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xml" ContentType="application/vnd.openxmlformats-officedocument.them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theme/theme3.xml" ContentType="application/vnd.openxmlformats-officedocument.theme+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theme/theme4.xml" ContentType="application/vnd.openxmlformats-officedocument.theme+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heme/themeOverride1.xml" ContentType="application/vnd.openxmlformats-officedocument.themeOverride+xml"/>
  <Override PartName="/ppt/charts/chart23.xml" ContentType="application/vnd.openxmlformats-officedocument.drawingml.chart+xml"/>
  <Override PartName="/ppt/theme/themeOverride2.xml" ContentType="application/vnd.openxmlformats-officedocument.themeOverr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3.xml" ContentType="application/vnd.openxmlformats-officedocument.themeOverr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2" r:id="rId1"/>
    <p:sldMasterId id="2147484484" r:id="rId2"/>
    <p:sldMasterId id="2147484598" r:id="rId3"/>
    <p:sldMasterId id="2147484658" r:id="rId4"/>
  </p:sldMasterIdLst>
  <p:notesMasterIdLst>
    <p:notesMasterId r:id="rId10"/>
  </p:notesMasterIdLst>
  <p:handoutMasterIdLst>
    <p:handoutMasterId r:id="rId11"/>
  </p:handoutMasterIdLst>
  <p:sldIdLst>
    <p:sldId id="257" r:id="rId5"/>
    <p:sldId id="266" r:id="rId6"/>
    <p:sldId id="267" r:id="rId7"/>
    <p:sldId id="268" r:id="rId8"/>
    <p:sldId id="269" r:id="rId9"/>
  </p:sldIdLst>
  <p:sldSz cx="12192000" cy="6858000"/>
  <p:notesSz cx="6794500" cy="9931400"/>
  <p:custDataLst>
    <p:tags r:id="rId1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40" userDrawn="1">
          <p15:clr>
            <a:srgbClr val="A4A3A4"/>
          </p15:clr>
        </p15:guide>
        <p15:guide id="3" orient="horz" pos="845" userDrawn="1">
          <p15:clr>
            <a:srgbClr val="A4A3A4"/>
          </p15:clr>
        </p15:guide>
        <p15:guide id="4" pos="6992" userDrawn="1">
          <p15:clr>
            <a:srgbClr val="A4A3A4"/>
          </p15:clr>
        </p15:guide>
        <p15:guide id="5" orient="horz" pos="3317" userDrawn="1">
          <p15:clr>
            <a:srgbClr val="A4A3A4"/>
          </p15:clr>
        </p15:guide>
        <p15:guide id="6" orient="horz" pos="3929" userDrawn="1">
          <p15:clr>
            <a:srgbClr val="A4A3A4"/>
          </p15:clr>
        </p15:guide>
        <p15:guide id="7" pos="5312" userDrawn="1">
          <p15:clr>
            <a:srgbClr val="A4A3A4"/>
          </p15:clr>
        </p15:guide>
        <p15:guide id="8" pos="3136" userDrawn="1">
          <p15:clr>
            <a:srgbClr val="A4A3A4"/>
          </p15:clr>
        </p15:guide>
        <p15:guide id="9" pos="4840" userDrawn="1">
          <p15:clr>
            <a:srgbClr val="A4A3A4"/>
          </p15:clr>
        </p15:guide>
        <p15:guide id="10" pos="3864" userDrawn="1">
          <p15:clr>
            <a:srgbClr val="A4A3A4"/>
          </p15:clr>
        </p15:guide>
        <p15:guide id="11" orient="horz" pos="1321" userDrawn="1">
          <p15:clr>
            <a:srgbClr val="A4A3A4"/>
          </p15:clr>
        </p15:guide>
        <p15:guide id="12" orient="horz" pos="4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FDF"/>
    <a:srgbClr val="E6E6E6"/>
    <a:srgbClr val="FFCC00"/>
    <a:srgbClr val="CC9900"/>
    <a:srgbClr val="FF9900"/>
    <a:srgbClr val="C0C0C0"/>
    <a:srgbClr val="FFCC99"/>
    <a:srgbClr val="FFFFCC"/>
    <a:srgbClr val="FF57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140" autoAdjust="0"/>
  </p:normalViewPr>
  <p:slideViewPr>
    <p:cSldViewPr snapToGrid="0">
      <p:cViewPr varScale="1">
        <p:scale>
          <a:sx n="96" d="100"/>
          <a:sy n="96" d="100"/>
        </p:scale>
        <p:origin x="90" y="408"/>
      </p:cViewPr>
      <p:guideLst>
        <p:guide pos="440"/>
        <p:guide orient="horz" pos="845"/>
        <p:guide pos="6992"/>
        <p:guide orient="horz" pos="3317"/>
        <p:guide orient="horz" pos="3929"/>
        <p:guide pos="5312"/>
        <p:guide pos="3136"/>
        <p:guide pos="4840"/>
        <p:guide pos="3864"/>
        <p:guide orient="horz" pos="1321"/>
        <p:guide orient="horz" pos="456"/>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Arbeitsblat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Arbeitsblat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Arbeitsblat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Arbeitsblat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Arbeitsblat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Arbeitsblat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Arbeitsblat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Arbeitsblat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Arbeitsblat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Arbeitsblat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Arbeitsblat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Arbeitsblat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Arbeitsblatt21.xlsx"/><Relationship Id="rId1" Type="http://schemas.openxmlformats.org/officeDocument/2006/relationships/themeOverride" Target="../theme/themeOverride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Arbeitsblatt22.xlsx"/><Relationship Id="rId1" Type="http://schemas.openxmlformats.org/officeDocument/2006/relationships/themeOverride" Target="../theme/themeOverride2.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1.bin"/></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Arbeitsblat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dPt>
            <c:idx val="0"/>
            <c:bubble3D val="0"/>
            <c:spPr>
              <a:solidFill>
                <a:schemeClr val="accent1"/>
              </a:solid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92-4282-ACE8-15BCEA20AF13}"/>
              </c:ext>
            </c:extLst>
          </c:dPt>
          <c:dPt>
            <c:idx val="1"/>
            <c:bubble3D val="0"/>
            <c:spPr>
              <a:no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192-4282-ACE8-15BCEA20AF13}"/>
              </c:ext>
            </c:extLst>
          </c:dPt>
          <c:cat>
            <c:strRef>
              <c:f>Tabelle1!$A$2:$A$3</c:f>
              <c:strCache>
                <c:ptCount val="2"/>
                <c:pt idx="0">
                  <c:v>Kategorie 1</c:v>
                </c:pt>
                <c:pt idx="1">
                  <c:v>Kategorie 2</c:v>
                </c:pt>
              </c:strCache>
            </c:strRef>
          </c:cat>
          <c:val>
            <c:numRef>
              <c:f>Tabelle1!$B$2:$B$3</c:f>
              <c:numCache>
                <c:formatCode>General</c:formatCode>
                <c:ptCount val="2"/>
                <c:pt idx="0">
                  <c:v>20</c:v>
                </c:pt>
                <c:pt idx="1">
                  <c:v>80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192-4282-ACE8-15BCEA20AF1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44D5-4D0A-819C-3BC89298A1FE}"/>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44D5-4D0A-819C-3BC89298A1FE}"/>
              </c:ext>
            </c:extLst>
          </c:dPt>
          <c:cat>
            <c:strRef>
              <c:f>Tabelle1!$A$2:$A$3</c:f>
              <c:strCache>
                <c:ptCount val="2"/>
                <c:pt idx="0">
                  <c:v>Kategorie 1</c:v>
                </c:pt>
                <c:pt idx="1">
                  <c:v>Kategorie 2</c:v>
                </c:pt>
              </c:strCache>
            </c:strRef>
          </c:cat>
          <c:val>
            <c:numRef>
              <c:f>Tabelle1!$B$2:$B$3</c:f>
              <c:numCache>
                <c:formatCode>General</c:formatCode>
                <c:ptCount val="2"/>
                <c:pt idx="0">
                  <c:v>80</c:v>
                </c:pt>
                <c:pt idx="1">
                  <c:v>20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44D5-4D0A-819C-3BC89298A1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9129-4203-B000-54DB7BE9034E}"/>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9129-4203-B000-54DB7BE9034E}"/>
              </c:ext>
            </c:extLst>
          </c:dPt>
          <c:cat>
            <c:strRef>
              <c:f>Tabelle1!$A$2:$A$3</c:f>
              <c:strCache>
                <c:ptCount val="2"/>
                <c:pt idx="0">
                  <c:v>Kategorie 1</c:v>
                </c:pt>
                <c:pt idx="1">
                  <c:v>Kategorie 2</c:v>
                </c:pt>
              </c:strCache>
            </c:strRef>
          </c:cat>
          <c:val>
            <c:numRef>
              <c:f>Tabelle1!$B$2:$B$3</c:f>
              <c:numCache>
                <c:formatCode>General</c:formatCode>
                <c:ptCount val="2"/>
                <c:pt idx="0">
                  <c:v>60</c:v>
                </c:pt>
                <c:pt idx="1">
                  <c:v>40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9129-4203-B000-54DB7BE9034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0D08-4FAC-93AA-C69A73EEFE97}"/>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0D08-4FAC-93AA-C69A73EEFE97}"/>
              </c:ext>
            </c:extLst>
          </c:dPt>
          <c:cat>
            <c:strRef>
              <c:f>Tabelle1!$A$2:$A$3</c:f>
              <c:strCache>
                <c:ptCount val="2"/>
                <c:pt idx="0">
                  <c:v>Kategorie 1</c:v>
                </c:pt>
                <c:pt idx="1">
                  <c:v>Kategorie 2</c:v>
                </c:pt>
              </c:strCache>
            </c:strRef>
          </c:cat>
          <c:val>
            <c:numRef>
              <c:f>Tabelle1!$B$2:$B$3</c:f>
              <c:numCache>
                <c:formatCode>General</c:formatCode>
                <c:ptCount val="2"/>
                <c:pt idx="0">
                  <c:v>40</c:v>
                </c:pt>
                <c:pt idx="1">
                  <c:v>60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0D08-4FAC-93AA-C69A73EEFE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dPt>
            <c:idx val="0"/>
            <c:bubble3D val="0"/>
            <c:spPr>
              <a:solidFill>
                <a:schemeClr val="accent1"/>
              </a:solid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92-4282-ACE8-15BCEA20AF13}"/>
              </c:ext>
            </c:extLst>
          </c:dPt>
          <c:dPt>
            <c:idx val="1"/>
            <c:bubble3D val="0"/>
            <c:spPr>
              <a:no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192-4282-ACE8-15BCEA20AF13}"/>
              </c:ext>
            </c:extLst>
          </c:dPt>
          <c:cat>
            <c:strRef>
              <c:f>Tabelle1!$A$2:$A$3</c:f>
              <c:strCache>
                <c:ptCount val="2"/>
                <c:pt idx="0">
                  <c:v>Kategorie 1</c:v>
                </c:pt>
                <c:pt idx="1">
                  <c:v>Kategorie 2</c:v>
                </c:pt>
              </c:strCache>
            </c:strRef>
          </c:cat>
          <c:val>
            <c:numRef>
              <c:f>Tabelle1!$B$2:$B$3</c:f>
              <c:numCache>
                <c:formatCode>General</c:formatCode>
                <c:ptCount val="2"/>
                <c:pt idx="0">
                  <c:v>20</c:v>
                </c:pt>
                <c:pt idx="1">
                  <c:v>80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192-4282-ACE8-15BCEA20AF1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4D5-4D0A-819C-3BC89298A1FE}"/>
              </c:ext>
            </c:extLst>
          </c:dPt>
          <c:dPt>
            <c:idx val="1"/>
            <c:bubble3D val="0"/>
            <c:spPr>
              <a:no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4D5-4D0A-819C-3BC89298A1FE}"/>
              </c:ext>
            </c:extLst>
          </c:dPt>
          <c:cat>
            <c:strRef>
              <c:f>Tabelle1!$A$2:$A$3</c:f>
              <c:strCache>
                <c:ptCount val="2"/>
                <c:pt idx="0">
                  <c:v>Kategorie 1</c:v>
                </c:pt>
                <c:pt idx="1">
                  <c:v>Kategorie 2</c:v>
                </c:pt>
              </c:strCache>
            </c:strRef>
          </c:cat>
          <c:val>
            <c:numRef>
              <c:f>Tabelle1!$B$2:$B$3</c:f>
              <c:numCache>
                <c:formatCode>General</c:formatCode>
                <c:ptCount val="2"/>
                <c:pt idx="0">
                  <c:v>80</c:v>
                </c:pt>
                <c:pt idx="1">
                  <c:v>20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4D5-4D0A-819C-3BC89298A1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129-4203-B000-54DB7BE9034E}"/>
              </c:ext>
            </c:extLst>
          </c:dPt>
          <c:dPt>
            <c:idx val="1"/>
            <c:bubble3D val="0"/>
            <c:spPr>
              <a:no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129-4203-B000-54DB7BE9034E}"/>
              </c:ext>
            </c:extLst>
          </c:dPt>
          <c:cat>
            <c:strRef>
              <c:f>Tabelle1!$A$2:$A$3</c:f>
              <c:strCache>
                <c:ptCount val="2"/>
                <c:pt idx="0">
                  <c:v>Kategorie 1</c:v>
                </c:pt>
                <c:pt idx="1">
                  <c:v>Kategorie 2</c:v>
                </c:pt>
              </c:strCache>
            </c:strRef>
          </c:cat>
          <c:val>
            <c:numRef>
              <c:f>Tabelle1!$B$2:$B$3</c:f>
              <c:numCache>
                <c:formatCode>General</c:formatCode>
                <c:ptCount val="2"/>
                <c:pt idx="0">
                  <c:v>60</c:v>
                </c:pt>
                <c:pt idx="1">
                  <c:v>40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9129-4203-B000-54DB7BE9034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D08-4FAC-93AA-C69A73EEFE97}"/>
              </c:ext>
            </c:extLst>
          </c:dPt>
          <c:dPt>
            <c:idx val="1"/>
            <c:bubble3D val="0"/>
            <c:spPr>
              <a:no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D08-4FAC-93AA-C69A73EEFE97}"/>
              </c:ext>
            </c:extLst>
          </c:dPt>
          <c:cat>
            <c:strRef>
              <c:f>Tabelle1!$A$2:$A$3</c:f>
              <c:strCache>
                <c:ptCount val="2"/>
                <c:pt idx="0">
                  <c:v>Kategorie 1</c:v>
                </c:pt>
                <c:pt idx="1">
                  <c:v>Kategorie 2</c:v>
                </c:pt>
              </c:strCache>
            </c:strRef>
          </c:cat>
          <c:val>
            <c:numRef>
              <c:f>Tabelle1!$B$2:$B$3</c:f>
              <c:numCache>
                <c:formatCode>General</c:formatCode>
                <c:ptCount val="2"/>
                <c:pt idx="0">
                  <c:v>40</c:v>
                </c:pt>
                <c:pt idx="1">
                  <c:v>60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D08-4FAC-93AA-C69A73EEFE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6192-4282-ACE8-15BCEA20AF13}"/>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6192-4282-ACE8-15BCEA20AF13}"/>
              </c:ext>
            </c:extLst>
          </c:dPt>
          <c:cat>
            <c:strRef>
              <c:f>Tabelle1!$A$2:$A$3</c:f>
              <c:strCache>
                <c:ptCount val="2"/>
                <c:pt idx="0">
                  <c:v>Kategorie 1</c:v>
                </c:pt>
                <c:pt idx="1">
                  <c:v>Kategorie 2</c:v>
                </c:pt>
              </c:strCache>
            </c:strRef>
          </c:cat>
          <c:val>
            <c:numRef>
              <c:f>Tabelle1!$B$2:$B$3</c:f>
              <c:numCache>
                <c:formatCode>General</c:formatCode>
                <c:ptCount val="2"/>
                <c:pt idx="0">
                  <c:v>20</c:v>
                </c:pt>
                <c:pt idx="1">
                  <c:v>80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6192-4282-ACE8-15BCEA20AF1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44D5-4D0A-819C-3BC89298A1FE}"/>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44D5-4D0A-819C-3BC89298A1FE}"/>
              </c:ext>
            </c:extLst>
          </c:dPt>
          <c:cat>
            <c:strRef>
              <c:f>Tabelle1!$A$2:$A$3</c:f>
              <c:strCache>
                <c:ptCount val="2"/>
                <c:pt idx="0">
                  <c:v>Kategorie 1</c:v>
                </c:pt>
                <c:pt idx="1">
                  <c:v>Kategorie 2</c:v>
                </c:pt>
              </c:strCache>
            </c:strRef>
          </c:cat>
          <c:val>
            <c:numRef>
              <c:f>Tabelle1!$B$2:$B$3</c:f>
              <c:numCache>
                <c:formatCode>General</c:formatCode>
                <c:ptCount val="2"/>
                <c:pt idx="0">
                  <c:v>80</c:v>
                </c:pt>
                <c:pt idx="1">
                  <c:v>20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44D5-4D0A-819C-3BC89298A1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9129-4203-B000-54DB7BE9034E}"/>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9129-4203-B000-54DB7BE9034E}"/>
              </c:ext>
            </c:extLst>
          </c:dPt>
          <c:cat>
            <c:strRef>
              <c:f>Tabelle1!$A$2:$A$3</c:f>
              <c:strCache>
                <c:ptCount val="2"/>
                <c:pt idx="0">
                  <c:v>Kategorie 1</c:v>
                </c:pt>
                <c:pt idx="1">
                  <c:v>Kategorie 2</c:v>
                </c:pt>
              </c:strCache>
            </c:strRef>
          </c:cat>
          <c:val>
            <c:numRef>
              <c:f>Tabelle1!$B$2:$B$3</c:f>
              <c:numCache>
                <c:formatCode>General</c:formatCode>
                <c:ptCount val="2"/>
                <c:pt idx="0">
                  <c:v>60</c:v>
                </c:pt>
                <c:pt idx="1">
                  <c:v>40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9129-4203-B000-54DB7BE9034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4D5-4D0A-819C-3BC89298A1FE}"/>
              </c:ext>
            </c:extLst>
          </c:dPt>
          <c:dPt>
            <c:idx val="1"/>
            <c:bubble3D val="0"/>
            <c:spPr>
              <a:no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4D5-4D0A-819C-3BC89298A1FE}"/>
              </c:ext>
            </c:extLst>
          </c:dPt>
          <c:cat>
            <c:strRef>
              <c:f>Tabelle1!$A$2:$A$3</c:f>
              <c:strCache>
                <c:ptCount val="2"/>
                <c:pt idx="0">
                  <c:v>Kategorie 1</c:v>
                </c:pt>
                <c:pt idx="1">
                  <c:v>Kategorie 2</c:v>
                </c:pt>
              </c:strCache>
            </c:strRef>
          </c:cat>
          <c:val>
            <c:numRef>
              <c:f>Tabelle1!$B$2:$B$3</c:f>
              <c:numCache>
                <c:formatCode>General</c:formatCode>
                <c:ptCount val="2"/>
                <c:pt idx="0">
                  <c:v>80</c:v>
                </c:pt>
                <c:pt idx="1">
                  <c:v>20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4D5-4D0A-819C-3BC89298A1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0D08-4FAC-93AA-C69A73EEFE97}"/>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0D08-4FAC-93AA-C69A73EEFE97}"/>
              </c:ext>
            </c:extLst>
          </c:dPt>
          <c:cat>
            <c:strRef>
              <c:f>Tabelle1!$A$2:$A$3</c:f>
              <c:strCache>
                <c:ptCount val="2"/>
                <c:pt idx="0">
                  <c:v>Kategorie 1</c:v>
                </c:pt>
                <c:pt idx="1">
                  <c:v>Kategorie 2</c:v>
                </c:pt>
              </c:strCache>
            </c:strRef>
          </c:cat>
          <c:val>
            <c:numRef>
              <c:f>Tabelle1!$B$2:$B$3</c:f>
              <c:numCache>
                <c:formatCode>General</c:formatCode>
                <c:ptCount val="2"/>
                <c:pt idx="0">
                  <c:v>40</c:v>
                </c:pt>
                <c:pt idx="1">
                  <c:v>60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0D08-4FAC-93AA-C69A73EEFE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00756646992161E-2"/>
          <c:y val="4.2976854794987876E-2"/>
          <c:w val="0.73495186697168458"/>
          <c:h val="0.77828740511592054"/>
        </c:manualLayout>
      </c:layout>
      <c:lineChart>
        <c:grouping val="standard"/>
        <c:varyColors val="0"/>
        <c:ser>
          <c:idx val="1"/>
          <c:order val="0"/>
          <c:tx>
            <c:strRef>
              <c:f>Tabelle1!$B$1</c:f>
              <c:strCache>
                <c:ptCount val="1"/>
                <c:pt idx="0">
                  <c:v> Aktuelle Lage</c:v>
                </c:pt>
              </c:strCache>
            </c:strRef>
          </c:tx>
          <c:spPr>
            <a:ln w="31750">
              <a:solidFill>
                <a:srgbClr val="0070C0"/>
              </a:solidFill>
            </a:ln>
            <a:effectLst/>
          </c:spPr>
          <c:marker>
            <c:symbol val="none"/>
          </c:marker>
          <c:cat>
            <c:strRef>
              <c:f>Tabelle1!$A$2:$A$44</c:f>
              <c:strCache>
                <c:ptCount val="28"/>
                <c:pt idx="0">
                  <c:v>März
19
</c:v>
                </c:pt>
                <c:pt idx="1">
                  <c:v>Jun.
19
</c:v>
                </c:pt>
                <c:pt idx="2">
                  <c:v>Sept.
19
</c:v>
                </c:pt>
                <c:pt idx="3">
                  <c:v>Dez.
19
</c:v>
                </c:pt>
                <c:pt idx="4">
                  <c:v>März
20
</c:v>
                </c:pt>
                <c:pt idx="5">
                  <c:v>April
20</c:v>
                </c:pt>
                <c:pt idx="6">
                  <c:v>Jun.
20</c:v>
                </c:pt>
                <c:pt idx="7">
                  <c:v>Sept.
20</c:v>
                </c:pt>
                <c:pt idx="8">
                  <c:v>Dez.
20</c:v>
                </c:pt>
                <c:pt idx="9">
                  <c:v>März
21</c:v>
                </c:pt>
                <c:pt idx="10">
                  <c:v>Jun.
21</c:v>
                </c:pt>
                <c:pt idx="11">
                  <c:v>Sept.
21</c:v>
                </c:pt>
                <c:pt idx="12">
                  <c:v>Dez.
21</c:v>
                </c:pt>
                <c:pt idx="13">
                  <c:v>März
22</c:v>
                </c:pt>
                <c:pt idx="14">
                  <c:v>Jun.
22</c:v>
                </c:pt>
                <c:pt idx="15">
                  <c:v>Sept.
22</c:v>
                </c:pt>
                <c:pt idx="16">
                  <c:v>Dez.
22</c:v>
                </c:pt>
                <c:pt idx="17">
                  <c:v>März
23</c:v>
                </c:pt>
                <c:pt idx="18">
                  <c:v>Jun.
23</c:v>
                </c:pt>
                <c:pt idx="19">
                  <c:v>Sept.
23</c:v>
                </c:pt>
                <c:pt idx="20">
                  <c:v>Dez.
23</c:v>
                </c:pt>
                <c:pt idx="21">
                  <c:v>März
24</c:v>
                </c:pt>
                <c:pt idx="22">
                  <c:v>Jun.
24</c:v>
                </c:pt>
                <c:pt idx="23">
                  <c:v>Sept.
24</c:v>
                </c:pt>
                <c:pt idx="24">
                  <c:v>Dez.
24</c:v>
                </c:pt>
                <c:pt idx="25">
                  <c:v>März
25</c:v>
                </c:pt>
                <c:pt idx="26">
                  <c:v>Jun.
25</c:v>
                </c:pt>
                <c:pt idx="27">
                  <c:v>Sept.
25</c:v>
                </c:pt>
              </c:strCache>
            </c:strRef>
          </c:cat>
          <c:val>
            <c:numRef>
              <c:f>Tabelle1!$B$2:$B$44</c:f>
              <c:numCache>
                <c:formatCode>0.0%</c:formatCode>
                <c:ptCount val="28"/>
                <c:pt idx="0">
                  <c:v>0.57483731019522777</c:v>
                </c:pt>
                <c:pt idx="1">
                  <c:v>0.50492610837438423</c:v>
                </c:pt>
                <c:pt idx="2">
                  <c:v>0.33990147783251234</c:v>
                </c:pt>
                <c:pt idx="3">
                  <c:v>0.45959595959595961</c:v>
                </c:pt>
                <c:pt idx="4">
                  <c:v>0.52020202020202022</c:v>
                </c:pt>
                <c:pt idx="5">
                  <c:v>0.36708860759493672</c:v>
                </c:pt>
                <c:pt idx="6">
                  <c:v>0.1789473684210526</c:v>
                </c:pt>
                <c:pt idx="7">
                  <c:v>0.35</c:v>
                </c:pt>
                <c:pt idx="8">
                  <c:v>0.57328990228013021</c:v>
                </c:pt>
                <c:pt idx="9">
                  <c:v>0.44625407166123782</c:v>
                </c:pt>
                <c:pt idx="10">
                  <c:v>0.61933534743202423</c:v>
                </c:pt>
                <c:pt idx="11">
                  <c:v>0.51359516616314194</c:v>
                </c:pt>
                <c:pt idx="12">
                  <c:v>0.57366771159874608</c:v>
                </c:pt>
                <c:pt idx="13">
                  <c:v>0.42319749216300939</c:v>
                </c:pt>
                <c:pt idx="14">
                  <c:v>0.42388059701492536</c:v>
                </c:pt>
                <c:pt idx="15">
                  <c:v>-3.5820895522388096E-2</c:v>
                </c:pt>
                <c:pt idx="16">
                  <c:v>3.6414565826330514E-2</c:v>
                </c:pt>
                <c:pt idx="17">
                  <c:v>3.9215686274509831E-2</c:v>
                </c:pt>
                <c:pt idx="18">
                  <c:v>-0.20322580645161289</c:v>
                </c:pt>
                <c:pt idx="19">
                  <c:v>-0.33870967741935476</c:v>
                </c:pt>
                <c:pt idx="20">
                  <c:v>-0.26208651399491095</c:v>
                </c:pt>
                <c:pt idx="21">
                  <c:v>-0.19847328244274809</c:v>
                </c:pt>
                <c:pt idx="22">
                  <c:v>-0.19164619164619165</c:v>
                </c:pt>
                <c:pt idx="23">
                  <c:v>-0.2285012285012285</c:v>
                </c:pt>
                <c:pt idx="24">
                  <c:v>-0.16806722689075632</c:v>
                </c:pt>
                <c:pt idx="25">
                  <c:v>-8.9635854341736682E-2</c:v>
                </c:pt>
                <c:pt idx="26">
                  <c:v>-0.03</c:v>
                </c:pt>
                <c:pt idx="27">
                  <c:v>-0.1466666666666667</c:v>
                </c:pt>
              </c:numCache>
            </c:numRef>
          </c:val>
          <c:smooth val="0"/>
          <c:extLst>
            <c:ext xmlns:c16="http://schemas.microsoft.com/office/drawing/2014/chart" uri="{C3380CC4-5D6E-409C-BE32-E72D297353CC}">
              <c16:uniqueId val="{00000000-FBF4-43BF-8598-B1749422B39E}"/>
            </c:ext>
          </c:extLst>
        </c:ser>
        <c:ser>
          <c:idx val="0"/>
          <c:order val="1"/>
          <c:tx>
            <c:strRef>
              <c:f>Tabelle1!$C$1</c:f>
              <c:strCache>
                <c:ptCount val="1"/>
                <c:pt idx="0">
                  <c:v> Erwartung</c:v>
                </c:pt>
              </c:strCache>
            </c:strRef>
          </c:tx>
          <c:spPr>
            <a:ln w="31750" cap="rnd" cmpd="sng" algn="ctr">
              <a:solidFill>
                <a:schemeClr val="accent1"/>
              </a:solidFill>
              <a:prstDash val="solid"/>
              <a:round/>
              <a:headEnd type="none" w="med" len="med"/>
              <a:tailEnd type="none" w="med" len="med"/>
            </a:ln>
            <a:effectLst/>
          </c:spPr>
          <c:marker>
            <c:symbol val="none"/>
          </c:marker>
          <c:cat>
            <c:strRef>
              <c:f>Tabelle1!$A$2:$A$44</c:f>
              <c:strCache>
                <c:ptCount val="28"/>
                <c:pt idx="0">
                  <c:v>März
19
</c:v>
                </c:pt>
                <c:pt idx="1">
                  <c:v>Jun.
19
</c:v>
                </c:pt>
                <c:pt idx="2">
                  <c:v>Sept.
19
</c:v>
                </c:pt>
                <c:pt idx="3">
                  <c:v>Dez.
19
</c:v>
                </c:pt>
                <c:pt idx="4">
                  <c:v>März
20
</c:v>
                </c:pt>
                <c:pt idx="5">
                  <c:v>April
20</c:v>
                </c:pt>
                <c:pt idx="6">
                  <c:v>Jun.
20</c:v>
                </c:pt>
                <c:pt idx="7">
                  <c:v>Sept.
20</c:v>
                </c:pt>
                <c:pt idx="8">
                  <c:v>Dez.
20</c:v>
                </c:pt>
                <c:pt idx="9">
                  <c:v>März
21</c:v>
                </c:pt>
                <c:pt idx="10">
                  <c:v>Jun.
21</c:v>
                </c:pt>
                <c:pt idx="11">
                  <c:v>Sept.
21</c:v>
                </c:pt>
                <c:pt idx="12">
                  <c:v>Dez.
21</c:v>
                </c:pt>
                <c:pt idx="13">
                  <c:v>März
22</c:v>
                </c:pt>
                <c:pt idx="14">
                  <c:v>Jun.
22</c:v>
                </c:pt>
                <c:pt idx="15">
                  <c:v>Sept.
22</c:v>
                </c:pt>
                <c:pt idx="16">
                  <c:v>Dez.
22</c:v>
                </c:pt>
                <c:pt idx="17">
                  <c:v>März
23</c:v>
                </c:pt>
                <c:pt idx="18">
                  <c:v>Jun.
23</c:v>
                </c:pt>
                <c:pt idx="19">
                  <c:v>Sept.
23</c:v>
                </c:pt>
                <c:pt idx="20">
                  <c:v>Dez.
23</c:v>
                </c:pt>
                <c:pt idx="21">
                  <c:v>März
24</c:v>
                </c:pt>
                <c:pt idx="22">
                  <c:v>Jun.
24</c:v>
                </c:pt>
                <c:pt idx="23">
                  <c:v>Sept.
24</c:v>
                </c:pt>
                <c:pt idx="24">
                  <c:v>Dez.
24</c:v>
                </c:pt>
                <c:pt idx="25">
                  <c:v>März
25</c:v>
                </c:pt>
                <c:pt idx="26">
                  <c:v>Jun.
25</c:v>
                </c:pt>
                <c:pt idx="27">
                  <c:v>Sept.
25</c:v>
                </c:pt>
              </c:strCache>
            </c:strRef>
          </c:cat>
          <c:val>
            <c:numRef>
              <c:f>Tabelle1!$C$2:$C$44</c:f>
              <c:numCache>
                <c:formatCode>0.0%</c:formatCode>
                <c:ptCount val="28"/>
                <c:pt idx="0">
                  <c:v>0.38828633405639912</c:v>
                </c:pt>
                <c:pt idx="1">
                  <c:v>0.27093596059113301</c:v>
                </c:pt>
                <c:pt idx="2">
                  <c:v>-4.9261083743842304E-3</c:v>
                </c:pt>
                <c:pt idx="3">
                  <c:v>0.20454545454545453</c:v>
                </c:pt>
                <c:pt idx="4">
                  <c:v>0.2878787878787879</c:v>
                </c:pt>
                <c:pt idx="5">
                  <c:v>-0.81265822784810127</c:v>
                </c:pt>
                <c:pt idx="6">
                  <c:v>-9.4736842105263175E-2</c:v>
                </c:pt>
                <c:pt idx="7">
                  <c:v>-5.2631578947368446E-2</c:v>
                </c:pt>
                <c:pt idx="8">
                  <c:v>3.9087947882736174E-2</c:v>
                </c:pt>
                <c:pt idx="9">
                  <c:v>0.28013029315960913</c:v>
                </c:pt>
                <c:pt idx="10">
                  <c:v>0.14501510574018128</c:v>
                </c:pt>
                <c:pt idx="11">
                  <c:v>4.2296072507552879E-2</c:v>
                </c:pt>
                <c:pt idx="12">
                  <c:v>0.19122257053291539</c:v>
                </c:pt>
                <c:pt idx="13">
                  <c:v>0.16614420062695925</c:v>
                </c:pt>
                <c:pt idx="14">
                  <c:v>-7.4626865671641784E-2</c:v>
                </c:pt>
                <c:pt idx="15">
                  <c:v>-0.4895522388059701</c:v>
                </c:pt>
                <c:pt idx="16">
                  <c:v>-0.24089635854341737</c:v>
                </c:pt>
                <c:pt idx="17">
                  <c:v>-3.081232492997199E-2</c:v>
                </c:pt>
                <c:pt idx="18">
                  <c:v>-0.19677419354838707</c:v>
                </c:pt>
                <c:pt idx="19">
                  <c:v>-0.42903225806451611</c:v>
                </c:pt>
                <c:pt idx="20">
                  <c:v>-0.26972010178117045</c:v>
                </c:pt>
                <c:pt idx="21">
                  <c:v>-0.13994910941475827</c:v>
                </c:pt>
                <c:pt idx="22">
                  <c:v>-5.159705159705158E-2</c:v>
                </c:pt>
                <c:pt idx="23">
                  <c:v>-0.14987714987714987</c:v>
                </c:pt>
                <c:pt idx="24">
                  <c:v>-3.3613445378151252E-2</c:v>
                </c:pt>
                <c:pt idx="25">
                  <c:v>0.18207282913165265</c:v>
                </c:pt>
                <c:pt idx="26">
                  <c:v>0.2</c:v>
                </c:pt>
                <c:pt idx="27">
                  <c:v>5.6666666666666643E-2</c:v>
                </c:pt>
              </c:numCache>
            </c:numRef>
          </c:val>
          <c:smooth val="0"/>
          <c:extLst>
            <c:ext xmlns:c16="http://schemas.microsoft.com/office/drawing/2014/chart" uri="{C3380CC4-5D6E-409C-BE32-E72D297353CC}">
              <c16:uniqueId val="{00000001-FBF4-43BF-8598-B1749422B39E}"/>
            </c:ext>
          </c:extLst>
        </c:ser>
        <c:ser>
          <c:idx val="2"/>
          <c:order val="2"/>
          <c:tx>
            <c:strRef>
              <c:f>Tabelle1!$D$1</c:f>
              <c:strCache>
                <c:ptCount val="1"/>
                <c:pt idx="0">
                  <c:v> BaukonjunkturKlima</c:v>
                </c:pt>
              </c:strCache>
            </c:strRef>
          </c:tx>
          <c:spPr>
            <a:ln w="31750" cap="rnd" cmpd="sng" algn="ctr">
              <a:solidFill>
                <a:srgbClr val="C00000"/>
              </a:solidFill>
              <a:prstDash val="solid"/>
              <a:round/>
              <a:headEnd type="none" w="med" len="med"/>
              <a:tailEnd type="none" w="med" len="med"/>
            </a:ln>
            <a:effectLst/>
          </c:spPr>
          <c:marker>
            <c:symbol val="circle"/>
            <c:size val="5"/>
            <c:spPr>
              <a:solidFill>
                <a:schemeClr val="tx2"/>
              </a:solidFill>
              <a:ln>
                <a:noFill/>
              </a:ln>
            </c:spPr>
          </c:marker>
          <c:dLbls>
            <c:spPr>
              <a:solidFill>
                <a:srgbClr val="FFFFFF"/>
              </a:solidFill>
              <a:effectLst>
                <a:softEdge rad="25400"/>
              </a:effectLst>
            </c:spPr>
            <c:txPr>
              <a:bodyPr/>
              <a:lstStyle/>
              <a:p>
                <a:pPr>
                  <a:defRPr sz="1100" b="1">
                    <a:solidFill>
                      <a:schemeClr val="tx2"/>
                    </a:solidFill>
                    <a:latin typeface="Segoe UI" panose="020B0502040204020203" pitchFamily="34" charset="0"/>
                    <a:cs typeface="Segoe UI" panose="020B0502040204020203" pitchFamily="34" charset="0"/>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Tabelle1!$A$2:$A$44</c:f>
              <c:strCache>
                <c:ptCount val="28"/>
                <c:pt idx="0">
                  <c:v>März
19
</c:v>
                </c:pt>
                <c:pt idx="1">
                  <c:v>Jun.
19
</c:v>
                </c:pt>
                <c:pt idx="2">
                  <c:v>Sept.
19
</c:v>
                </c:pt>
                <c:pt idx="3">
                  <c:v>Dez.
19
</c:v>
                </c:pt>
                <c:pt idx="4">
                  <c:v>März
20
</c:v>
                </c:pt>
                <c:pt idx="5">
                  <c:v>April
20</c:v>
                </c:pt>
                <c:pt idx="6">
                  <c:v>Jun.
20</c:v>
                </c:pt>
                <c:pt idx="7">
                  <c:v>Sept.
20</c:v>
                </c:pt>
                <c:pt idx="8">
                  <c:v>Dez.
20</c:v>
                </c:pt>
                <c:pt idx="9">
                  <c:v>März
21</c:v>
                </c:pt>
                <c:pt idx="10">
                  <c:v>Jun.
21</c:v>
                </c:pt>
                <c:pt idx="11">
                  <c:v>Sept.
21</c:v>
                </c:pt>
                <c:pt idx="12">
                  <c:v>Dez.
21</c:v>
                </c:pt>
                <c:pt idx="13">
                  <c:v>März
22</c:v>
                </c:pt>
                <c:pt idx="14">
                  <c:v>Jun.
22</c:v>
                </c:pt>
                <c:pt idx="15">
                  <c:v>Sept.
22</c:v>
                </c:pt>
                <c:pt idx="16">
                  <c:v>Dez.
22</c:v>
                </c:pt>
                <c:pt idx="17">
                  <c:v>März
23</c:v>
                </c:pt>
                <c:pt idx="18">
                  <c:v>Jun.
23</c:v>
                </c:pt>
                <c:pt idx="19">
                  <c:v>Sept.
23</c:v>
                </c:pt>
                <c:pt idx="20">
                  <c:v>Dez.
23</c:v>
                </c:pt>
                <c:pt idx="21">
                  <c:v>März
24</c:v>
                </c:pt>
                <c:pt idx="22">
                  <c:v>Jun.
24</c:v>
                </c:pt>
                <c:pt idx="23">
                  <c:v>Sept.
24</c:v>
                </c:pt>
                <c:pt idx="24">
                  <c:v>Dez.
24</c:v>
                </c:pt>
                <c:pt idx="25">
                  <c:v>März
25</c:v>
                </c:pt>
                <c:pt idx="26">
                  <c:v>Jun.
25</c:v>
                </c:pt>
                <c:pt idx="27">
                  <c:v>Sept.
25</c:v>
                </c:pt>
              </c:strCache>
            </c:strRef>
          </c:cat>
          <c:val>
            <c:numRef>
              <c:f>Tabelle1!$D$2:$D$44</c:f>
              <c:numCache>
                <c:formatCode>0%</c:formatCode>
                <c:ptCount val="28"/>
                <c:pt idx="0">
                  <c:v>0.48156182212581344</c:v>
                </c:pt>
                <c:pt idx="1">
                  <c:v>0.38793103448275862</c:v>
                </c:pt>
                <c:pt idx="2">
                  <c:v>0.16748768472906406</c:v>
                </c:pt>
                <c:pt idx="3">
                  <c:v>0.33207070707070707</c:v>
                </c:pt>
                <c:pt idx="4">
                  <c:v>0.40404040404040409</c:v>
                </c:pt>
                <c:pt idx="5">
                  <c:v>-0.22278481012658227</c:v>
                </c:pt>
                <c:pt idx="6">
                  <c:v>4.2105263157894715E-2</c:v>
                </c:pt>
                <c:pt idx="7">
                  <c:v>0.14868421052631575</c:v>
                </c:pt>
                <c:pt idx="8">
                  <c:v>0.30618892508143319</c:v>
                </c:pt>
                <c:pt idx="9">
                  <c:v>0.3631921824104235</c:v>
                </c:pt>
                <c:pt idx="10">
                  <c:v>0.38217522658610276</c:v>
                </c:pt>
                <c:pt idx="11">
                  <c:v>0.27794561933534739</c:v>
                </c:pt>
                <c:pt idx="12">
                  <c:v>0.38244514106583072</c:v>
                </c:pt>
                <c:pt idx="13">
                  <c:v>0.29467084639498431</c:v>
                </c:pt>
                <c:pt idx="14">
                  <c:v>0.17462686567164179</c:v>
                </c:pt>
                <c:pt idx="15">
                  <c:v>-0.2626865671641791</c:v>
                </c:pt>
                <c:pt idx="16">
                  <c:v>-0.10224089635854343</c:v>
                </c:pt>
                <c:pt idx="17">
                  <c:v>4.2016806722689204E-3</c:v>
                </c:pt>
                <c:pt idx="18">
                  <c:v>-0.19999999999999998</c:v>
                </c:pt>
                <c:pt idx="19">
                  <c:v>-0.38387096774193541</c:v>
                </c:pt>
                <c:pt idx="20">
                  <c:v>-0.26590330788804073</c:v>
                </c:pt>
                <c:pt idx="21">
                  <c:v>-0.16921119592875317</c:v>
                </c:pt>
                <c:pt idx="22">
                  <c:v>-0.12162162162162161</c:v>
                </c:pt>
                <c:pt idx="23">
                  <c:v>-0.1891891891891892</c:v>
                </c:pt>
                <c:pt idx="24">
                  <c:v>-0.10084033613445378</c:v>
                </c:pt>
                <c:pt idx="25">
                  <c:v>4.6218487394957986E-2</c:v>
                </c:pt>
                <c:pt idx="26">
                  <c:v>8.5000000000000006E-2</c:v>
                </c:pt>
                <c:pt idx="27">
                  <c:v>-4.5000000000000026E-2</c:v>
                </c:pt>
              </c:numCache>
            </c:numRef>
          </c:val>
          <c:smooth val="0"/>
          <c:extLst>
            <c:ext xmlns:c16="http://schemas.microsoft.com/office/drawing/2014/chart" uri="{C3380CC4-5D6E-409C-BE32-E72D297353CC}">
              <c16:uniqueId val="{00000010-FBF4-43BF-8598-B1749422B39E}"/>
            </c:ext>
          </c:extLst>
        </c:ser>
        <c:dLbls>
          <c:showLegendKey val="0"/>
          <c:showVal val="0"/>
          <c:showCatName val="0"/>
          <c:showSerName val="0"/>
          <c:showPercent val="0"/>
          <c:showBubbleSize val="0"/>
        </c:dLbls>
        <c:smooth val="0"/>
        <c:axId val="111039616"/>
        <c:axId val="111041152"/>
      </c:lineChart>
      <c:catAx>
        <c:axId val="111039616"/>
        <c:scaling>
          <c:orientation val="minMax"/>
        </c:scaling>
        <c:delete val="0"/>
        <c:axPos val="b"/>
        <c:majorGridlines>
          <c:spPr>
            <a:ln>
              <a:solidFill>
                <a:schemeClr val="bg1">
                  <a:lumMod val="75000"/>
                </a:schemeClr>
              </a:solidFill>
              <a:prstDash val="sysDot"/>
            </a:ln>
          </c:spPr>
        </c:majorGridlines>
        <c:numFmt formatCode="General" sourceLinked="0"/>
        <c:majorTickMark val="none"/>
        <c:minorTickMark val="none"/>
        <c:tickLblPos val="low"/>
        <c:spPr>
          <a:ln w="28575">
            <a:solidFill>
              <a:srgbClr val="C00000"/>
            </a:solidFill>
            <a:prstDash val="solid"/>
          </a:ln>
        </c:spPr>
        <c:txPr>
          <a:bodyPr/>
          <a:lstStyle/>
          <a:p>
            <a:pPr>
              <a:defRPr sz="800" b="0">
                <a:solidFill>
                  <a:schemeClr val="tx1">
                    <a:lumMod val="50000"/>
                  </a:schemeClr>
                </a:solidFill>
                <a:latin typeface="Segoe UI" panose="020B0502040204020203" pitchFamily="34" charset="0"/>
                <a:cs typeface="Segoe UI" panose="020B0502040204020203" pitchFamily="34" charset="0"/>
              </a:defRPr>
            </a:pPr>
            <a:endParaRPr lang="de-DE"/>
          </a:p>
        </c:txPr>
        <c:crossAx val="111041152"/>
        <c:crossesAt val="0"/>
        <c:auto val="1"/>
        <c:lblAlgn val="ctr"/>
        <c:lblOffset val="100"/>
        <c:noMultiLvlLbl val="0"/>
      </c:catAx>
      <c:valAx>
        <c:axId val="111041152"/>
        <c:scaling>
          <c:orientation val="minMax"/>
          <c:max val="0.70000000000000007"/>
          <c:min val="-0.9"/>
        </c:scaling>
        <c:delete val="0"/>
        <c:axPos val="l"/>
        <c:majorGridlines>
          <c:spPr>
            <a:ln w="3175">
              <a:solidFill>
                <a:schemeClr val="bg1">
                  <a:lumMod val="75000"/>
                </a:schemeClr>
              </a:solidFill>
              <a:prstDash val="sysDot"/>
            </a:ln>
          </c:spPr>
        </c:majorGridlines>
        <c:numFmt formatCode="0%" sourceLinked="0"/>
        <c:majorTickMark val="out"/>
        <c:minorTickMark val="none"/>
        <c:tickLblPos val="nextTo"/>
        <c:spPr>
          <a:ln w="3175">
            <a:solidFill>
              <a:srgbClr val="9E9E9E"/>
            </a:solidFill>
            <a:prstDash val="solid"/>
          </a:ln>
        </c:spPr>
        <c:txPr>
          <a:bodyPr/>
          <a:lstStyle/>
          <a:p>
            <a:pPr>
              <a:defRPr sz="1200">
                <a:solidFill>
                  <a:schemeClr val="bg1">
                    <a:lumMod val="65000"/>
                  </a:schemeClr>
                </a:solidFill>
                <a:latin typeface="Segoe UI" panose="020B0502040204020203" pitchFamily="34" charset="0"/>
                <a:cs typeface="Segoe UI" panose="020B0502040204020203" pitchFamily="34" charset="0"/>
              </a:defRPr>
            </a:pPr>
            <a:endParaRPr lang="de-DE"/>
          </a:p>
        </c:txPr>
        <c:crossAx val="111039616"/>
        <c:crosses val="autoZero"/>
        <c:crossBetween val="between"/>
        <c:majorUnit val="0.25"/>
      </c:valAx>
      <c:spPr>
        <a:solidFill>
          <a:srgbClr val="FFFFFF"/>
        </a:solidFill>
        <a:effectLst/>
      </c:spPr>
    </c:plotArea>
    <c:legend>
      <c:legendPos val="r"/>
      <c:legendEntry>
        <c:idx val="0"/>
        <c:txPr>
          <a:bodyPr/>
          <a:lstStyle/>
          <a:p>
            <a:pPr>
              <a:defRPr sz="1400">
                <a:latin typeface="Segoe UI"/>
                <a:ea typeface="Segoe UI"/>
                <a:cs typeface="Segoe UI"/>
              </a:defRPr>
            </a:pPr>
            <a:endParaRPr lang="de-DE"/>
          </a:p>
        </c:txPr>
      </c:legendEntry>
      <c:legendEntry>
        <c:idx val="1"/>
        <c:txPr>
          <a:bodyPr/>
          <a:lstStyle/>
          <a:p>
            <a:pPr>
              <a:defRPr sz="1400">
                <a:latin typeface="Segoe UI"/>
                <a:ea typeface="Segoe UI"/>
                <a:cs typeface="Segoe UI"/>
              </a:defRPr>
            </a:pPr>
            <a:endParaRPr lang="de-DE"/>
          </a:p>
        </c:txPr>
      </c:legendEntry>
      <c:legendEntry>
        <c:idx val="2"/>
        <c:txPr>
          <a:bodyPr/>
          <a:lstStyle/>
          <a:p>
            <a:pPr>
              <a:defRPr sz="1400">
                <a:latin typeface="Segoe UI"/>
                <a:ea typeface="Segoe UI"/>
                <a:cs typeface="Segoe UI"/>
              </a:defRPr>
            </a:pPr>
            <a:endParaRPr lang="de-DE"/>
          </a:p>
        </c:txPr>
      </c:legendEntry>
      <c:layout>
        <c:manualLayout>
          <c:xMode val="edge"/>
          <c:yMode val="edge"/>
          <c:x val="0.24645955772382386"/>
          <c:y val="0.52684617316146543"/>
          <c:w val="0.19923332617130721"/>
          <c:h val="0.24554340587604898"/>
        </c:manualLayout>
      </c:layout>
      <c:overlay val="0"/>
      <c:spPr>
        <a:solidFill>
          <a:schemeClr val="bg1">
            <a:lumMod val="95000"/>
          </a:schemeClr>
        </a:solidFill>
        <a:ln>
          <a:noFill/>
        </a:ln>
        <a:effectLst/>
      </c:spPr>
      <c:txPr>
        <a:bodyPr/>
        <a:lstStyle/>
        <a:p>
          <a:pPr>
            <a:defRPr sz="14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19444444444445"/>
          <c:y val="0.17689268815687889"/>
          <c:w val="0.44738888888888889"/>
          <c:h val="0.74564814814814817"/>
        </c:manualLayout>
      </c:layout>
      <c:doughnutChart>
        <c:varyColors val="1"/>
        <c:ser>
          <c:idx val="0"/>
          <c:order val="0"/>
          <c:tx>
            <c:strRef>
              <c:f>Tabelle1!$B$1</c:f>
              <c:strCache>
                <c:ptCount val="1"/>
                <c:pt idx="0">
                  <c:v>in %</c:v>
                </c:pt>
              </c:strCache>
            </c:strRef>
          </c:tx>
          <c:explosion val="4"/>
          <c:dPt>
            <c:idx val="0"/>
            <c:bubble3D val="0"/>
            <c:spPr>
              <a:solidFill>
                <a:srgbClr val="0FB869"/>
              </a:solidFill>
            </c:spPr>
            <c:extLst>
              <c:ext xmlns:c16="http://schemas.microsoft.com/office/drawing/2014/chart" uri="{C3380CC4-5D6E-409C-BE32-E72D297353CC}">
                <c16:uniqueId val="{00000001-1F59-45BB-9E06-9D0642D333AB}"/>
              </c:ext>
            </c:extLst>
          </c:dPt>
          <c:dPt>
            <c:idx val="1"/>
            <c:bubble3D val="0"/>
            <c:spPr>
              <a:solidFill>
                <a:srgbClr val="FFFFFF">
                  <a:lumMod val="75000"/>
                </a:srgbClr>
              </a:solidFill>
            </c:spPr>
            <c:extLst>
              <c:ext xmlns:c16="http://schemas.microsoft.com/office/drawing/2014/chart" uri="{C3380CC4-5D6E-409C-BE32-E72D297353CC}">
                <c16:uniqueId val="{00000003-1F59-45BB-9E06-9D0642D333AB}"/>
              </c:ext>
            </c:extLst>
          </c:dPt>
          <c:dPt>
            <c:idx val="2"/>
            <c:bubble3D val="0"/>
            <c:spPr>
              <a:solidFill>
                <a:srgbClr val="383838"/>
              </a:solidFill>
            </c:spPr>
            <c:extLst>
              <c:ext xmlns:c16="http://schemas.microsoft.com/office/drawing/2014/chart" uri="{C3380CC4-5D6E-409C-BE32-E72D297353CC}">
                <c16:uniqueId val="{00000005-1F59-45BB-9E06-9D0642D333AB}"/>
              </c:ext>
            </c:extLst>
          </c:dPt>
          <c:dPt>
            <c:idx val="3"/>
            <c:bubble3D val="0"/>
            <c:extLst>
              <c:ext xmlns:c16="http://schemas.microsoft.com/office/drawing/2014/chart" uri="{C3380CC4-5D6E-409C-BE32-E72D297353CC}">
                <c16:uniqueId val="{00000007-1F59-45BB-9E06-9D0642D333AB}"/>
              </c:ext>
            </c:extLst>
          </c:dPt>
          <c:dLbls>
            <c:dLbl>
              <c:idx val="0"/>
              <c:spPr>
                <a:noFill/>
                <a:ln>
                  <a:noFill/>
                </a:ln>
                <a:effectLst/>
              </c:spPr>
              <c:txPr>
                <a:bodyPr wrap="square" lIns="38100" tIns="19050" rIns="38100" bIns="19050" anchor="ctr">
                  <a:spAutoFit/>
                </a:bodyPr>
                <a:lstStyle/>
                <a:p>
                  <a:pPr>
                    <a:defRPr sz="1200">
                      <a:solidFill>
                        <a:srgbClr val="FFFFFF"/>
                      </a:solidFill>
                      <a:latin typeface="Segoe UI" panose="020B0502040204020203" pitchFamily="34" charset="0"/>
                      <a:cs typeface="Segoe UI" panose="020B0502040204020203"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1F59-45BB-9E06-9D0642D333AB}"/>
                </c:ext>
              </c:extLst>
            </c:dLbl>
            <c:dLbl>
              <c:idx val="2"/>
              <c:spPr>
                <a:noFill/>
                <a:ln>
                  <a:noFill/>
                </a:ln>
                <a:effectLst/>
              </c:spPr>
              <c:txPr>
                <a:bodyPr wrap="square" lIns="38100" tIns="19050" rIns="38100" bIns="19050" anchor="ctr">
                  <a:spAutoFit/>
                </a:bodyPr>
                <a:lstStyle/>
                <a:p>
                  <a:pPr>
                    <a:defRPr sz="1200">
                      <a:solidFill>
                        <a:srgbClr val="FFFFFF"/>
                      </a:solidFill>
                      <a:latin typeface="Segoe UI" panose="020B0502040204020203" pitchFamily="34" charset="0"/>
                      <a:cs typeface="Segoe UI" panose="020B0502040204020203"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5-1F59-45BB-9E06-9D0642D333AB}"/>
                </c:ext>
              </c:extLst>
            </c:dLbl>
            <c:spPr>
              <a:noFill/>
              <a:ln>
                <a:noFill/>
              </a:ln>
              <a:effectLst/>
            </c:spPr>
            <c:txPr>
              <a:bodyPr wrap="square" lIns="38100" tIns="19050" rIns="38100" bIns="19050" anchor="ctr">
                <a:spAutoFit/>
              </a:bodyPr>
              <a:lstStyle/>
              <a:p>
                <a:pPr>
                  <a:defRPr sz="1200">
                    <a:latin typeface="Segoe UI" panose="020B0502040204020203" pitchFamily="34" charset="0"/>
                    <a:cs typeface="Segoe UI" panose="020B0502040204020203" pitchFamily="34" charset="0"/>
                  </a:defRPr>
                </a:pPr>
                <a:endParaRPr lang="de-DE"/>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Tabelle1!$A$2:$A$4</c:f>
              <c:strCache>
                <c:ptCount val="3"/>
                <c:pt idx="0">
                  <c:v>wird sich verbessern</c:v>
                </c:pt>
                <c:pt idx="1">
                  <c:v>wird etwa gleich bleiben</c:v>
                </c:pt>
                <c:pt idx="2">
                  <c:v>wird sich verschlechtern</c:v>
                </c:pt>
              </c:strCache>
            </c:strRef>
          </c:cat>
          <c:val>
            <c:numRef>
              <c:f>Tabelle1!$B$2:$B$4</c:f>
              <c:numCache>
                <c:formatCode>0%</c:formatCode>
                <c:ptCount val="3"/>
                <c:pt idx="0">
                  <c:v>0.25666666666666665</c:v>
                </c:pt>
                <c:pt idx="1">
                  <c:v>0.54333333333333333</c:v>
                </c:pt>
                <c:pt idx="2">
                  <c:v>0.2</c:v>
                </c:pt>
              </c:numCache>
            </c:numRef>
          </c:val>
          <c:extLst>
            <c:ext xmlns:c16="http://schemas.microsoft.com/office/drawing/2014/chart" uri="{C3380CC4-5D6E-409C-BE32-E72D297353CC}">
              <c16:uniqueId val="{00000008-1F59-45BB-9E06-9D0642D333AB}"/>
            </c:ext>
          </c:extLst>
        </c:ser>
        <c:dLbls>
          <c:showLegendKey val="0"/>
          <c:showVal val="0"/>
          <c:showCatName val="0"/>
          <c:showSerName val="0"/>
          <c:showPercent val="0"/>
          <c:showBubbleSize val="0"/>
          <c:showLeaderLines val="1"/>
        </c:dLbls>
        <c:firstSliceAng val="80"/>
        <c:holeSize val="64"/>
      </c:doughnutChart>
      <c:spPr>
        <a:solidFill>
          <a:srgbClr val="FFFFFF"/>
        </a:solidFill>
        <a:effectLst/>
      </c:spPr>
    </c:plotArea>
    <c:legend>
      <c:legendPos val="b"/>
      <c:layout>
        <c:manualLayout>
          <c:xMode val="edge"/>
          <c:yMode val="edge"/>
          <c:x val="0.2444305555555556"/>
          <c:y val="0.80082229080672385"/>
          <c:w val="0.5252497222222221"/>
          <c:h val="0.19915095038953942"/>
        </c:manualLayout>
      </c:layout>
      <c:overlay val="0"/>
      <c:txPr>
        <a:bodyPr/>
        <a:lstStyle/>
        <a:p>
          <a:pPr>
            <a:defRPr sz="1200">
              <a:latin typeface="Segoe UI" panose="020B0502040204020203" pitchFamily="34" charset="0"/>
              <a:cs typeface="Segoe UI" panose="020B0502040204020203" pitchFamily="34" charset="0"/>
            </a:defRPr>
          </a:pPr>
          <a:endParaRPr lang="de-DE"/>
        </a:p>
      </c:txPr>
    </c:legend>
    <c:plotVisOnly val="1"/>
    <c:dispBlanksAs val="zero"/>
    <c:showDLblsOverMax val="0"/>
  </c:chart>
  <c:txPr>
    <a:bodyPr/>
    <a:lstStyle/>
    <a:p>
      <a:pPr>
        <a:defRPr sz="1800"/>
      </a:pPr>
      <a:endParaRPr lang="de-DE"/>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19444444444445"/>
          <c:y val="0.17689268815687889"/>
          <c:w val="0.44738888888888889"/>
          <c:h val="0.74564814814814817"/>
        </c:manualLayout>
      </c:layout>
      <c:doughnutChart>
        <c:varyColors val="1"/>
        <c:ser>
          <c:idx val="0"/>
          <c:order val="0"/>
          <c:tx>
            <c:strRef>
              <c:f>Tabelle1!$B$1</c:f>
              <c:strCache>
                <c:ptCount val="1"/>
                <c:pt idx="0">
                  <c:v>in %</c:v>
                </c:pt>
              </c:strCache>
            </c:strRef>
          </c:tx>
          <c:explosion val="4"/>
          <c:dPt>
            <c:idx val="0"/>
            <c:bubble3D val="0"/>
            <c:spPr>
              <a:solidFill>
                <a:srgbClr val="0FB869"/>
              </a:solidFill>
            </c:spPr>
            <c:extLst>
              <c:ext xmlns:c16="http://schemas.microsoft.com/office/drawing/2014/chart" uri="{C3380CC4-5D6E-409C-BE32-E72D297353CC}">
                <c16:uniqueId val="{00000001-9D16-408C-8EEC-367D6C66EF07}"/>
              </c:ext>
            </c:extLst>
          </c:dPt>
          <c:dPt>
            <c:idx val="1"/>
            <c:bubble3D val="0"/>
            <c:spPr>
              <a:solidFill>
                <a:srgbClr val="365EA0"/>
              </a:solidFill>
            </c:spPr>
            <c:extLst>
              <c:ext xmlns:c16="http://schemas.microsoft.com/office/drawing/2014/chart" uri="{C3380CC4-5D6E-409C-BE32-E72D297353CC}">
                <c16:uniqueId val="{00000003-9D16-408C-8EEC-367D6C66EF07}"/>
              </c:ext>
            </c:extLst>
          </c:dPt>
          <c:dPt>
            <c:idx val="2"/>
            <c:bubble3D val="0"/>
            <c:spPr>
              <a:solidFill>
                <a:srgbClr val="31373E"/>
              </a:solidFill>
            </c:spPr>
            <c:extLst>
              <c:ext xmlns:c16="http://schemas.microsoft.com/office/drawing/2014/chart" uri="{C3380CC4-5D6E-409C-BE32-E72D297353CC}">
                <c16:uniqueId val="{00000005-9D16-408C-8EEC-367D6C66EF07}"/>
              </c:ext>
            </c:extLst>
          </c:dPt>
          <c:dPt>
            <c:idx val="3"/>
            <c:bubble3D val="0"/>
            <c:extLst>
              <c:ext xmlns:c16="http://schemas.microsoft.com/office/drawing/2014/chart" uri="{C3380CC4-5D6E-409C-BE32-E72D297353CC}">
                <c16:uniqueId val="{00000007-9D16-408C-8EEC-367D6C66EF07}"/>
              </c:ext>
            </c:extLst>
          </c:dPt>
          <c:dLbls>
            <c:dLbl>
              <c:idx val="0"/>
              <c:spPr>
                <a:noFill/>
                <a:ln>
                  <a:noFill/>
                </a:ln>
                <a:effectLst/>
              </c:spPr>
              <c:txPr>
                <a:bodyPr wrap="square" lIns="38100" tIns="19050" rIns="38100" bIns="19050" anchor="ctr">
                  <a:spAutoFit/>
                </a:bodyPr>
                <a:lstStyle/>
                <a:p>
                  <a:pPr>
                    <a:defRPr sz="1200">
                      <a:solidFill>
                        <a:srgbClr val="FFFFFF"/>
                      </a:solidFill>
                      <a:latin typeface="Segoe UI" panose="020B0502040204020203" pitchFamily="34" charset="0"/>
                      <a:cs typeface="Segoe UI" panose="020B0502040204020203"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1-9D16-408C-8EEC-367D6C66EF07}"/>
                </c:ext>
              </c:extLst>
            </c:dLbl>
            <c:dLbl>
              <c:idx val="1"/>
              <c:spPr>
                <a:noFill/>
                <a:ln>
                  <a:noFill/>
                </a:ln>
                <a:effectLst/>
              </c:spPr>
              <c:txPr>
                <a:bodyPr wrap="square" lIns="38100" tIns="19050" rIns="38100" bIns="19050" anchor="ctr">
                  <a:spAutoFit/>
                </a:bodyPr>
                <a:lstStyle/>
                <a:p>
                  <a:pPr>
                    <a:defRPr sz="1200">
                      <a:solidFill>
                        <a:srgbClr val="FFFFFF"/>
                      </a:solidFill>
                      <a:latin typeface="Segoe UI" panose="020B0502040204020203" pitchFamily="34" charset="0"/>
                      <a:cs typeface="Segoe UI" panose="020B0502040204020203"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9D16-408C-8EEC-367D6C66EF07}"/>
                </c:ext>
              </c:extLst>
            </c:dLbl>
            <c:dLbl>
              <c:idx val="2"/>
              <c:spPr>
                <a:noFill/>
                <a:ln>
                  <a:noFill/>
                </a:ln>
                <a:effectLst/>
              </c:spPr>
              <c:txPr>
                <a:bodyPr wrap="square" lIns="38100" tIns="19050" rIns="38100" bIns="19050" anchor="ctr">
                  <a:spAutoFit/>
                </a:bodyPr>
                <a:lstStyle/>
                <a:p>
                  <a:pPr>
                    <a:defRPr sz="1200">
                      <a:solidFill>
                        <a:srgbClr val="FFFFFF"/>
                      </a:solidFill>
                      <a:latin typeface="Segoe UI" panose="020B0502040204020203" pitchFamily="34" charset="0"/>
                      <a:cs typeface="Segoe UI" panose="020B0502040204020203"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5-9D16-408C-8EEC-367D6C66EF07}"/>
                </c:ext>
              </c:extLst>
            </c:dLbl>
            <c:spPr>
              <a:noFill/>
              <a:ln>
                <a:noFill/>
              </a:ln>
              <a:effectLst/>
            </c:spPr>
            <c:txPr>
              <a:bodyPr wrap="square" lIns="38100" tIns="19050" rIns="38100" bIns="19050" anchor="ctr">
                <a:spAutoFit/>
              </a:bodyPr>
              <a:lstStyle/>
              <a:p>
                <a:pPr>
                  <a:defRPr sz="1200">
                    <a:latin typeface="Segoe UI" panose="020B0502040204020203" pitchFamily="34" charset="0"/>
                    <a:cs typeface="Segoe UI" panose="020B0502040204020203" pitchFamily="34" charset="0"/>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gut (positiv)</c:v>
                </c:pt>
                <c:pt idx="1">
                  <c:v>mittel (neutral)</c:v>
                </c:pt>
                <c:pt idx="2">
                  <c:v>schlecht (negativ)</c:v>
                </c:pt>
              </c:strCache>
            </c:strRef>
          </c:cat>
          <c:val>
            <c:numRef>
              <c:f>Tabelle1!$B$2:$B$4</c:f>
              <c:numCache>
                <c:formatCode>0%</c:formatCode>
                <c:ptCount val="3"/>
                <c:pt idx="0">
                  <c:v>0.18333333333333332</c:v>
                </c:pt>
                <c:pt idx="1">
                  <c:v>0.48666666666666669</c:v>
                </c:pt>
                <c:pt idx="2">
                  <c:v>0.33</c:v>
                </c:pt>
              </c:numCache>
            </c:numRef>
          </c:val>
          <c:extLst>
            <c:ext xmlns:c16="http://schemas.microsoft.com/office/drawing/2014/chart" uri="{C3380CC4-5D6E-409C-BE32-E72D297353CC}">
              <c16:uniqueId val="{00000008-9D16-408C-8EEC-367D6C66EF07}"/>
            </c:ext>
          </c:extLst>
        </c:ser>
        <c:dLbls>
          <c:showLegendKey val="0"/>
          <c:showVal val="0"/>
          <c:showCatName val="0"/>
          <c:showSerName val="0"/>
          <c:showPercent val="0"/>
          <c:showBubbleSize val="0"/>
          <c:showLeaderLines val="1"/>
        </c:dLbls>
        <c:firstSliceAng val="121"/>
        <c:holeSize val="64"/>
      </c:doughnutChart>
      <c:spPr>
        <a:solidFill>
          <a:srgbClr val="FFFFFF"/>
        </a:solidFill>
        <a:effectLst/>
      </c:spPr>
    </c:plotArea>
    <c:legend>
      <c:legendPos val="b"/>
      <c:layout>
        <c:manualLayout>
          <c:xMode val="edge"/>
          <c:yMode val="edge"/>
          <c:x val="0.2444305555555556"/>
          <c:y val="0.80082229080672385"/>
          <c:w val="0.5252497222222221"/>
          <c:h val="0.19915095038953942"/>
        </c:manualLayout>
      </c:layout>
      <c:overlay val="0"/>
      <c:txPr>
        <a:bodyPr/>
        <a:lstStyle/>
        <a:p>
          <a:pPr>
            <a:defRPr sz="1200">
              <a:latin typeface="Segoe UI" panose="020B0502040204020203" pitchFamily="34" charset="0"/>
              <a:cs typeface="Segoe UI" panose="020B0502040204020203" pitchFamily="34" charset="0"/>
            </a:defRPr>
          </a:pPr>
          <a:endParaRPr lang="de-DE"/>
        </a:p>
      </c:txPr>
    </c:legend>
    <c:plotVisOnly val="1"/>
    <c:dispBlanksAs val="zero"/>
    <c:showDLblsOverMax val="0"/>
  </c:chart>
  <c:txPr>
    <a:bodyPr/>
    <a:lstStyle/>
    <a:p>
      <a:pPr>
        <a:defRPr sz="1800"/>
      </a:pPr>
      <a:endParaRPr lang="de-DE"/>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8853055495088"/>
          <c:y val="0.21065305793349806"/>
          <c:w val="0.76845388989814556"/>
          <c:h val="0.65841325272061713"/>
        </c:manualLayout>
      </c:layout>
      <c:barChart>
        <c:barDir val="col"/>
        <c:grouping val="clustered"/>
        <c:varyColors val="0"/>
        <c:ser>
          <c:idx val="1"/>
          <c:order val="1"/>
          <c:tx>
            <c:strRef>
              <c:f>Tabelle1!$S$2</c:f>
              <c:strCache>
                <c:ptCount val="1"/>
                <c:pt idx="0">
                  <c:v>Veränderung zum Vj. in %</c:v>
                </c:pt>
              </c:strCache>
            </c:strRef>
          </c:tx>
          <c:spPr>
            <a:solidFill>
              <a:srgbClr val="0FB869"/>
            </a:solidFill>
            <a:ln>
              <a:noFill/>
            </a:ln>
            <a:effectLst/>
          </c:spPr>
          <c:invertIfNegative val="0"/>
          <c:dLbls>
            <c:dLbl>
              <c:idx val="1"/>
              <c:layout>
                <c:manualLayout>
                  <c:x val="0"/>
                  <c:y val="2.12464589235127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2AA-48E7-B3A5-2131C5A0864C}"/>
                </c:ext>
              </c:extLst>
            </c:dLbl>
            <c:dLbl>
              <c:idx val="6"/>
              <c:layout>
                <c:manualLayout>
                  <c:x val="0"/>
                  <c:y val="1.41643059490084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2AA-48E7-B3A5-2131C5A0864C}"/>
                </c:ext>
              </c:extLst>
            </c:dLbl>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Tabelle1!$A$4:$A$11</c:f>
              <c:strCache>
                <c:ptCount val="7"/>
                <c:pt idx="0">
                  <c:v>2019</c:v>
                </c:pt>
                <c:pt idx="1">
                  <c:v>2020</c:v>
                </c:pt>
                <c:pt idx="2">
                  <c:v>2021</c:v>
                </c:pt>
                <c:pt idx="3">
                  <c:v>2022</c:v>
                </c:pt>
                <c:pt idx="4">
                  <c:v>2023</c:v>
                </c:pt>
                <c:pt idx="5">
                  <c:v>2024</c:v>
                </c:pt>
                <c:pt idx="6">
                  <c:v>Jan. - Jul. 2025</c:v>
                </c:pt>
              </c:strCache>
            </c:strRef>
          </c:cat>
          <c:val>
            <c:numRef>
              <c:f>Tabelle1!$S$4:$S$11</c:f>
              <c:numCache>
                <c:formatCode>General</c:formatCode>
                <c:ptCount val="7"/>
                <c:pt idx="0">
                  <c:v>3.7</c:v>
                </c:pt>
                <c:pt idx="1">
                  <c:v>2.6</c:v>
                </c:pt>
                <c:pt idx="2">
                  <c:v>7.4</c:v>
                </c:pt>
                <c:pt idx="3">
                  <c:v>7.5</c:v>
                </c:pt>
                <c:pt idx="4">
                  <c:v>7.3</c:v>
                </c:pt>
                <c:pt idx="5" formatCode="0.0">
                  <c:v>5.3</c:v>
                </c:pt>
                <c:pt idx="6">
                  <c:v>-1.2</c:v>
                </c:pt>
              </c:numCache>
            </c:numRef>
          </c:val>
          <c:extLst>
            <c:ext xmlns:c16="http://schemas.microsoft.com/office/drawing/2014/chart" uri="{C3380CC4-5D6E-409C-BE32-E72D297353CC}">
              <c16:uniqueId val="{00000002-B2AA-48E7-B3A5-2131C5A0864C}"/>
            </c:ext>
          </c:extLst>
        </c:ser>
        <c:ser>
          <c:idx val="3"/>
          <c:order val="3"/>
          <c:tx>
            <c:strRef>
              <c:f>Tabelle1!$F$2</c:f>
              <c:strCache>
                <c:ptCount val="1"/>
                <c:pt idx="0">
                  <c:v>Veränderung zum Vj. in %</c:v>
                </c:pt>
              </c:strCache>
            </c:strRef>
          </c:tx>
          <c:spPr>
            <a:solidFill>
              <a:srgbClr val="C2CEDB">
                <a:lumMod val="9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Tabelle1!$A$4:$A$11</c:f>
              <c:strCache>
                <c:ptCount val="7"/>
                <c:pt idx="0">
                  <c:v>2019</c:v>
                </c:pt>
                <c:pt idx="1">
                  <c:v>2020</c:v>
                </c:pt>
                <c:pt idx="2">
                  <c:v>2021</c:v>
                </c:pt>
                <c:pt idx="3">
                  <c:v>2022</c:v>
                </c:pt>
                <c:pt idx="4">
                  <c:v>2023</c:v>
                </c:pt>
                <c:pt idx="5">
                  <c:v>2024</c:v>
                </c:pt>
                <c:pt idx="6">
                  <c:v>Jan. - Jul. 2025</c:v>
                </c:pt>
              </c:strCache>
            </c:strRef>
          </c:cat>
          <c:val>
            <c:numRef>
              <c:f>Tabelle1!$F$4:$F$11</c:f>
              <c:numCache>
                <c:formatCode>General</c:formatCode>
                <c:ptCount val="7"/>
                <c:pt idx="0">
                  <c:v>4.5</c:v>
                </c:pt>
                <c:pt idx="1">
                  <c:v>5.7</c:v>
                </c:pt>
                <c:pt idx="2">
                  <c:v>6.4</c:v>
                </c:pt>
                <c:pt idx="3">
                  <c:v>11.1</c:v>
                </c:pt>
                <c:pt idx="4">
                  <c:v>6.5</c:v>
                </c:pt>
                <c:pt idx="5">
                  <c:v>5.7</c:v>
                </c:pt>
                <c:pt idx="6">
                  <c:v>6.1</c:v>
                </c:pt>
              </c:numCache>
            </c:numRef>
          </c:val>
          <c:extLst>
            <c:ext xmlns:c16="http://schemas.microsoft.com/office/drawing/2014/chart" uri="{C3380CC4-5D6E-409C-BE32-E72D297353CC}">
              <c16:uniqueId val="{00000003-B2AA-48E7-B3A5-2131C5A0864C}"/>
            </c:ext>
          </c:extLst>
        </c:ser>
        <c:dLbls>
          <c:showLegendKey val="0"/>
          <c:showVal val="0"/>
          <c:showCatName val="0"/>
          <c:showSerName val="0"/>
          <c:showPercent val="0"/>
          <c:showBubbleSize val="0"/>
        </c:dLbls>
        <c:gapWidth val="150"/>
        <c:axId val="660366232"/>
        <c:axId val="660365248"/>
      </c:barChart>
      <c:lineChart>
        <c:grouping val="standard"/>
        <c:varyColors val="0"/>
        <c:ser>
          <c:idx val="0"/>
          <c:order val="0"/>
          <c:tx>
            <c:strRef>
              <c:f>Tabelle1!$R$2</c:f>
              <c:strCache>
                <c:ptCount val="1"/>
                <c:pt idx="0">
                  <c:v>Kosten/WE Mehrfamilienh.</c:v>
                </c:pt>
              </c:strCache>
            </c:strRef>
          </c:tx>
          <c:spPr>
            <a:ln w="28575" cap="rnd">
              <a:solidFill>
                <a:srgbClr val="09413B"/>
              </a:solidFill>
              <a:round/>
            </a:ln>
            <a:effectLst/>
          </c:spPr>
          <c:marker>
            <c:symbol val="none"/>
          </c:marker>
          <c:dLbls>
            <c:dLbl>
              <c:idx val="0"/>
              <c:layout>
                <c:manualLayout>
                  <c:x val="-5.9385360782689162E-2"/>
                  <c:y val="6.0016801570468035E-2"/>
                </c:manualLayout>
              </c:layout>
              <c:numFmt formatCode="#,##0" sourceLinked="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2AA-48E7-B3A5-2131C5A0864C}"/>
                </c:ext>
              </c:extLst>
            </c:dLbl>
            <c:dLbl>
              <c:idx val="6"/>
              <c:layout>
                <c:manualLayout>
                  <c:x val="-9.1208642149614369E-2"/>
                  <c:y val="-6.1374855970993354E-2"/>
                </c:manualLayout>
              </c:layout>
              <c:numFmt formatCode="#,##0" sourceLinked="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2AA-48E7-B3A5-2131C5A0864C}"/>
                </c:ext>
              </c:extLst>
            </c:dLbl>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Tabelle1!$A$4:$A$11</c:f>
              <c:strCache>
                <c:ptCount val="7"/>
                <c:pt idx="0">
                  <c:v>2019</c:v>
                </c:pt>
                <c:pt idx="1">
                  <c:v>2020</c:v>
                </c:pt>
                <c:pt idx="2">
                  <c:v>2021</c:v>
                </c:pt>
                <c:pt idx="3">
                  <c:v>2022</c:v>
                </c:pt>
                <c:pt idx="4">
                  <c:v>2023</c:v>
                </c:pt>
                <c:pt idx="5">
                  <c:v>2024</c:v>
                </c:pt>
                <c:pt idx="6">
                  <c:v>Jan. - Jul. 2025</c:v>
                </c:pt>
              </c:strCache>
            </c:strRef>
          </c:cat>
          <c:val>
            <c:numRef>
              <c:f>Tabelle1!$R$4:$R$11</c:f>
              <c:numCache>
                <c:formatCode>General</c:formatCode>
                <c:ptCount val="7"/>
                <c:pt idx="0">
                  <c:v>138809.99778809998</c:v>
                </c:pt>
                <c:pt idx="1">
                  <c:v>142425.74232848626</c:v>
                </c:pt>
                <c:pt idx="2">
                  <c:v>152962.88799253514</c:v>
                </c:pt>
                <c:pt idx="3">
                  <c:v>164510.29423603285</c:v>
                </c:pt>
                <c:pt idx="4">
                  <c:v>176527.40347325383</c:v>
                </c:pt>
                <c:pt idx="5">
                  <c:v>185840.89300120185</c:v>
                </c:pt>
                <c:pt idx="6">
                  <c:v>184344.19168124915</c:v>
                </c:pt>
              </c:numCache>
            </c:numRef>
          </c:val>
          <c:smooth val="0"/>
          <c:extLst>
            <c:ext xmlns:c16="http://schemas.microsoft.com/office/drawing/2014/chart" uri="{C3380CC4-5D6E-409C-BE32-E72D297353CC}">
              <c16:uniqueId val="{00000006-B2AA-48E7-B3A5-2131C5A0864C}"/>
            </c:ext>
          </c:extLst>
        </c:ser>
        <c:ser>
          <c:idx val="2"/>
          <c:order val="2"/>
          <c:tx>
            <c:strRef>
              <c:f>Tabelle1!$E$2</c:f>
              <c:strCache>
                <c:ptCount val="1"/>
                <c:pt idx="0">
                  <c:v>Kosten/WE Einfamilienh.</c:v>
                </c:pt>
              </c:strCache>
            </c:strRef>
          </c:tx>
          <c:spPr>
            <a:ln w="28575" cap="rnd">
              <a:solidFill>
                <a:srgbClr val="3795FD"/>
              </a:solidFill>
              <a:round/>
            </a:ln>
            <a:effectLst/>
          </c:spPr>
          <c:marker>
            <c:symbol val="none"/>
          </c:marker>
          <c:dLbls>
            <c:dLbl>
              <c:idx val="0"/>
              <c:layout>
                <c:manualLayout>
                  <c:x val="-5.7338274214998097E-2"/>
                  <c:y val="5.84850521779340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2AA-48E7-B3A5-2131C5A0864C}"/>
                </c:ext>
              </c:extLst>
            </c:dLbl>
            <c:dLbl>
              <c:idx val="6"/>
              <c:layout>
                <c:manualLayout>
                  <c:x val="-9.5867655236429539E-2"/>
                  <c:y val="-6.57300817133373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2AA-48E7-B3A5-2131C5A0864C}"/>
                </c:ext>
              </c:extLst>
            </c:dLbl>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000000"/>
                      </a:solidFill>
                      <a:round/>
                    </a:ln>
                    <a:effectLst/>
                  </c:spPr>
                </c15:leaderLines>
              </c:ext>
            </c:extLst>
          </c:dLbls>
          <c:cat>
            <c:strRef>
              <c:f>Tabelle1!$A$4:$A$11</c:f>
              <c:strCache>
                <c:ptCount val="7"/>
                <c:pt idx="0">
                  <c:v>2019</c:v>
                </c:pt>
                <c:pt idx="1">
                  <c:v>2020</c:v>
                </c:pt>
                <c:pt idx="2">
                  <c:v>2021</c:v>
                </c:pt>
                <c:pt idx="3">
                  <c:v>2022</c:v>
                </c:pt>
                <c:pt idx="4">
                  <c:v>2023</c:v>
                </c:pt>
                <c:pt idx="5">
                  <c:v>2024</c:v>
                </c:pt>
                <c:pt idx="6">
                  <c:v>Jan. - Jul. 2025</c:v>
                </c:pt>
              </c:strCache>
            </c:strRef>
          </c:cat>
          <c:val>
            <c:numRef>
              <c:f>Tabelle1!$E$4:$E$11</c:f>
              <c:numCache>
                <c:formatCode>#,##0</c:formatCode>
                <c:ptCount val="7"/>
                <c:pt idx="0">
                  <c:v>275400.523617803</c:v>
                </c:pt>
                <c:pt idx="1">
                  <c:v>291081.43805167195</c:v>
                </c:pt>
                <c:pt idx="2">
                  <c:v>309694.94087217533</c:v>
                </c:pt>
                <c:pt idx="3">
                  <c:v>344099.37013519049</c:v>
                </c:pt>
                <c:pt idx="4">
                  <c:v>366345.36212401278</c:v>
                </c:pt>
                <c:pt idx="5">
                  <c:v>387174.21667061956</c:v>
                </c:pt>
                <c:pt idx="6">
                  <c:v>408322.97159046197</c:v>
                </c:pt>
              </c:numCache>
            </c:numRef>
          </c:val>
          <c:smooth val="0"/>
          <c:extLst>
            <c:ext xmlns:c16="http://schemas.microsoft.com/office/drawing/2014/chart" uri="{C3380CC4-5D6E-409C-BE32-E72D297353CC}">
              <c16:uniqueId val="{00000009-B2AA-48E7-B3A5-2131C5A0864C}"/>
            </c:ext>
          </c:extLst>
        </c:ser>
        <c:dLbls>
          <c:showLegendKey val="0"/>
          <c:showVal val="0"/>
          <c:showCatName val="0"/>
          <c:showSerName val="0"/>
          <c:showPercent val="0"/>
          <c:showBubbleSize val="0"/>
        </c:dLbls>
        <c:marker val="1"/>
        <c:smooth val="0"/>
        <c:axId val="632179264"/>
        <c:axId val="632181560"/>
      </c:lineChart>
      <c:catAx>
        <c:axId val="632179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632181560"/>
        <c:crosses val="autoZero"/>
        <c:auto val="1"/>
        <c:lblAlgn val="ctr"/>
        <c:lblOffset val="100"/>
        <c:noMultiLvlLbl val="0"/>
      </c:catAx>
      <c:valAx>
        <c:axId val="632181560"/>
        <c:scaling>
          <c:orientation val="minMax"/>
          <c:max val="7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de-DE" b="1"/>
                  <a:t>in Euro</a:t>
                </a:r>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632179264"/>
        <c:crosses val="autoZero"/>
        <c:crossBetween val="between"/>
        <c:majorUnit val="100000"/>
      </c:valAx>
      <c:valAx>
        <c:axId val="660365248"/>
        <c:scaling>
          <c:orientation val="minMax"/>
        </c:scaling>
        <c:delete val="0"/>
        <c:axPos val="r"/>
        <c:title>
          <c:tx>
            <c:rich>
              <a:bodyPr rot="5400000" spcFirstLastPara="1" vertOverflow="ellipsis" wrap="square" anchor="ctr" anchorCtr="1"/>
              <a:lstStyle/>
              <a:p>
                <a:pPr>
                  <a:defRPr sz="1100" b="1" i="0" u="none" strike="noStrike" kern="1200" baseline="0">
                    <a:solidFill>
                      <a:schemeClr val="tx1">
                        <a:lumMod val="65000"/>
                        <a:lumOff val="35000"/>
                      </a:schemeClr>
                    </a:solidFill>
                    <a:latin typeface="+mn-lt"/>
                    <a:ea typeface="+mn-ea"/>
                    <a:cs typeface="+mn-cs"/>
                  </a:defRPr>
                </a:pPr>
                <a:r>
                  <a:rPr lang="de-DE" b="1"/>
                  <a:t>in Prozent</a:t>
                </a:r>
              </a:p>
            </c:rich>
          </c:tx>
          <c:layout/>
          <c:overlay val="0"/>
          <c:spPr>
            <a:noFill/>
            <a:ln>
              <a:noFill/>
            </a:ln>
            <a:effectLst/>
          </c:spPr>
          <c:txPr>
            <a:bodyPr rot="5400000" spcFirstLastPara="1" vertOverflow="ellipsis"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660366232"/>
        <c:crosses val="max"/>
        <c:crossBetween val="between"/>
      </c:valAx>
      <c:catAx>
        <c:axId val="660366232"/>
        <c:scaling>
          <c:orientation val="minMax"/>
        </c:scaling>
        <c:delete val="1"/>
        <c:axPos val="b"/>
        <c:numFmt formatCode="General" sourceLinked="1"/>
        <c:majorTickMark val="out"/>
        <c:minorTickMark val="none"/>
        <c:tickLblPos val="nextTo"/>
        <c:crossAx val="660365248"/>
        <c:crosses val="autoZero"/>
        <c:auto val="1"/>
        <c:lblAlgn val="ctr"/>
        <c:lblOffset val="100"/>
        <c:noMultiLvlLbl val="0"/>
      </c:catAx>
      <c:spPr>
        <a:noFill/>
        <a:ln>
          <a:noFill/>
        </a:ln>
        <a:effectLst/>
      </c:spPr>
    </c:plotArea>
    <c:legend>
      <c:legendPos val="t"/>
      <c:layout>
        <c:manualLayout>
          <c:xMode val="edge"/>
          <c:yMode val="edge"/>
          <c:x val="0.1468986130067963"/>
          <c:y val="5.5279778482921406E-2"/>
          <c:w val="0.76784452521052093"/>
          <c:h val="0.122056590160033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sz="1100"/>
      </a:pPr>
      <a:endParaRPr lang="de-D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150"/>
        <c:axId val="539141872"/>
        <c:axId val="539141544"/>
        <c:extLst>
          <c:ext xmlns:c15="http://schemas.microsoft.com/office/drawing/2012/chart" uri="{02D57815-91ED-43cb-92C2-25804820EDAC}">
            <c15:filteredBarSeries>
              <c15:ser>
                <c:idx val="2"/>
                <c:order val="2"/>
                <c:tx>
                  <c:strRef>
                    <c:extLst>
                      <c:ext uri="{02D57815-91ED-43cb-92C2-25804820EDAC}">
                        <c15:formulaRef>
                          <c15:sqref>Tabelle1!$Z$2</c15:sqref>
                        </c15:formulaRef>
                      </c:ext>
                    </c:extLst>
                    <c:strCache>
                      <c:ptCount val="1"/>
                      <c:pt idx="0">
                        <c:v>Veränderung zum Vorjahr in Prozent</c:v>
                      </c:pt>
                    </c:strCache>
                  </c:strRef>
                </c:tx>
                <c:spPr>
                  <a:solidFill>
                    <a:schemeClr val="accent3"/>
                  </a:solidFill>
                  <a:ln>
                    <a:noFill/>
                  </a:ln>
                  <a:effectLst/>
                </c:spPr>
                <c:invertIfNegative val="0"/>
                <c:cat>
                  <c:multiLvlStrRef>
                    <c:extLst>
                      <c:ext uri="{02D57815-91ED-43cb-92C2-25804820EDAC}">
                        <c15:formulaRef>
                          <c15:sqref>Tabelle1!$A$51:$B$98</c15:sqref>
                        </c15:formulaRef>
                      </c:ext>
                    </c:extLst>
                    <c:multiLvlStrCache>
                      <c:ptCount val="48"/>
                      <c:lvl>
                        <c:pt idx="0">
                          <c:v>Jan</c:v>
                        </c:pt>
                        <c:pt idx="1">
                          <c:v>Feb</c:v>
                        </c:pt>
                        <c:pt idx="2">
                          <c:v>Mrz</c:v>
                        </c:pt>
                        <c:pt idx="3">
                          <c:v>Apr</c:v>
                        </c:pt>
                        <c:pt idx="4">
                          <c:v>Mai</c:v>
                        </c:pt>
                        <c:pt idx="5">
                          <c:v>Jun</c:v>
                        </c:pt>
                        <c:pt idx="6">
                          <c:v>Jul</c:v>
                        </c:pt>
                        <c:pt idx="7">
                          <c:v>Aug</c:v>
                        </c:pt>
                        <c:pt idx="8">
                          <c:v>Sep</c:v>
                        </c:pt>
                        <c:pt idx="9">
                          <c:v>Okt</c:v>
                        </c:pt>
                        <c:pt idx="10">
                          <c:v>Nov</c:v>
                        </c:pt>
                        <c:pt idx="11">
                          <c:v>Dez</c:v>
                        </c:pt>
                        <c:pt idx="12">
                          <c:v>Jan</c:v>
                        </c:pt>
                        <c:pt idx="13">
                          <c:v>Feb</c:v>
                        </c:pt>
                        <c:pt idx="14">
                          <c:v>Mrz</c:v>
                        </c:pt>
                        <c:pt idx="15">
                          <c:v>Apr</c:v>
                        </c:pt>
                        <c:pt idx="16">
                          <c:v>Mai</c:v>
                        </c:pt>
                        <c:pt idx="17">
                          <c:v>Jun</c:v>
                        </c:pt>
                        <c:pt idx="18">
                          <c:v>Jul</c:v>
                        </c:pt>
                        <c:pt idx="19">
                          <c:v>Aug</c:v>
                        </c:pt>
                        <c:pt idx="20">
                          <c:v>Sep</c:v>
                        </c:pt>
                        <c:pt idx="21">
                          <c:v>Okt</c:v>
                        </c:pt>
                        <c:pt idx="22">
                          <c:v>Nov</c:v>
                        </c:pt>
                        <c:pt idx="23">
                          <c:v>Dez</c:v>
                        </c:pt>
                        <c:pt idx="24">
                          <c:v>Jan</c:v>
                        </c:pt>
                        <c:pt idx="25">
                          <c:v>Feb</c:v>
                        </c:pt>
                        <c:pt idx="26">
                          <c:v>Mrz</c:v>
                        </c:pt>
                        <c:pt idx="27">
                          <c:v>Apr</c:v>
                        </c:pt>
                        <c:pt idx="28">
                          <c:v>Mai</c:v>
                        </c:pt>
                        <c:pt idx="29">
                          <c:v>Jun</c:v>
                        </c:pt>
                        <c:pt idx="30">
                          <c:v>Jul</c:v>
                        </c:pt>
                        <c:pt idx="31">
                          <c:v>Aug</c:v>
                        </c:pt>
                        <c:pt idx="32">
                          <c:v>Sep</c:v>
                        </c:pt>
                        <c:pt idx="33">
                          <c:v>Okt</c:v>
                        </c:pt>
                        <c:pt idx="34">
                          <c:v>Nov</c:v>
                        </c:pt>
                        <c:pt idx="35">
                          <c:v>Dez</c:v>
                        </c:pt>
                        <c:pt idx="36">
                          <c:v>Jan</c:v>
                        </c:pt>
                        <c:pt idx="37">
                          <c:v>Feb</c:v>
                        </c:pt>
                        <c:pt idx="38">
                          <c:v>Mrz</c:v>
                        </c:pt>
                        <c:pt idx="39">
                          <c:v>Apr</c:v>
                        </c:pt>
                        <c:pt idx="40">
                          <c:v>Mai</c:v>
                        </c:pt>
                        <c:pt idx="41">
                          <c:v>Jun</c:v>
                        </c:pt>
                        <c:pt idx="42">
                          <c:v>Jul</c:v>
                        </c:pt>
                        <c:pt idx="43">
                          <c:v>Aug</c:v>
                        </c:pt>
                        <c:pt idx="44">
                          <c:v>Sep</c:v>
                        </c:pt>
                        <c:pt idx="45">
                          <c:v>Okt</c:v>
                        </c:pt>
                        <c:pt idx="46">
                          <c:v>Nov</c:v>
                        </c:pt>
                        <c:pt idx="47">
                          <c:v>Dez</c:v>
                        </c:pt>
                      </c:lvl>
                      <c:lvl>
                        <c:pt idx="0">
                          <c:v>2022</c:v>
                        </c:pt>
                        <c:pt idx="12">
                          <c:v>2023</c:v>
                        </c:pt>
                        <c:pt idx="24">
                          <c:v>2024</c:v>
                        </c:pt>
                        <c:pt idx="36">
                          <c:v>2025</c:v>
                        </c:pt>
                      </c:lvl>
                    </c:multiLvlStrCache>
                  </c:multiLvlStrRef>
                </c:cat>
                <c:val>
                  <c:numRef>
                    <c:extLst>
                      <c:ext uri="{02D57815-91ED-43cb-92C2-25804820EDAC}">
                        <c15:formulaRef>
                          <c15:sqref>Tabelle1!$Z$51:$Z$98</c15:sqref>
                        </c15:formulaRef>
                      </c:ext>
                    </c:extLst>
                    <c:numCache>
                      <c:formatCode>#,##0.00</c:formatCode>
                      <c:ptCount val="48"/>
                      <c:pt idx="0">
                        <c:v>6.1</c:v>
                      </c:pt>
                      <c:pt idx="1">
                        <c:v>9.9</c:v>
                      </c:pt>
                      <c:pt idx="2">
                        <c:v>7.1</c:v>
                      </c:pt>
                      <c:pt idx="3">
                        <c:v>10.9</c:v>
                      </c:pt>
                      <c:pt idx="4">
                        <c:v>-6.4</c:v>
                      </c:pt>
                      <c:pt idx="5">
                        <c:v>-25.5</c:v>
                      </c:pt>
                      <c:pt idx="6">
                        <c:v>-15.6</c:v>
                      </c:pt>
                      <c:pt idx="7">
                        <c:v>-10</c:v>
                      </c:pt>
                      <c:pt idx="8">
                        <c:v>-6.3</c:v>
                      </c:pt>
                      <c:pt idx="9">
                        <c:v>-20.3</c:v>
                      </c:pt>
                      <c:pt idx="10">
                        <c:v>-16.2</c:v>
                      </c:pt>
                      <c:pt idx="11">
                        <c:v>-12.1</c:v>
                      </c:pt>
                      <c:pt idx="12">
                        <c:v>-2.6</c:v>
                      </c:pt>
                      <c:pt idx="13">
                        <c:v>-12.7</c:v>
                      </c:pt>
                      <c:pt idx="14">
                        <c:v>-27.2</c:v>
                      </c:pt>
                      <c:pt idx="15">
                        <c:v>-24.3</c:v>
                      </c:pt>
                      <c:pt idx="16">
                        <c:v>-1.9</c:v>
                      </c:pt>
                      <c:pt idx="17">
                        <c:v>-1.9</c:v>
                      </c:pt>
                      <c:pt idx="18">
                        <c:v>-3.9</c:v>
                      </c:pt>
                      <c:pt idx="19">
                        <c:v>-17.3</c:v>
                      </c:pt>
                      <c:pt idx="20">
                        <c:v>-27.8</c:v>
                      </c:pt>
                      <c:pt idx="21">
                        <c:v>-3.4</c:v>
                      </c:pt>
                      <c:pt idx="22">
                        <c:v>-34.9</c:v>
                      </c:pt>
                      <c:pt idx="23">
                        <c:v>-33.299999999999997</c:v>
                      </c:pt>
                      <c:pt idx="24">
                        <c:v>-28.3</c:v>
                      </c:pt>
                      <c:pt idx="25">
                        <c:v>-0.7</c:v>
                      </c:pt>
                      <c:pt idx="26">
                        <c:v>-6.3</c:v>
                      </c:pt>
                      <c:pt idx="27">
                        <c:v>2.2999999999999998</c:v>
                      </c:pt>
                      <c:pt idx="28">
                        <c:v>-32.1</c:v>
                      </c:pt>
                      <c:pt idx="29">
                        <c:v>-27.8</c:v>
                      </c:pt>
                      <c:pt idx="30">
                        <c:v>-18.5</c:v>
                      </c:pt>
                      <c:pt idx="31">
                        <c:v>7.5</c:v>
                      </c:pt>
                      <c:pt idx="32">
                        <c:v>-12.3</c:v>
                      </c:pt>
                      <c:pt idx="33">
                        <c:v>-17.399999999999999</c:v>
                      </c:pt>
                      <c:pt idx="34">
                        <c:v>15.7</c:v>
                      </c:pt>
                      <c:pt idx="35">
                        <c:v>-18.100000000000001</c:v>
                      </c:pt>
                      <c:pt idx="36">
                        <c:v>-4.5999999999999996</c:v>
                      </c:pt>
                      <c:pt idx="37">
                        <c:v>-18.100000000000001</c:v>
                      </c:pt>
                      <c:pt idx="38">
                        <c:v>-20.3</c:v>
                      </c:pt>
                      <c:pt idx="39">
                        <c:v>-17.899999999999999</c:v>
                      </c:pt>
                      <c:pt idx="40">
                        <c:v>2.8</c:v>
                      </c:pt>
                      <c:pt idx="41">
                        <c:v>-5.3</c:v>
                      </c:pt>
                      <c:pt idx="42">
                        <c:v>5.9</c:v>
                      </c:pt>
                    </c:numCache>
                  </c:numRef>
                </c:val>
                <c:extLst>
                  <c:ext xmlns:c16="http://schemas.microsoft.com/office/drawing/2014/chart" uri="{C3380CC4-5D6E-409C-BE32-E72D297353CC}">
                    <c16:uniqueId val="{00000006-9CDB-4F1D-86DC-7937D030CBA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Tabelle1!$AC$2</c15:sqref>
                        </c15:formulaRef>
                      </c:ext>
                    </c:extLst>
                    <c:strCache>
                      <c:ptCount val="1"/>
                      <c:pt idx="0">
                        <c:v>Veränderung zum Vorjahr in Prozent</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Tabelle1!$A$51:$B$98</c15:sqref>
                        </c15:formulaRef>
                      </c:ext>
                    </c:extLst>
                    <c:multiLvlStrCache>
                      <c:ptCount val="48"/>
                      <c:lvl>
                        <c:pt idx="0">
                          <c:v>Jan</c:v>
                        </c:pt>
                        <c:pt idx="1">
                          <c:v>Feb</c:v>
                        </c:pt>
                        <c:pt idx="2">
                          <c:v>Mrz</c:v>
                        </c:pt>
                        <c:pt idx="3">
                          <c:v>Apr</c:v>
                        </c:pt>
                        <c:pt idx="4">
                          <c:v>Mai</c:v>
                        </c:pt>
                        <c:pt idx="5">
                          <c:v>Jun</c:v>
                        </c:pt>
                        <c:pt idx="6">
                          <c:v>Jul</c:v>
                        </c:pt>
                        <c:pt idx="7">
                          <c:v>Aug</c:v>
                        </c:pt>
                        <c:pt idx="8">
                          <c:v>Sep</c:v>
                        </c:pt>
                        <c:pt idx="9">
                          <c:v>Okt</c:v>
                        </c:pt>
                        <c:pt idx="10">
                          <c:v>Nov</c:v>
                        </c:pt>
                        <c:pt idx="11">
                          <c:v>Dez</c:v>
                        </c:pt>
                        <c:pt idx="12">
                          <c:v>Jan</c:v>
                        </c:pt>
                        <c:pt idx="13">
                          <c:v>Feb</c:v>
                        </c:pt>
                        <c:pt idx="14">
                          <c:v>Mrz</c:v>
                        </c:pt>
                        <c:pt idx="15">
                          <c:v>Apr</c:v>
                        </c:pt>
                        <c:pt idx="16">
                          <c:v>Mai</c:v>
                        </c:pt>
                        <c:pt idx="17">
                          <c:v>Jun</c:v>
                        </c:pt>
                        <c:pt idx="18">
                          <c:v>Jul</c:v>
                        </c:pt>
                        <c:pt idx="19">
                          <c:v>Aug</c:v>
                        </c:pt>
                        <c:pt idx="20">
                          <c:v>Sep</c:v>
                        </c:pt>
                        <c:pt idx="21">
                          <c:v>Okt</c:v>
                        </c:pt>
                        <c:pt idx="22">
                          <c:v>Nov</c:v>
                        </c:pt>
                        <c:pt idx="23">
                          <c:v>Dez</c:v>
                        </c:pt>
                        <c:pt idx="24">
                          <c:v>Jan</c:v>
                        </c:pt>
                        <c:pt idx="25">
                          <c:v>Feb</c:v>
                        </c:pt>
                        <c:pt idx="26">
                          <c:v>Mrz</c:v>
                        </c:pt>
                        <c:pt idx="27">
                          <c:v>Apr</c:v>
                        </c:pt>
                        <c:pt idx="28">
                          <c:v>Mai</c:v>
                        </c:pt>
                        <c:pt idx="29">
                          <c:v>Jun</c:v>
                        </c:pt>
                        <c:pt idx="30">
                          <c:v>Jul</c:v>
                        </c:pt>
                        <c:pt idx="31">
                          <c:v>Aug</c:v>
                        </c:pt>
                        <c:pt idx="32">
                          <c:v>Sep</c:v>
                        </c:pt>
                        <c:pt idx="33">
                          <c:v>Okt</c:v>
                        </c:pt>
                        <c:pt idx="34">
                          <c:v>Nov</c:v>
                        </c:pt>
                        <c:pt idx="35">
                          <c:v>Dez</c:v>
                        </c:pt>
                        <c:pt idx="36">
                          <c:v>Jan</c:v>
                        </c:pt>
                        <c:pt idx="37">
                          <c:v>Feb</c:v>
                        </c:pt>
                        <c:pt idx="38">
                          <c:v>Mrz</c:v>
                        </c:pt>
                        <c:pt idx="39">
                          <c:v>Apr</c:v>
                        </c:pt>
                        <c:pt idx="40">
                          <c:v>Mai</c:v>
                        </c:pt>
                        <c:pt idx="41">
                          <c:v>Jun</c:v>
                        </c:pt>
                        <c:pt idx="42">
                          <c:v>Jul</c:v>
                        </c:pt>
                        <c:pt idx="43">
                          <c:v>Aug</c:v>
                        </c:pt>
                        <c:pt idx="44">
                          <c:v>Sep</c:v>
                        </c:pt>
                        <c:pt idx="45">
                          <c:v>Okt</c:v>
                        </c:pt>
                        <c:pt idx="46">
                          <c:v>Nov</c:v>
                        </c:pt>
                        <c:pt idx="47">
                          <c:v>Dez</c:v>
                        </c:pt>
                      </c:lvl>
                      <c:lvl>
                        <c:pt idx="0">
                          <c:v>2022</c:v>
                        </c:pt>
                        <c:pt idx="12">
                          <c:v>2023</c:v>
                        </c:pt>
                        <c:pt idx="24">
                          <c:v>2024</c:v>
                        </c:pt>
                        <c:pt idx="36">
                          <c:v>2025</c:v>
                        </c:pt>
                      </c:lvl>
                    </c:multiLvlStrCache>
                  </c:multiLvlStrRef>
                </c:cat>
                <c:val>
                  <c:numRef>
                    <c:extLst xmlns:c15="http://schemas.microsoft.com/office/drawing/2012/chart">
                      <c:ext xmlns:c15="http://schemas.microsoft.com/office/drawing/2012/chart" uri="{02D57815-91ED-43cb-92C2-25804820EDAC}">
                        <c15:formulaRef>
                          <c15:sqref>Tabelle1!$AC$51:$AC$98</c15:sqref>
                        </c15:formulaRef>
                      </c:ext>
                    </c:extLst>
                    <c:numCache>
                      <c:formatCode>#,##0.00</c:formatCode>
                      <c:ptCount val="48"/>
                      <c:pt idx="0">
                        <c:v>10.199999999999999</c:v>
                      </c:pt>
                      <c:pt idx="1">
                        <c:v>9.6</c:v>
                      </c:pt>
                      <c:pt idx="2">
                        <c:v>-3.3</c:v>
                      </c:pt>
                      <c:pt idx="3">
                        <c:v>-5.4</c:v>
                      </c:pt>
                      <c:pt idx="4">
                        <c:v>-2.9</c:v>
                      </c:pt>
                      <c:pt idx="5">
                        <c:v>-14.9</c:v>
                      </c:pt>
                      <c:pt idx="6">
                        <c:v>-21.4</c:v>
                      </c:pt>
                      <c:pt idx="7">
                        <c:v>-10.1</c:v>
                      </c:pt>
                      <c:pt idx="8">
                        <c:v>-18.5</c:v>
                      </c:pt>
                      <c:pt idx="9">
                        <c:v>-25.8</c:v>
                      </c:pt>
                      <c:pt idx="10">
                        <c:v>-10.199999999999999</c:v>
                      </c:pt>
                      <c:pt idx="11">
                        <c:v>-25.7</c:v>
                      </c:pt>
                      <c:pt idx="12">
                        <c:v>-22.5</c:v>
                      </c:pt>
                      <c:pt idx="13">
                        <c:v>-9.6</c:v>
                      </c:pt>
                      <c:pt idx="14">
                        <c:v>-31.1</c:v>
                      </c:pt>
                      <c:pt idx="15">
                        <c:v>-18.899999999999999</c:v>
                      </c:pt>
                      <c:pt idx="16">
                        <c:v>0.4</c:v>
                      </c:pt>
                      <c:pt idx="17">
                        <c:v>0</c:v>
                      </c:pt>
                      <c:pt idx="18">
                        <c:v>6.3</c:v>
                      </c:pt>
                      <c:pt idx="19">
                        <c:v>-16</c:v>
                      </c:pt>
                      <c:pt idx="20">
                        <c:v>-2.8</c:v>
                      </c:pt>
                      <c:pt idx="21">
                        <c:v>5.5</c:v>
                      </c:pt>
                      <c:pt idx="22">
                        <c:v>0</c:v>
                      </c:pt>
                      <c:pt idx="23">
                        <c:v>-5.0999999999999996</c:v>
                      </c:pt>
                      <c:pt idx="24">
                        <c:v>-7.8</c:v>
                      </c:pt>
                      <c:pt idx="25">
                        <c:v>-2.8</c:v>
                      </c:pt>
                      <c:pt idx="26">
                        <c:v>17</c:v>
                      </c:pt>
                      <c:pt idx="27">
                        <c:v>7.6</c:v>
                      </c:pt>
                      <c:pt idx="28">
                        <c:v>-30</c:v>
                      </c:pt>
                      <c:pt idx="29">
                        <c:v>-18</c:v>
                      </c:pt>
                      <c:pt idx="30">
                        <c:v>-15.1</c:v>
                      </c:pt>
                      <c:pt idx="31">
                        <c:v>-5.2</c:v>
                      </c:pt>
                      <c:pt idx="32">
                        <c:v>-11.2</c:v>
                      </c:pt>
                      <c:pt idx="33">
                        <c:v>-4.2</c:v>
                      </c:pt>
                      <c:pt idx="34">
                        <c:v>-1</c:v>
                      </c:pt>
                      <c:pt idx="35">
                        <c:v>-14.1</c:v>
                      </c:pt>
                      <c:pt idx="36">
                        <c:v>-0.6</c:v>
                      </c:pt>
                      <c:pt idx="37">
                        <c:v>-6.2</c:v>
                      </c:pt>
                      <c:pt idx="38">
                        <c:v>-10.3</c:v>
                      </c:pt>
                      <c:pt idx="39">
                        <c:v>1</c:v>
                      </c:pt>
                      <c:pt idx="40">
                        <c:v>-4.8</c:v>
                      </c:pt>
                      <c:pt idx="41">
                        <c:v>7.5</c:v>
                      </c:pt>
                      <c:pt idx="42">
                        <c:v>11.4</c:v>
                      </c:pt>
                    </c:numCache>
                  </c:numRef>
                </c:val>
                <c:extLst xmlns:c15="http://schemas.microsoft.com/office/drawing/2012/chart">
                  <c:ext xmlns:c16="http://schemas.microsoft.com/office/drawing/2014/chart" uri="{C3380CC4-5D6E-409C-BE32-E72D297353CC}">
                    <c16:uniqueId val="{00000007-9CDB-4F1D-86DC-7937D030CBA8}"/>
                  </c:ext>
                </c:extLst>
              </c15:ser>
            </c15:filteredBarSeries>
          </c:ext>
        </c:extLst>
      </c:barChart>
      <c:lineChart>
        <c:grouping val="standard"/>
        <c:varyColors val="0"/>
        <c:ser>
          <c:idx val="0"/>
          <c:order val="0"/>
          <c:tx>
            <c:strRef>
              <c:f>Tabelle1!$Y$1</c:f>
              <c:strCache>
                <c:ptCount val="1"/>
                <c:pt idx="0">
                  <c:v>Büro- und Verwaltungsgebäude</c:v>
                </c:pt>
              </c:strCache>
            </c:strRef>
          </c:tx>
          <c:spPr>
            <a:ln w="28575" cap="rnd">
              <a:solidFill>
                <a:schemeClr val="accent1"/>
              </a:solidFill>
              <a:round/>
            </a:ln>
            <a:effectLst/>
          </c:spPr>
          <c:marker>
            <c:symbol val="none"/>
          </c:marker>
          <c:dLbls>
            <c:dLbl>
              <c:idx val="30"/>
              <c:layout>
                <c:manualLayout>
                  <c:x val="-3.6324786324786328E-2"/>
                  <c:y val="5.453020134228187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CDB-4F1D-86DC-7937D030CBA8}"/>
                </c:ext>
              </c:extLst>
            </c:dLbl>
            <c:dLbl>
              <c:idx val="42"/>
              <c:layout>
                <c:manualLayout>
                  <c:x val="-6.410256410256567E-3"/>
                  <c:y val="-4.194630872483221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CDB-4F1D-86DC-7937D030CBA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Tabelle1!$A$51:$B$98</c:f>
              <c:multiLvlStrCache>
                <c:ptCount val="48"/>
                <c:lvl>
                  <c:pt idx="0">
                    <c:v>Jan</c:v>
                  </c:pt>
                  <c:pt idx="1">
                    <c:v>Feb</c:v>
                  </c:pt>
                  <c:pt idx="2">
                    <c:v>Mrz</c:v>
                  </c:pt>
                  <c:pt idx="3">
                    <c:v>Apr</c:v>
                  </c:pt>
                  <c:pt idx="4">
                    <c:v>Mai</c:v>
                  </c:pt>
                  <c:pt idx="5">
                    <c:v>Jun</c:v>
                  </c:pt>
                  <c:pt idx="6">
                    <c:v>Jul</c:v>
                  </c:pt>
                  <c:pt idx="7">
                    <c:v>Aug</c:v>
                  </c:pt>
                  <c:pt idx="8">
                    <c:v>Sep</c:v>
                  </c:pt>
                  <c:pt idx="9">
                    <c:v>Okt</c:v>
                  </c:pt>
                  <c:pt idx="10">
                    <c:v>Nov</c:v>
                  </c:pt>
                  <c:pt idx="11">
                    <c:v>Dez</c:v>
                  </c:pt>
                  <c:pt idx="12">
                    <c:v>Jan</c:v>
                  </c:pt>
                  <c:pt idx="13">
                    <c:v>Feb</c:v>
                  </c:pt>
                  <c:pt idx="14">
                    <c:v>Mrz</c:v>
                  </c:pt>
                  <c:pt idx="15">
                    <c:v>Apr</c:v>
                  </c:pt>
                  <c:pt idx="16">
                    <c:v>Mai</c:v>
                  </c:pt>
                  <c:pt idx="17">
                    <c:v>Jun</c:v>
                  </c:pt>
                  <c:pt idx="18">
                    <c:v>Jul</c:v>
                  </c:pt>
                  <c:pt idx="19">
                    <c:v>Aug</c:v>
                  </c:pt>
                  <c:pt idx="20">
                    <c:v>Sep</c:v>
                  </c:pt>
                  <c:pt idx="21">
                    <c:v>Okt</c:v>
                  </c:pt>
                  <c:pt idx="22">
                    <c:v>Nov</c:v>
                  </c:pt>
                  <c:pt idx="23">
                    <c:v>Dez</c:v>
                  </c:pt>
                  <c:pt idx="24">
                    <c:v>Jan</c:v>
                  </c:pt>
                  <c:pt idx="25">
                    <c:v>Feb</c:v>
                  </c:pt>
                  <c:pt idx="26">
                    <c:v>Mrz</c:v>
                  </c:pt>
                  <c:pt idx="27">
                    <c:v>Apr</c:v>
                  </c:pt>
                  <c:pt idx="28">
                    <c:v>Mai</c:v>
                  </c:pt>
                  <c:pt idx="29">
                    <c:v>Jun</c:v>
                  </c:pt>
                  <c:pt idx="30">
                    <c:v>Jul</c:v>
                  </c:pt>
                  <c:pt idx="31">
                    <c:v>Aug</c:v>
                  </c:pt>
                  <c:pt idx="32">
                    <c:v>Sep</c:v>
                  </c:pt>
                  <c:pt idx="33">
                    <c:v>Okt</c:v>
                  </c:pt>
                  <c:pt idx="34">
                    <c:v>Nov</c:v>
                  </c:pt>
                  <c:pt idx="35">
                    <c:v>Dez</c:v>
                  </c:pt>
                  <c:pt idx="36">
                    <c:v>Jan</c:v>
                  </c:pt>
                  <c:pt idx="37">
                    <c:v>Feb</c:v>
                  </c:pt>
                  <c:pt idx="38">
                    <c:v>Mrz</c:v>
                  </c:pt>
                  <c:pt idx="39">
                    <c:v>Apr</c:v>
                  </c:pt>
                  <c:pt idx="40">
                    <c:v>Mai</c:v>
                  </c:pt>
                  <c:pt idx="41">
                    <c:v>Jun</c:v>
                  </c:pt>
                  <c:pt idx="42">
                    <c:v>Jul</c:v>
                  </c:pt>
                  <c:pt idx="43">
                    <c:v>Aug</c:v>
                  </c:pt>
                  <c:pt idx="44">
                    <c:v>Sep</c:v>
                  </c:pt>
                  <c:pt idx="45">
                    <c:v>Okt</c:v>
                  </c:pt>
                  <c:pt idx="46">
                    <c:v>Nov</c:v>
                  </c:pt>
                  <c:pt idx="47">
                    <c:v>Dez</c:v>
                  </c:pt>
                </c:lvl>
                <c:lvl>
                  <c:pt idx="0">
                    <c:v>2022</c:v>
                  </c:pt>
                  <c:pt idx="12">
                    <c:v>2023</c:v>
                  </c:pt>
                  <c:pt idx="24">
                    <c:v>2024</c:v>
                  </c:pt>
                  <c:pt idx="36">
                    <c:v>2025</c:v>
                  </c:pt>
                </c:lvl>
              </c:multiLvlStrCache>
            </c:multiLvlStrRef>
          </c:cat>
          <c:val>
            <c:numRef>
              <c:f>Tabelle1!$Y$51:$Y$98</c:f>
              <c:numCache>
                <c:formatCode>#,##0.00</c:formatCode>
                <c:ptCount val="48"/>
                <c:pt idx="0">
                  <c:v>156</c:v>
                </c:pt>
                <c:pt idx="1">
                  <c:v>166</c:v>
                </c:pt>
                <c:pt idx="2">
                  <c:v>195</c:v>
                </c:pt>
                <c:pt idx="3">
                  <c:v>173</c:v>
                </c:pt>
                <c:pt idx="4">
                  <c:v>162</c:v>
                </c:pt>
                <c:pt idx="5">
                  <c:v>161</c:v>
                </c:pt>
                <c:pt idx="6">
                  <c:v>152</c:v>
                </c:pt>
                <c:pt idx="7">
                  <c:v>162</c:v>
                </c:pt>
                <c:pt idx="8">
                  <c:v>180</c:v>
                </c:pt>
                <c:pt idx="9">
                  <c:v>149</c:v>
                </c:pt>
                <c:pt idx="10">
                  <c:v>166</c:v>
                </c:pt>
                <c:pt idx="11">
                  <c:v>174</c:v>
                </c:pt>
                <c:pt idx="12">
                  <c:v>152</c:v>
                </c:pt>
                <c:pt idx="13">
                  <c:v>145</c:v>
                </c:pt>
                <c:pt idx="14">
                  <c:v>142</c:v>
                </c:pt>
                <c:pt idx="15">
                  <c:v>131</c:v>
                </c:pt>
                <c:pt idx="16">
                  <c:v>159</c:v>
                </c:pt>
                <c:pt idx="17">
                  <c:v>158</c:v>
                </c:pt>
                <c:pt idx="18">
                  <c:v>146</c:v>
                </c:pt>
                <c:pt idx="19">
                  <c:v>134</c:v>
                </c:pt>
                <c:pt idx="20">
                  <c:v>130</c:v>
                </c:pt>
                <c:pt idx="21">
                  <c:v>144</c:v>
                </c:pt>
                <c:pt idx="22">
                  <c:v>108</c:v>
                </c:pt>
                <c:pt idx="23">
                  <c:v>116</c:v>
                </c:pt>
                <c:pt idx="24">
                  <c:v>109</c:v>
                </c:pt>
                <c:pt idx="25">
                  <c:v>144</c:v>
                </c:pt>
                <c:pt idx="26">
                  <c:v>133</c:v>
                </c:pt>
                <c:pt idx="27">
                  <c:v>134</c:v>
                </c:pt>
                <c:pt idx="28">
                  <c:v>108</c:v>
                </c:pt>
                <c:pt idx="29">
                  <c:v>114</c:v>
                </c:pt>
                <c:pt idx="30">
                  <c:v>119</c:v>
                </c:pt>
                <c:pt idx="31">
                  <c:v>144</c:v>
                </c:pt>
                <c:pt idx="32">
                  <c:v>114</c:v>
                </c:pt>
                <c:pt idx="33">
                  <c:v>119</c:v>
                </c:pt>
                <c:pt idx="34">
                  <c:v>125</c:v>
                </c:pt>
                <c:pt idx="35">
                  <c:v>95</c:v>
                </c:pt>
                <c:pt idx="36">
                  <c:v>104</c:v>
                </c:pt>
                <c:pt idx="37">
                  <c:v>118</c:v>
                </c:pt>
                <c:pt idx="38">
                  <c:v>106</c:v>
                </c:pt>
                <c:pt idx="39">
                  <c:v>110</c:v>
                </c:pt>
                <c:pt idx="40">
                  <c:v>111</c:v>
                </c:pt>
                <c:pt idx="41">
                  <c:v>108</c:v>
                </c:pt>
                <c:pt idx="42">
                  <c:v>126</c:v>
                </c:pt>
              </c:numCache>
            </c:numRef>
          </c:val>
          <c:smooth val="0"/>
          <c:extLst>
            <c:ext xmlns:c16="http://schemas.microsoft.com/office/drawing/2014/chart" uri="{C3380CC4-5D6E-409C-BE32-E72D297353CC}">
              <c16:uniqueId val="{00000002-9CDB-4F1D-86DC-7937D030CBA8}"/>
            </c:ext>
          </c:extLst>
        </c:ser>
        <c:ser>
          <c:idx val="1"/>
          <c:order val="1"/>
          <c:tx>
            <c:strRef>
              <c:f>Tabelle1!$AB$1</c:f>
              <c:strCache>
                <c:ptCount val="1"/>
                <c:pt idx="0">
                  <c:v>Sonstige Betriebsgebäude</c:v>
                </c:pt>
              </c:strCache>
            </c:strRef>
          </c:tx>
          <c:spPr>
            <a:ln w="28575" cap="rnd">
              <a:solidFill>
                <a:schemeClr val="accent2"/>
              </a:solidFill>
              <a:round/>
            </a:ln>
            <a:effectLst/>
          </c:spPr>
          <c:marker>
            <c:symbol val="none"/>
          </c:marker>
          <c:dLbls>
            <c:dLbl>
              <c:idx val="30"/>
              <c:layout>
                <c:manualLayout>
                  <c:x val="-3.6324786324786328E-2"/>
                  <c:y val="-5.872483221476514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CDB-4F1D-86DC-7937D030CBA8}"/>
                </c:ext>
              </c:extLst>
            </c:dLbl>
            <c:dLbl>
              <c:idx val="42"/>
              <c:layout>
                <c:manualLayout>
                  <c:x val="-3.4188034188034191E-2"/>
                  <c:y val="-5.453020134228187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CDB-4F1D-86DC-7937D030CBA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Tabelle1!$A$51:$B$98</c:f>
              <c:multiLvlStrCache>
                <c:ptCount val="48"/>
                <c:lvl>
                  <c:pt idx="0">
                    <c:v>Jan</c:v>
                  </c:pt>
                  <c:pt idx="1">
                    <c:v>Feb</c:v>
                  </c:pt>
                  <c:pt idx="2">
                    <c:v>Mrz</c:v>
                  </c:pt>
                  <c:pt idx="3">
                    <c:v>Apr</c:v>
                  </c:pt>
                  <c:pt idx="4">
                    <c:v>Mai</c:v>
                  </c:pt>
                  <c:pt idx="5">
                    <c:v>Jun</c:v>
                  </c:pt>
                  <c:pt idx="6">
                    <c:v>Jul</c:v>
                  </c:pt>
                  <c:pt idx="7">
                    <c:v>Aug</c:v>
                  </c:pt>
                  <c:pt idx="8">
                    <c:v>Sep</c:v>
                  </c:pt>
                  <c:pt idx="9">
                    <c:v>Okt</c:v>
                  </c:pt>
                  <c:pt idx="10">
                    <c:v>Nov</c:v>
                  </c:pt>
                  <c:pt idx="11">
                    <c:v>Dez</c:v>
                  </c:pt>
                  <c:pt idx="12">
                    <c:v>Jan</c:v>
                  </c:pt>
                  <c:pt idx="13">
                    <c:v>Feb</c:v>
                  </c:pt>
                  <c:pt idx="14">
                    <c:v>Mrz</c:v>
                  </c:pt>
                  <c:pt idx="15">
                    <c:v>Apr</c:v>
                  </c:pt>
                  <c:pt idx="16">
                    <c:v>Mai</c:v>
                  </c:pt>
                  <c:pt idx="17">
                    <c:v>Jun</c:v>
                  </c:pt>
                  <c:pt idx="18">
                    <c:v>Jul</c:v>
                  </c:pt>
                  <c:pt idx="19">
                    <c:v>Aug</c:v>
                  </c:pt>
                  <c:pt idx="20">
                    <c:v>Sep</c:v>
                  </c:pt>
                  <c:pt idx="21">
                    <c:v>Okt</c:v>
                  </c:pt>
                  <c:pt idx="22">
                    <c:v>Nov</c:v>
                  </c:pt>
                  <c:pt idx="23">
                    <c:v>Dez</c:v>
                  </c:pt>
                  <c:pt idx="24">
                    <c:v>Jan</c:v>
                  </c:pt>
                  <c:pt idx="25">
                    <c:v>Feb</c:v>
                  </c:pt>
                  <c:pt idx="26">
                    <c:v>Mrz</c:v>
                  </c:pt>
                  <c:pt idx="27">
                    <c:v>Apr</c:v>
                  </c:pt>
                  <c:pt idx="28">
                    <c:v>Mai</c:v>
                  </c:pt>
                  <c:pt idx="29">
                    <c:v>Jun</c:v>
                  </c:pt>
                  <c:pt idx="30">
                    <c:v>Jul</c:v>
                  </c:pt>
                  <c:pt idx="31">
                    <c:v>Aug</c:v>
                  </c:pt>
                  <c:pt idx="32">
                    <c:v>Sep</c:v>
                  </c:pt>
                  <c:pt idx="33">
                    <c:v>Okt</c:v>
                  </c:pt>
                  <c:pt idx="34">
                    <c:v>Nov</c:v>
                  </c:pt>
                  <c:pt idx="35">
                    <c:v>Dez</c:v>
                  </c:pt>
                  <c:pt idx="36">
                    <c:v>Jan</c:v>
                  </c:pt>
                  <c:pt idx="37">
                    <c:v>Feb</c:v>
                  </c:pt>
                  <c:pt idx="38">
                    <c:v>Mrz</c:v>
                  </c:pt>
                  <c:pt idx="39">
                    <c:v>Apr</c:v>
                  </c:pt>
                  <c:pt idx="40">
                    <c:v>Mai</c:v>
                  </c:pt>
                  <c:pt idx="41">
                    <c:v>Jun</c:v>
                  </c:pt>
                  <c:pt idx="42">
                    <c:v>Jul</c:v>
                  </c:pt>
                  <c:pt idx="43">
                    <c:v>Aug</c:v>
                  </c:pt>
                  <c:pt idx="44">
                    <c:v>Sep</c:v>
                  </c:pt>
                  <c:pt idx="45">
                    <c:v>Okt</c:v>
                  </c:pt>
                  <c:pt idx="46">
                    <c:v>Nov</c:v>
                  </c:pt>
                  <c:pt idx="47">
                    <c:v>Dez</c:v>
                  </c:pt>
                </c:lvl>
                <c:lvl>
                  <c:pt idx="0">
                    <c:v>2022</c:v>
                  </c:pt>
                  <c:pt idx="12">
                    <c:v>2023</c:v>
                  </c:pt>
                  <c:pt idx="24">
                    <c:v>2024</c:v>
                  </c:pt>
                  <c:pt idx="36">
                    <c:v>2025</c:v>
                  </c:pt>
                </c:lvl>
              </c:multiLvlStrCache>
            </c:multiLvlStrRef>
          </c:cat>
          <c:val>
            <c:numRef>
              <c:f>Tabelle1!$AB$51:$AB$98</c:f>
              <c:numCache>
                <c:formatCode>#,##0.00</c:formatCode>
                <c:ptCount val="48"/>
                <c:pt idx="0">
                  <c:v>249</c:v>
                </c:pt>
                <c:pt idx="1">
                  <c:v>240</c:v>
                </c:pt>
                <c:pt idx="2">
                  <c:v>264</c:v>
                </c:pt>
                <c:pt idx="3">
                  <c:v>228</c:v>
                </c:pt>
                <c:pt idx="4">
                  <c:v>236</c:v>
                </c:pt>
                <c:pt idx="5">
                  <c:v>228</c:v>
                </c:pt>
                <c:pt idx="6">
                  <c:v>224</c:v>
                </c:pt>
                <c:pt idx="7">
                  <c:v>250</c:v>
                </c:pt>
                <c:pt idx="8">
                  <c:v>212</c:v>
                </c:pt>
                <c:pt idx="9">
                  <c:v>201</c:v>
                </c:pt>
                <c:pt idx="10">
                  <c:v>193</c:v>
                </c:pt>
                <c:pt idx="11">
                  <c:v>217</c:v>
                </c:pt>
                <c:pt idx="12">
                  <c:v>193</c:v>
                </c:pt>
                <c:pt idx="13">
                  <c:v>217</c:v>
                </c:pt>
                <c:pt idx="14">
                  <c:v>182</c:v>
                </c:pt>
                <c:pt idx="15">
                  <c:v>185</c:v>
                </c:pt>
                <c:pt idx="16">
                  <c:v>237</c:v>
                </c:pt>
                <c:pt idx="17">
                  <c:v>228</c:v>
                </c:pt>
                <c:pt idx="18">
                  <c:v>238</c:v>
                </c:pt>
                <c:pt idx="19">
                  <c:v>210</c:v>
                </c:pt>
                <c:pt idx="20">
                  <c:v>206</c:v>
                </c:pt>
                <c:pt idx="21">
                  <c:v>212</c:v>
                </c:pt>
                <c:pt idx="22">
                  <c:v>193</c:v>
                </c:pt>
                <c:pt idx="23">
                  <c:v>206</c:v>
                </c:pt>
                <c:pt idx="24">
                  <c:v>178</c:v>
                </c:pt>
                <c:pt idx="25">
                  <c:v>211</c:v>
                </c:pt>
                <c:pt idx="26">
                  <c:v>213</c:v>
                </c:pt>
                <c:pt idx="27">
                  <c:v>199</c:v>
                </c:pt>
                <c:pt idx="28">
                  <c:v>166</c:v>
                </c:pt>
                <c:pt idx="29">
                  <c:v>187</c:v>
                </c:pt>
                <c:pt idx="30">
                  <c:v>202</c:v>
                </c:pt>
                <c:pt idx="31">
                  <c:v>199</c:v>
                </c:pt>
                <c:pt idx="32">
                  <c:v>183</c:v>
                </c:pt>
                <c:pt idx="33">
                  <c:v>203</c:v>
                </c:pt>
                <c:pt idx="34">
                  <c:v>191</c:v>
                </c:pt>
                <c:pt idx="35">
                  <c:v>177</c:v>
                </c:pt>
                <c:pt idx="36">
                  <c:v>177</c:v>
                </c:pt>
                <c:pt idx="37">
                  <c:v>198</c:v>
                </c:pt>
                <c:pt idx="38">
                  <c:v>191</c:v>
                </c:pt>
                <c:pt idx="39">
                  <c:v>201</c:v>
                </c:pt>
                <c:pt idx="40">
                  <c:v>158</c:v>
                </c:pt>
                <c:pt idx="41">
                  <c:v>201</c:v>
                </c:pt>
                <c:pt idx="42">
                  <c:v>225</c:v>
                </c:pt>
              </c:numCache>
            </c:numRef>
          </c:val>
          <c:smooth val="0"/>
          <c:extLst>
            <c:ext xmlns:c16="http://schemas.microsoft.com/office/drawing/2014/chart" uri="{C3380CC4-5D6E-409C-BE32-E72D297353CC}">
              <c16:uniqueId val="{00000005-9CDB-4F1D-86DC-7937D030CBA8}"/>
            </c:ext>
          </c:extLst>
        </c:ser>
        <c:dLbls>
          <c:showLegendKey val="0"/>
          <c:showVal val="0"/>
          <c:showCatName val="0"/>
          <c:showSerName val="0"/>
          <c:showPercent val="0"/>
          <c:showBubbleSize val="0"/>
        </c:dLbls>
        <c:marker val="1"/>
        <c:smooth val="0"/>
        <c:axId val="593546232"/>
        <c:axId val="593543608"/>
      </c:lineChart>
      <c:catAx>
        <c:axId val="593546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593543608"/>
        <c:crosses val="autoZero"/>
        <c:auto val="1"/>
        <c:lblAlgn val="ctr"/>
        <c:lblOffset val="100"/>
        <c:noMultiLvlLbl val="0"/>
      </c:catAx>
      <c:valAx>
        <c:axId val="593543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593546232"/>
        <c:crosses val="autoZero"/>
        <c:crossBetween val="between"/>
      </c:valAx>
      <c:valAx>
        <c:axId val="539141544"/>
        <c:scaling>
          <c:orientation val="minMax"/>
        </c:scaling>
        <c:delete val="1"/>
        <c:axPos val="r"/>
        <c:numFmt formatCode="#,##0.0" sourceLinked="0"/>
        <c:majorTickMark val="out"/>
        <c:minorTickMark val="none"/>
        <c:tickLblPos val="nextTo"/>
        <c:crossAx val="539141872"/>
        <c:crosses val="max"/>
        <c:crossBetween val="between"/>
      </c:valAx>
      <c:catAx>
        <c:axId val="539141872"/>
        <c:scaling>
          <c:orientation val="minMax"/>
        </c:scaling>
        <c:delete val="1"/>
        <c:axPos val="b"/>
        <c:numFmt formatCode="General" sourceLinked="1"/>
        <c:majorTickMark val="out"/>
        <c:minorTickMark val="none"/>
        <c:tickLblPos val="nextTo"/>
        <c:crossAx val="539141544"/>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sz="1100"/>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129-4203-B000-54DB7BE9034E}"/>
              </c:ext>
            </c:extLst>
          </c:dPt>
          <c:dPt>
            <c:idx val="1"/>
            <c:bubble3D val="0"/>
            <c:spPr>
              <a:no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129-4203-B000-54DB7BE9034E}"/>
              </c:ext>
            </c:extLst>
          </c:dPt>
          <c:cat>
            <c:strRef>
              <c:f>Tabelle1!$A$2:$A$3</c:f>
              <c:strCache>
                <c:ptCount val="2"/>
                <c:pt idx="0">
                  <c:v>Kategorie 1</c:v>
                </c:pt>
                <c:pt idx="1">
                  <c:v>Kategorie 2</c:v>
                </c:pt>
              </c:strCache>
            </c:strRef>
          </c:cat>
          <c:val>
            <c:numRef>
              <c:f>Tabelle1!$B$2:$B$3</c:f>
              <c:numCache>
                <c:formatCode>General</c:formatCode>
                <c:ptCount val="2"/>
                <c:pt idx="0">
                  <c:v>60</c:v>
                </c:pt>
                <c:pt idx="1">
                  <c:v>40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9129-4203-B000-54DB7BE9034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D08-4FAC-93AA-C69A73EEFE97}"/>
              </c:ext>
            </c:extLst>
          </c:dPt>
          <c:dPt>
            <c:idx val="1"/>
            <c:bubble3D val="0"/>
            <c:spPr>
              <a:noFill/>
              <a:ln w="19050">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D08-4FAC-93AA-C69A73EEFE97}"/>
              </c:ext>
            </c:extLst>
          </c:dPt>
          <c:cat>
            <c:strRef>
              <c:f>Tabelle1!$A$2:$A$3</c:f>
              <c:strCache>
                <c:ptCount val="2"/>
                <c:pt idx="0">
                  <c:v>Kategorie 1</c:v>
                </c:pt>
                <c:pt idx="1">
                  <c:v>Kategorie 2</c:v>
                </c:pt>
              </c:strCache>
            </c:strRef>
          </c:cat>
          <c:val>
            <c:numRef>
              <c:f>Tabelle1!$B$2:$B$3</c:f>
              <c:numCache>
                <c:formatCode>General</c:formatCode>
                <c:ptCount val="2"/>
                <c:pt idx="0">
                  <c:v>40</c:v>
                </c:pt>
                <c:pt idx="1">
                  <c:v>60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D08-4FAC-93AA-C69A73EEFE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6192-4282-ACE8-15BCEA20AF13}"/>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6192-4282-ACE8-15BCEA20AF13}"/>
              </c:ext>
            </c:extLst>
          </c:dPt>
          <c:cat>
            <c:strRef>
              <c:f>Tabelle1!$A$2:$A$3</c:f>
              <c:strCache>
                <c:ptCount val="2"/>
                <c:pt idx="0">
                  <c:v>Kategorie 1</c:v>
                </c:pt>
                <c:pt idx="1">
                  <c:v>Kategorie 2</c:v>
                </c:pt>
              </c:strCache>
            </c:strRef>
          </c:cat>
          <c:val>
            <c:numRef>
              <c:f>Tabelle1!$B$2:$B$3</c:f>
              <c:numCache>
                <c:formatCode>General</c:formatCode>
                <c:ptCount val="2"/>
                <c:pt idx="0">
                  <c:v>20</c:v>
                </c:pt>
                <c:pt idx="1">
                  <c:v>80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6192-4282-ACE8-15BCEA20AF1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44D5-4D0A-819C-3BC89298A1FE}"/>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44D5-4D0A-819C-3BC89298A1FE}"/>
              </c:ext>
            </c:extLst>
          </c:dPt>
          <c:cat>
            <c:strRef>
              <c:f>Tabelle1!$A$2:$A$3</c:f>
              <c:strCache>
                <c:ptCount val="2"/>
                <c:pt idx="0">
                  <c:v>Kategorie 1</c:v>
                </c:pt>
                <c:pt idx="1">
                  <c:v>Kategorie 2</c:v>
                </c:pt>
              </c:strCache>
            </c:strRef>
          </c:cat>
          <c:val>
            <c:numRef>
              <c:f>Tabelle1!$B$2:$B$3</c:f>
              <c:numCache>
                <c:formatCode>General</c:formatCode>
                <c:ptCount val="2"/>
                <c:pt idx="0">
                  <c:v>80</c:v>
                </c:pt>
                <c:pt idx="1">
                  <c:v>20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44D5-4D0A-819C-3BC89298A1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9129-4203-B000-54DB7BE9034E}"/>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9129-4203-B000-54DB7BE9034E}"/>
              </c:ext>
            </c:extLst>
          </c:dPt>
          <c:cat>
            <c:strRef>
              <c:f>Tabelle1!$A$2:$A$3</c:f>
              <c:strCache>
                <c:ptCount val="2"/>
                <c:pt idx="0">
                  <c:v>Kategorie 1</c:v>
                </c:pt>
                <c:pt idx="1">
                  <c:v>Kategorie 2</c:v>
                </c:pt>
              </c:strCache>
            </c:strRef>
          </c:cat>
          <c:val>
            <c:numRef>
              <c:f>Tabelle1!$B$2:$B$3</c:f>
              <c:numCache>
                <c:formatCode>General</c:formatCode>
                <c:ptCount val="2"/>
                <c:pt idx="0">
                  <c:v>60</c:v>
                </c:pt>
                <c:pt idx="1">
                  <c:v>40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9129-4203-B000-54DB7BE9034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spPr>
            <a:ln>
              <a:noFill/>
            </a:ln>
          </c:spPr>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0D08-4FAC-93AA-C69A73EEFE97}"/>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0D08-4FAC-93AA-C69A73EEFE97}"/>
              </c:ext>
            </c:extLst>
          </c:dPt>
          <c:cat>
            <c:strRef>
              <c:f>Tabelle1!$A$2:$A$3</c:f>
              <c:strCache>
                <c:ptCount val="2"/>
                <c:pt idx="0">
                  <c:v>Kategorie 1</c:v>
                </c:pt>
                <c:pt idx="1">
                  <c:v>Kategorie 2</c:v>
                </c:pt>
              </c:strCache>
            </c:strRef>
          </c:cat>
          <c:val>
            <c:numRef>
              <c:f>Tabelle1!$B$2:$B$3</c:f>
              <c:numCache>
                <c:formatCode>General</c:formatCode>
                <c:ptCount val="2"/>
                <c:pt idx="0">
                  <c:v>40</c:v>
                </c:pt>
                <c:pt idx="1">
                  <c:v>60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0D08-4FAC-93AA-C69A73EEFE9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Ring</c:v>
                </c:pt>
              </c:strCache>
            </c:strRef>
          </c:tx>
          <c:dPt>
            <c:idx val="0"/>
            <c:bubble3D val="0"/>
            <c:spPr>
              <a:solidFill>
                <a:schemeClr val="accent1"/>
              </a:solid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1-6192-4282-ACE8-15BCEA20AF13}"/>
              </c:ext>
            </c:extLst>
          </c:dPt>
          <c:dPt>
            <c:idx val="1"/>
            <c:bubble3D val="0"/>
            <c:spPr>
              <a:noFill/>
              <a:ln w="19050">
                <a:noFill/>
              </a:ln>
              <a:effectLst/>
            </c:spPr>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6192-4282-ACE8-15BCEA20AF13}"/>
              </c:ext>
            </c:extLst>
          </c:dPt>
          <c:cat>
            <c:strRef>
              <c:f>Tabelle1!$A$2:$A$3</c:f>
              <c:strCache>
                <c:ptCount val="2"/>
                <c:pt idx="0">
                  <c:v>Kategorie 1</c:v>
                </c:pt>
                <c:pt idx="1">
                  <c:v>Kategorie 2</c:v>
                </c:pt>
              </c:strCache>
            </c:strRef>
          </c:cat>
          <c:val>
            <c:numRef>
              <c:f>Tabelle1!$B$2:$B$3</c:f>
              <c:numCache>
                <c:formatCode>General</c:formatCode>
                <c:ptCount val="2"/>
                <c:pt idx="0">
                  <c:v>20</c:v>
                </c:pt>
                <c:pt idx="1">
                  <c:v>80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6192-4282-ACE8-15BCEA20AF1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C079E8F-88F5-4696-83A4-CD92BFD94B75}" type="datetimeFigureOut">
              <a:rPr lang="de-DE"/>
              <a:t>07.10.2025</a:t>
            </a:fld>
            <a:endParaRPr lang="de-DE"/>
          </a:p>
        </p:txBody>
      </p:sp>
      <p:sp>
        <p:nvSpPr>
          <p:cNvPr id="4" name="Fußzeilenplatzhalt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99161991-CF7D-4903-B21B-FD43E805BFB4}" type="slidenum">
              <a:rPr lang="de-DE"/>
              <a:t>‹Nr.›</a:t>
            </a:fld>
            <a:endParaRPr lang="de-DE"/>
          </a:p>
        </p:txBody>
      </p:sp>
    </p:spTree>
    <p:extLst>
      <p:ext uri="{BB962C8B-B14F-4D97-AF65-F5344CB8AC3E}">
        <p14:creationId xmlns:p14="http://schemas.microsoft.com/office/powerpoint/2010/main" val="3331445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605578F-9D51-46CE-8412-3250A3E61AE9}" type="datetimeFigureOut">
              <a:rPr lang="de-DE"/>
              <a:t>07.10.2025</a:t>
            </a:fld>
            <a:endParaRPr lang="de-DE"/>
          </a:p>
        </p:txBody>
      </p:sp>
      <p:sp>
        <p:nvSpPr>
          <p:cNvPr id="4" name="Folienbildplatzhalt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BCFB40D-0E7A-45CA-9FD3-B9A31489FDDA}" type="slidenum">
              <a:rPr lang="de-DE"/>
              <a:t>‹Nr.›</a:t>
            </a:fld>
            <a:endParaRPr lang="de-DE"/>
          </a:p>
        </p:txBody>
      </p:sp>
    </p:spTree>
    <p:extLst>
      <p:ext uri="{BB962C8B-B14F-4D97-AF65-F5344CB8AC3E}">
        <p14:creationId xmlns:p14="http://schemas.microsoft.com/office/powerpoint/2010/main" val="97415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6125"/>
            <a:ext cx="6616700" cy="3722688"/>
          </a:xfrm>
        </p:spPr>
      </p:sp>
      <p:sp>
        <p:nvSpPr>
          <p:cNvPr id="3" name="Notizenplatzhalter 2"/>
          <p:cNvSpPr>
            <a:spLocks noGrp="1"/>
          </p:cNvSpPr>
          <p:nvPr>
            <p:ph type="body" idx="1"/>
          </p:nvPr>
        </p:nvSpPr>
        <p:spPr/>
        <p:txBody>
          <a:bodyPr/>
          <a:lstStyle/>
          <a:p>
            <a:r>
              <a:rPr lang="de-DE" dirty="0" smtClean="0"/>
              <a:t>Positiv fallen auf: </a:t>
            </a:r>
          </a:p>
          <a:p>
            <a:r>
              <a:rPr lang="de-DE" dirty="0" smtClean="0"/>
              <a:t>- Holz, Sicherheit,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472E-38F0-4546-87A4-3C61CFF7C5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89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0.xml"/><Relationship Id="rId1" Type="http://schemas.openxmlformats.org/officeDocument/2006/relationships/tags" Target="../tags/tag209.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1.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3.xml"/><Relationship Id="rId1" Type="http://schemas.openxmlformats.org/officeDocument/2006/relationships/tags" Target="../tags/tag212.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5.xml"/><Relationship Id="rId1" Type="http://schemas.openxmlformats.org/officeDocument/2006/relationships/tags" Target="../tags/tag214.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7.xml"/><Relationship Id="rId1" Type="http://schemas.openxmlformats.org/officeDocument/2006/relationships/tags" Target="../tags/tag216.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8.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0.xml"/><Relationship Id="rId1" Type="http://schemas.openxmlformats.org/officeDocument/2006/relationships/tags" Target="../tags/tag219.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1.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2.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5.xml"/><Relationship Id="rId1" Type="http://schemas.openxmlformats.org/officeDocument/2006/relationships/tags" Target="../tags/tag224.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6.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7.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slideMaster" Target="../slideMasters/slideMaster1.xml"/><Relationship Id="rId4" Type="http://schemas.openxmlformats.org/officeDocument/2006/relationships/tags" Target="../tags/tag231.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6.xml"/><Relationship Id="rId1" Type="http://schemas.openxmlformats.org/officeDocument/2006/relationships/tags" Target="../tags/tag235.xml"/></Relationships>
</file>

<file path=ppt/slideLayouts/_rels/slideLayout116.xml.rels><?xml version="1.0" encoding="UTF-8" standalone="yes"?>
<Relationships xmlns="http://schemas.openxmlformats.org/package/2006/relationships"><Relationship Id="rId8" Type="http://schemas.openxmlformats.org/officeDocument/2006/relationships/tags" Target="../tags/tag244.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slideMaster" Target="../slideMasters/slideMaster1.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9.xml"/><Relationship Id="rId1" Type="http://schemas.openxmlformats.org/officeDocument/2006/relationships/tags" Target="../tags/tag248.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7.xml"/><Relationship Id="rId1" Type="http://schemas.openxmlformats.org/officeDocument/2006/relationships/tags" Target="../tags/tag256.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9.xml"/><Relationship Id="rId1" Type="http://schemas.openxmlformats.org/officeDocument/2006/relationships/tags" Target="../tags/tag258.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4"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4"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2.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3.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4"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7.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8.xml"/></Relationships>
</file>

<file path=ppt/slideLayouts/_rels/slideLayout131.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18" Type="http://schemas.openxmlformats.org/officeDocument/2006/relationships/image" Target="../media/image40.svg"/><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image" Target="../media/image14.png"/><Relationship Id="rId2" Type="http://schemas.openxmlformats.org/officeDocument/2006/relationships/tags" Target="../tags/tag280.xml"/><Relationship Id="rId16" Type="http://schemas.openxmlformats.org/officeDocument/2006/relationships/slideMaster" Target="../slideMasters/slideMaster1.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tags" Target="../tags/tag29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94.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6.xml"/><Relationship Id="rId1" Type="http://schemas.openxmlformats.org/officeDocument/2006/relationships/tags" Target="../tags/tag295.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slideMaster" Target="../slideMasters/slideMaster1.xml"/><Relationship Id="rId5" Type="http://schemas.openxmlformats.org/officeDocument/2006/relationships/tags" Target="../tags/tag303.xml"/><Relationship Id="rId4" Type="http://schemas.openxmlformats.org/officeDocument/2006/relationships/tags" Target="../tags/tag302.xml"/></Relationships>
</file>

<file path=ppt/slideLayouts/_rels/slideLayout14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2.xml"/><Relationship Id="rId1" Type="http://schemas.openxmlformats.org/officeDocument/2006/relationships/tags" Target="../tags/tag311.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4.xml"/><Relationship Id="rId1" Type="http://schemas.openxmlformats.org/officeDocument/2006/relationships/tags" Target="../tags/tag313.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5.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6.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7.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9.xml"/><Relationship Id="rId1" Type="http://schemas.openxmlformats.org/officeDocument/2006/relationships/tags" Target="../tags/tag318.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0.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slideMaster" Target="../slideMasters/slideMaster1.xml"/><Relationship Id="rId4" Type="http://schemas.openxmlformats.org/officeDocument/2006/relationships/tags" Target="../tags/tag325.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7.xml"/><Relationship Id="rId1" Type="http://schemas.openxmlformats.org/officeDocument/2006/relationships/tags" Target="../tags/tag326.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4"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4"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2.svg"/><Relationship Id="rId3" Type="http://schemas.openxmlformats.org/officeDocument/2006/relationships/image" Target="../media/image5.png"/><Relationship Id="rId7" Type="http://schemas.openxmlformats.org/officeDocument/2006/relationships/chart" Target="../charts/chart4.xml"/><Relationship Id="rId12" Type="http://schemas.openxmlformats.org/officeDocument/2006/relationships/image" Target="../media/image7.png"/><Relationship Id="rId17" Type="http://schemas.openxmlformats.org/officeDocument/2006/relationships/image" Target="../media/image10.svg"/><Relationship Id="rId2" Type="http://schemas.openxmlformats.org/officeDocument/2006/relationships/slideMaster" Target="../slideMasters/slideMaster1.xml"/><Relationship Id="rId16" Type="http://schemas.openxmlformats.org/officeDocument/2006/relationships/image" Target="../media/image9.png"/><Relationship Id="rId1" Type="http://schemas.openxmlformats.org/officeDocument/2006/relationships/tags" Target="../tags/tag46.xml"/><Relationship Id="rId6" Type="http://schemas.openxmlformats.org/officeDocument/2006/relationships/chart" Target="../charts/chart3.xml"/><Relationship Id="rId11" Type="http://schemas.openxmlformats.org/officeDocument/2006/relationships/image" Target="../media/image43.svg"/><Relationship Id="rId5" Type="http://schemas.openxmlformats.org/officeDocument/2006/relationships/chart" Target="../charts/chart2.xml"/><Relationship Id="rId15" Type="http://schemas.openxmlformats.org/officeDocument/2006/relationships/image" Target="../media/image8.svg"/><Relationship Id="rId4" Type="http://schemas.openxmlformats.org/officeDocument/2006/relationships/chart" Target="../charts/chart1.xml"/><Relationship Id="rId14" Type="http://schemas.openxmlformats.org/officeDocument/2006/relationships/image" Target="../media/image8.png"/></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4"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4.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46.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9.xml"/><Relationship Id="rId1" Type="http://schemas.openxmlformats.org/officeDocument/2006/relationships/tags" Target="../tags/tag34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2.xml"/><Relationship Id="rId7" Type="http://schemas.openxmlformats.org/officeDocument/2006/relationships/tags" Target="../tags/tag356.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5" Type="http://schemas.openxmlformats.org/officeDocument/2006/relationships/slideMaster" Target="../slideMasters/slideMaster1.xml"/><Relationship Id="rId4" Type="http://schemas.openxmlformats.org/officeDocument/2006/relationships/tags" Target="../tags/tag36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s>
</file>

<file path=ppt/slideLayouts/_rels/slideLayout18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tags" Target="../tags/tag376.xml"/><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tags" Target="../tags/tag375.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5" Type="http://schemas.openxmlformats.org/officeDocument/2006/relationships/tags" Target="../tags/tag368.xml"/><Relationship Id="rId10" Type="http://schemas.openxmlformats.org/officeDocument/2006/relationships/tags" Target="../tags/tag373.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 Id="rId5" Type="http://schemas.openxmlformats.org/officeDocument/2006/relationships/slideMaster" Target="../slideMasters/slideMaster1.xml"/><Relationship Id="rId4" Type="http://schemas.openxmlformats.org/officeDocument/2006/relationships/tags" Target="../tags/tag380.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5" Type="http://schemas.openxmlformats.org/officeDocument/2006/relationships/slideMaster" Target="../slideMasters/slideMaster1.xml"/><Relationship Id="rId4" Type="http://schemas.openxmlformats.org/officeDocument/2006/relationships/tags" Target="../tags/tag384.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5.xml"/></Relationships>
</file>

<file path=ppt/slideLayouts/_rels/slideLayout19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88.xml"/><Relationship Id="rId7" Type="http://schemas.openxmlformats.org/officeDocument/2006/relationships/slideMaster" Target="../slideMasters/slideMaster1.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image" Target="../media/image61.svg"/><Relationship Id="rId5" Type="http://schemas.openxmlformats.org/officeDocument/2006/relationships/tags" Target="../tags/tag390.xml"/><Relationship Id="rId10" Type="http://schemas.openxmlformats.org/officeDocument/2006/relationships/image" Target="../media/image16.png"/><Relationship Id="rId4" Type="http://schemas.openxmlformats.org/officeDocument/2006/relationships/tags" Target="../tags/tag389.xml"/><Relationship Id="rId9" Type="http://schemas.openxmlformats.org/officeDocument/2006/relationships/image" Target="../media/image41.sv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1.xml"/><Relationship Id="rId4"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5" Type="http://schemas.openxmlformats.org/officeDocument/2006/relationships/slideMaster" Target="../slideMasters/slideMaster2.xml"/><Relationship Id="rId4" Type="http://schemas.openxmlformats.org/officeDocument/2006/relationships/tags" Target="../tags/tag398.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0.xml"/><Relationship Id="rId1" Type="http://schemas.openxmlformats.org/officeDocument/2006/relationships/tags" Target="../tags/tag39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1.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3.xml"/><Relationship Id="rId1" Type="http://schemas.openxmlformats.org/officeDocument/2006/relationships/tags" Target="../tags/tag402.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5.xml"/><Relationship Id="rId1" Type="http://schemas.openxmlformats.org/officeDocument/2006/relationships/tags" Target="../tags/tag40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7.xml"/><Relationship Id="rId1" Type="http://schemas.openxmlformats.org/officeDocument/2006/relationships/tags" Target="../tags/tag406.xml"/></Relationships>
</file>

<file path=ppt/slideLayouts/_rels/slideLayout211.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tags" Target="../tags/tag419.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5" Type="http://schemas.openxmlformats.org/officeDocument/2006/relationships/tags" Target="../tags/tag412.xml"/><Relationship Id="rId10" Type="http://schemas.openxmlformats.org/officeDocument/2006/relationships/tags" Target="../tags/tag417.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23.xml"/><Relationship Id="rId7" Type="http://schemas.openxmlformats.org/officeDocument/2006/relationships/tags" Target="../tags/tag427.xml"/><Relationship Id="rId2" Type="http://schemas.openxmlformats.org/officeDocument/2006/relationships/tags" Target="../tags/tag422.xml"/><Relationship Id="rId1" Type="http://schemas.openxmlformats.org/officeDocument/2006/relationships/tags" Target="../tags/tag421.xml"/><Relationship Id="rId6" Type="http://schemas.openxmlformats.org/officeDocument/2006/relationships/tags" Target="../tags/tag426.xml"/><Relationship Id="rId5" Type="http://schemas.openxmlformats.org/officeDocument/2006/relationships/tags" Target="../tags/tag425.xml"/><Relationship Id="rId4" Type="http://schemas.openxmlformats.org/officeDocument/2006/relationships/tags" Target="../tags/tag424.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9.xml"/><Relationship Id="rId1" Type="http://schemas.openxmlformats.org/officeDocument/2006/relationships/tags" Target="../tags/tag428.xml"/></Relationships>
</file>

<file path=ppt/slideLayouts/_rels/slideLayout2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3.svg"/><Relationship Id="rId3" Type="http://schemas.openxmlformats.org/officeDocument/2006/relationships/image" Target="../media/image5.png"/><Relationship Id="rId7" Type="http://schemas.openxmlformats.org/officeDocument/2006/relationships/chart" Target="../charts/chart12.xml"/><Relationship Id="rId12" Type="http://schemas.openxmlformats.org/officeDocument/2006/relationships/image" Target="../media/image7.png"/><Relationship Id="rId17" Type="http://schemas.openxmlformats.org/officeDocument/2006/relationships/image" Target="../media/image101.svg"/><Relationship Id="rId2" Type="http://schemas.openxmlformats.org/officeDocument/2006/relationships/slideMaster" Target="../slideMasters/slideMaster2.xml"/><Relationship Id="rId16" Type="http://schemas.openxmlformats.org/officeDocument/2006/relationships/image" Target="../media/image9.png"/><Relationship Id="rId1" Type="http://schemas.openxmlformats.org/officeDocument/2006/relationships/tags" Target="../tags/tag430.xml"/><Relationship Id="rId6" Type="http://schemas.openxmlformats.org/officeDocument/2006/relationships/chart" Target="../charts/chart11.xml"/><Relationship Id="rId11" Type="http://schemas.openxmlformats.org/officeDocument/2006/relationships/image" Target="../media/image431.svg"/><Relationship Id="rId5" Type="http://schemas.openxmlformats.org/officeDocument/2006/relationships/chart" Target="../charts/chart10.xml"/><Relationship Id="rId15" Type="http://schemas.openxmlformats.org/officeDocument/2006/relationships/image" Target="../media/image81.svg"/><Relationship Id="rId4" Type="http://schemas.openxmlformats.org/officeDocument/2006/relationships/chart" Target="../charts/chart9.xml"/><Relationship Id="rId14" Type="http://schemas.openxmlformats.org/officeDocument/2006/relationships/image" Target="../media/image8.png"/></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2.xml"/><Relationship Id="rId1" Type="http://schemas.openxmlformats.org/officeDocument/2006/relationships/tags" Target="../tags/tag431.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4.xml"/><Relationship Id="rId1" Type="http://schemas.openxmlformats.org/officeDocument/2006/relationships/tags" Target="../tags/tag433.xml"/></Relationships>
</file>

<file path=ppt/slideLayouts/_rels/slideLayout2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5.xml"/></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7.xml"/><Relationship Id="rId1" Type="http://schemas.openxmlformats.org/officeDocument/2006/relationships/tags" Target="../tags/tag436.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9.xml"/><Relationship Id="rId1" Type="http://schemas.openxmlformats.org/officeDocument/2006/relationships/tags" Target="../tags/tag43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1.xml"/><Relationship Id="rId1" Type="http://schemas.openxmlformats.org/officeDocument/2006/relationships/tags" Target="../tags/tag440.xml"/></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2.xml"/></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4.xml"/><Relationship Id="rId1" Type="http://schemas.openxmlformats.org/officeDocument/2006/relationships/tags" Target="../tags/tag443.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5.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6.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7.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9.xml"/><Relationship Id="rId1" Type="http://schemas.openxmlformats.org/officeDocument/2006/relationships/tags" Target="../tags/tag448.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0.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1.xml"/></Relationships>
</file>

<file path=ppt/slideLayouts/_rels/slideLayout229.xml.rels><?xml version="1.0" encoding="UTF-8" standalone="yes"?>
<Relationships xmlns="http://schemas.openxmlformats.org/package/2006/relationships"><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 Id="rId5" Type="http://schemas.openxmlformats.org/officeDocument/2006/relationships/slideMaster" Target="../slideMasters/slideMaster2.xml"/><Relationship Id="rId4" Type="http://schemas.openxmlformats.org/officeDocument/2006/relationships/tags" Target="../tags/tag45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 Id="rId4"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0.xml"/><Relationship Id="rId1" Type="http://schemas.openxmlformats.org/officeDocument/2006/relationships/tags" Target="../tags/tag459.xml"/></Relationships>
</file>

<file path=ppt/slideLayouts/_rels/slideLayout232.xml.rels><?xml version="1.0" encoding="UTF-8" standalone="yes"?>
<Relationships xmlns="http://schemas.openxmlformats.org/package/2006/relationships"><Relationship Id="rId8" Type="http://schemas.openxmlformats.org/officeDocument/2006/relationships/tags" Target="../tags/tag468.xml"/><Relationship Id="rId3" Type="http://schemas.openxmlformats.org/officeDocument/2006/relationships/tags" Target="../tags/tag463.xml"/><Relationship Id="rId7" Type="http://schemas.openxmlformats.org/officeDocument/2006/relationships/tags" Target="../tags/tag467.xml"/><Relationship Id="rId12" Type="http://schemas.openxmlformats.org/officeDocument/2006/relationships/slideMaster" Target="../slideMasters/slideMaster2.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5" Type="http://schemas.openxmlformats.org/officeDocument/2006/relationships/tags" Target="../tags/tag465.xml"/><Relationship Id="rId10" Type="http://schemas.openxmlformats.org/officeDocument/2006/relationships/tags" Target="../tags/tag470.xml"/><Relationship Id="rId4" Type="http://schemas.openxmlformats.org/officeDocument/2006/relationships/tags" Target="../tags/tag464.xml"/><Relationship Id="rId9" Type="http://schemas.openxmlformats.org/officeDocument/2006/relationships/tags" Target="../tags/tag469.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73.xml"/><Relationship Id="rId1" Type="http://schemas.openxmlformats.org/officeDocument/2006/relationships/tags" Target="../tags/tag472.xml"/></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 Id="rId4"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tags" Target="../tags/tag477.xml"/><Relationship Id="rId4"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1.xml"/><Relationship Id="rId1" Type="http://schemas.openxmlformats.org/officeDocument/2006/relationships/tags" Target="../tags/tag48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3.xml"/><Relationship Id="rId1" Type="http://schemas.openxmlformats.org/officeDocument/2006/relationships/tags" Target="../tags/tag482.xml"/></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 Id="rId4"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tags" Target="../tags/tag487.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ags" Target="../tags/tag59.xml"/></Relationships>
</file>

<file path=ppt/slideLayouts/_rels/slideLayout240.xml.rels><?xml version="1.0" encoding="UTF-8" standalone="yes"?>
<Relationships xmlns="http://schemas.openxmlformats.org/package/2006/relationships"><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 Id="rId4"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tags" Target="../tags/tag493.xml"/><Relationship Id="rId4"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6.xml"/></Relationships>
</file>

<file path=ppt/slideLayouts/_rels/slideLayout2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7.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 Id="rId4"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1.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2.xml"/></Relationships>
</file>

<file path=ppt/slideLayouts/_rels/slideLayout247.xml.rels><?xml version="1.0" encoding="UTF-8" standalone="yes"?>
<Relationships xmlns="http://schemas.openxmlformats.org/package/2006/relationships"><Relationship Id="rId8" Type="http://schemas.openxmlformats.org/officeDocument/2006/relationships/tags" Target="../tags/tag510.xml"/><Relationship Id="rId13" Type="http://schemas.openxmlformats.org/officeDocument/2006/relationships/tags" Target="../tags/tag515.xml"/><Relationship Id="rId18" Type="http://schemas.openxmlformats.org/officeDocument/2006/relationships/image" Target="../media/image42.svg"/><Relationship Id="rId3" Type="http://schemas.openxmlformats.org/officeDocument/2006/relationships/tags" Target="../tags/tag505.xml"/><Relationship Id="rId7" Type="http://schemas.openxmlformats.org/officeDocument/2006/relationships/tags" Target="../tags/tag509.xml"/><Relationship Id="rId12" Type="http://schemas.openxmlformats.org/officeDocument/2006/relationships/tags" Target="../tags/tag514.xml"/><Relationship Id="rId17" Type="http://schemas.openxmlformats.org/officeDocument/2006/relationships/image" Target="../media/image14.png"/><Relationship Id="rId2" Type="http://schemas.openxmlformats.org/officeDocument/2006/relationships/tags" Target="../tags/tag504.xml"/><Relationship Id="rId16" Type="http://schemas.openxmlformats.org/officeDocument/2006/relationships/slideMaster" Target="../slideMasters/slideMaster2.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tags" Target="../tags/tag513.xml"/><Relationship Id="rId5" Type="http://schemas.openxmlformats.org/officeDocument/2006/relationships/tags" Target="../tags/tag507.xml"/><Relationship Id="rId15" Type="http://schemas.openxmlformats.org/officeDocument/2006/relationships/tags" Target="../tags/tag517.xml"/><Relationship Id="rId10" Type="http://schemas.openxmlformats.org/officeDocument/2006/relationships/tags" Target="../tags/tag512.xml"/><Relationship Id="rId4" Type="http://schemas.openxmlformats.org/officeDocument/2006/relationships/tags" Target="../tags/tag506.xml"/><Relationship Id="rId9" Type="http://schemas.openxmlformats.org/officeDocument/2006/relationships/tags" Target="../tags/tag511.xml"/><Relationship Id="rId14" Type="http://schemas.openxmlformats.org/officeDocument/2006/relationships/tags" Target="../tags/tag516.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5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21.xml"/><Relationship Id="rId7" Type="http://schemas.openxmlformats.org/officeDocument/2006/relationships/tags" Target="../tags/tag525.xml"/><Relationship Id="rId2" Type="http://schemas.openxmlformats.org/officeDocument/2006/relationships/tags" Target="../tags/tag520.xml"/><Relationship Id="rId1" Type="http://schemas.openxmlformats.org/officeDocument/2006/relationships/tags" Target="../tags/tag519.xml"/><Relationship Id="rId6" Type="http://schemas.openxmlformats.org/officeDocument/2006/relationships/tags" Target="../tags/tag524.xml"/><Relationship Id="rId5" Type="http://schemas.openxmlformats.org/officeDocument/2006/relationships/tags" Target="../tags/tag523.xml"/><Relationship Id="rId4" Type="http://schemas.openxmlformats.org/officeDocument/2006/relationships/tags" Target="../tags/tag5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tags" Target="../tags/tag526.xml"/><Relationship Id="rId5" Type="http://schemas.openxmlformats.org/officeDocument/2006/relationships/slideMaster" Target="../slideMasters/slideMaster2.xml"/><Relationship Id="rId4" Type="http://schemas.openxmlformats.org/officeDocument/2006/relationships/tags" Target="../tags/tag52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1.xml"/><Relationship Id="rId1" Type="http://schemas.openxmlformats.org/officeDocument/2006/relationships/tags" Target="../tags/tag53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3.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53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3.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2.xml"/><Relationship Id="rId1" Type="http://schemas.openxmlformats.org/officeDocument/2006/relationships/tags" Target="../tags/tag53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2.xml"/><Relationship Id="rId1" Type="http://schemas.openxmlformats.org/officeDocument/2006/relationships/tags" Target="../tags/tag53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8" Type="http://schemas.openxmlformats.org/officeDocument/2006/relationships/tags" Target="../tags/tag545.xml"/><Relationship Id="rId13" Type="http://schemas.openxmlformats.org/officeDocument/2006/relationships/tags" Target="../tags/tag550.xml"/><Relationship Id="rId3" Type="http://schemas.openxmlformats.org/officeDocument/2006/relationships/tags" Target="../tags/tag540.xml"/><Relationship Id="rId7" Type="http://schemas.openxmlformats.org/officeDocument/2006/relationships/tags" Target="../tags/tag544.xml"/><Relationship Id="rId12" Type="http://schemas.openxmlformats.org/officeDocument/2006/relationships/tags" Target="../tags/tag549.xml"/><Relationship Id="rId2" Type="http://schemas.openxmlformats.org/officeDocument/2006/relationships/tags" Target="../tags/tag539.xml"/><Relationship Id="rId1" Type="http://schemas.openxmlformats.org/officeDocument/2006/relationships/tags" Target="../tags/tag538.xml"/><Relationship Id="rId6" Type="http://schemas.openxmlformats.org/officeDocument/2006/relationships/tags" Target="../tags/tag543.xml"/><Relationship Id="rId11" Type="http://schemas.openxmlformats.org/officeDocument/2006/relationships/tags" Target="../tags/tag548.xml"/><Relationship Id="rId5" Type="http://schemas.openxmlformats.org/officeDocument/2006/relationships/tags" Target="../tags/tag542.xml"/><Relationship Id="rId10" Type="http://schemas.openxmlformats.org/officeDocument/2006/relationships/tags" Target="../tags/tag547.xml"/><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553.xml"/><Relationship Id="rId2" Type="http://schemas.openxmlformats.org/officeDocument/2006/relationships/tags" Target="../tags/tag552.xml"/><Relationship Id="rId1" Type="http://schemas.openxmlformats.org/officeDocument/2006/relationships/tags" Target="../tags/tag551.xml"/><Relationship Id="rId5" Type="http://schemas.openxmlformats.org/officeDocument/2006/relationships/slideMaster" Target="../slideMasters/slideMaster2.xml"/><Relationship Id="rId4" Type="http://schemas.openxmlformats.org/officeDocument/2006/relationships/tags" Target="../tags/tag554.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557.xml"/><Relationship Id="rId2" Type="http://schemas.openxmlformats.org/officeDocument/2006/relationships/tags" Target="../tags/tag556.xml"/><Relationship Id="rId1" Type="http://schemas.openxmlformats.org/officeDocument/2006/relationships/tags" Target="../tags/tag555.xml"/><Relationship Id="rId5" Type="http://schemas.openxmlformats.org/officeDocument/2006/relationships/slideMaster" Target="../slideMasters/slideMaster2.xml"/><Relationship Id="rId4" Type="http://schemas.openxmlformats.org/officeDocument/2006/relationships/tags" Target="../tags/tag558.xml"/></Relationships>
</file>

<file path=ppt/slideLayouts/_rels/slideLayout2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9.xml"/></Relationships>
</file>

<file path=ppt/slideLayouts/_rels/slideLayout28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62.xml"/><Relationship Id="rId7" Type="http://schemas.openxmlformats.org/officeDocument/2006/relationships/slideMaster" Target="../slideMasters/slideMaster2.xml"/><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tags" Target="../tags/tag565.xml"/><Relationship Id="rId11" Type="http://schemas.openxmlformats.org/officeDocument/2006/relationships/image" Target="../media/image610.svg"/><Relationship Id="rId5" Type="http://schemas.openxmlformats.org/officeDocument/2006/relationships/tags" Target="../tags/tag564.xml"/><Relationship Id="rId10" Type="http://schemas.openxmlformats.org/officeDocument/2006/relationships/image" Target="../media/image16.png"/><Relationship Id="rId4" Type="http://schemas.openxmlformats.org/officeDocument/2006/relationships/tags" Target="../tags/tag563.xml"/><Relationship Id="rId9" Type="http://schemas.openxmlformats.org/officeDocument/2006/relationships/image" Target="../media/image410.sv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6.xml"/></Relationships>
</file>

<file path=ppt/slideLayouts/_rels/slideLayout2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69.xml"/><Relationship Id="rId7" Type="http://schemas.openxmlformats.org/officeDocument/2006/relationships/tags" Target="../tags/tag573.xml"/><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tags" Target="../tags/tag572.xml"/><Relationship Id="rId5" Type="http://schemas.openxmlformats.org/officeDocument/2006/relationships/tags" Target="../tags/tag571.xml"/><Relationship Id="rId4" Type="http://schemas.openxmlformats.org/officeDocument/2006/relationships/tags" Target="../tags/tag57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8" Type="http://schemas.openxmlformats.org/officeDocument/2006/relationships/tags" Target="../tags/tag582.xml"/><Relationship Id="rId13" Type="http://schemas.openxmlformats.org/officeDocument/2006/relationships/tags" Target="../tags/tag587.xml"/><Relationship Id="rId3" Type="http://schemas.openxmlformats.org/officeDocument/2006/relationships/tags" Target="../tags/tag577.xml"/><Relationship Id="rId7" Type="http://schemas.openxmlformats.org/officeDocument/2006/relationships/tags" Target="../tags/tag581.xml"/><Relationship Id="rId12" Type="http://schemas.openxmlformats.org/officeDocument/2006/relationships/tags" Target="../tags/tag586.xml"/><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tags" Target="../tags/tag585.xml"/><Relationship Id="rId5" Type="http://schemas.openxmlformats.org/officeDocument/2006/relationships/tags" Target="../tags/tag579.xml"/><Relationship Id="rId10" Type="http://schemas.openxmlformats.org/officeDocument/2006/relationships/tags" Target="../tags/tag584.xml"/><Relationship Id="rId4" Type="http://schemas.openxmlformats.org/officeDocument/2006/relationships/tags" Target="../tags/tag578.xml"/><Relationship Id="rId9" Type="http://schemas.openxmlformats.org/officeDocument/2006/relationships/tags" Target="../tags/tag583.xml"/><Relationship Id="rId14"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7.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3" Type="http://schemas.openxmlformats.org/officeDocument/2006/relationships/tags" Target="../tags/tag590.xml"/><Relationship Id="rId2" Type="http://schemas.openxmlformats.org/officeDocument/2006/relationships/tags" Target="../tags/tag589.xml"/><Relationship Id="rId1" Type="http://schemas.openxmlformats.org/officeDocument/2006/relationships/tags" Target="../tags/tag588.xml"/><Relationship Id="rId5" Type="http://schemas.openxmlformats.org/officeDocument/2006/relationships/slideMaster" Target="../slideMasters/slideMaster2.xml"/><Relationship Id="rId4" Type="http://schemas.openxmlformats.org/officeDocument/2006/relationships/tags" Target="../tags/tag591.xml"/></Relationships>
</file>

<file path=ppt/slideLayouts/_rels/slideLayout305.xml.rels><?xml version="1.0" encoding="UTF-8" standalone="yes"?>
<Relationships xmlns="http://schemas.openxmlformats.org/package/2006/relationships"><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tags" Target="../tags/tag592.xml"/><Relationship Id="rId5" Type="http://schemas.openxmlformats.org/officeDocument/2006/relationships/slideMaster" Target="../slideMasters/slideMaster2.xml"/><Relationship Id="rId4" Type="http://schemas.openxmlformats.org/officeDocument/2006/relationships/tags" Target="../tags/tag595.xml"/></Relationships>
</file>

<file path=ppt/slideLayouts/_rels/slideLayout306.xml.rels><?xml version="1.0" encoding="UTF-8" standalone="yes"?>
<Relationships xmlns="http://schemas.openxmlformats.org/package/2006/relationships"><Relationship Id="rId3" Type="http://schemas.openxmlformats.org/officeDocument/2006/relationships/tags" Target="../tags/tag598.xml"/><Relationship Id="rId2" Type="http://schemas.openxmlformats.org/officeDocument/2006/relationships/tags" Target="../tags/tag597.xml"/><Relationship Id="rId1" Type="http://schemas.openxmlformats.org/officeDocument/2006/relationships/tags" Target="../tags/tag596.xml"/><Relationship Id="rId5" Type="http://schemas.openxmlformats.org/officeDocument/2006/relationships/slideMaster" Target="../slideMasters/slideMaster2.xml"/><Relationship Id="rId4" Type="http://schemas.openxmlformats.org/officeDocument/2006/relationships/tags" Target="../tags/tag599.xml"/></Relationships>
</file>

<file path=ppt/slideLayouts/_rels/slideLayout3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0.xml"/></Relationships>
</file>

<file path=ppt/slideLayouts/_rels/slideLayout30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603.xml"/><Relationship Id="rId7" Type="http://schemas.openxmlformats.org/officeDocument/2006/relationships/slideMaster" Target="../slideMasters/slideMaster2.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tags" Target="../tags/tag606.xml"/><Relationship Id="rId11" Type="http://schemas.openxmlformats.org/officeDocument/2006/relationships/image" Target="../media/image9.svg"/><Relationship Id="rId5" Type="http://schemas.openxmlformats.org/officeDocument/2006/relationships/tags" Target="../tags/tag605.xml"/><Relationship Id="rId10" Type="http://schemas.openxmlformats.org/officeDocument/2006/relationships/image" Target="../media/image22.png"/><Relationship Id="rId4" Type="http://schemas.openxmlformats.org/officeDocument/2006/relationships/tags" Target="../tags/tag604.xml"/><Relationship Id="rId9" Type="http://schemas.openxmlformats.org/officeDocument/2006/relationships/image" Target="../media/image7.sv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7.xml"/></Relationships>
</file>

<file path=ppt/slideLayouts/_rels/slideLayout3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8.xml"/></Relationships>
</file>

<file path=ppt/slideLayouts/_rels/slideLayout3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9.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5.xml.rels><?xml version="1.0" encoding="UTF-8" standalone="yes"?>
<Relationships xmlns="http://schemas.openxmlformats.org/package/2006/relationships"><Relationship Id="rId3" Type="http://schemas.openxmlformats.org/officeDocument/2006/relationships/tags" Target="../tags/tag615.xml"/><Relationship Id="rId2" Type="http://schemas.openxmlformats.org/officeDocument/2006/relationships/tags" Target="../tags/tag614.xml"/><Relationship Id="rId1" Type="http://schemas.openxmlformats.org/officeDocument/2006/relationships/tags" Target="../tags/tag613.xml"/><Relationship Id="rId5" Type="http://schemas.openxmlformats.org/officeDocument/2006/relationships/slideMaster" Target="../slideMasters/slideMaster3.xml"/><Relationship Id="rId4" Type="http://schemas.openxmlformats.org/officeDocument/2006/relationships/tags" Target="../tags/tag616.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9.xml"/><Relationship Id="rId1" Type="http://schemas.openxmlformats.org/officeDocument/2006/relationships/tags" Target="../tags/tag618.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1.xml"/><Relationship Id="rId1" Type="http://schemas.openxmlformats.org/officeDocument/2006/relationships/tags" Target="../tags/tag620.xml"/></Relationships>
</file>

<file path=ppt/slideLayouts/_rels/slideLayout3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2.xml"/></Relationships>
</file>

<file path=ppt/slideLayouts/_rels/slideLayout3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3.xml"/></Relationships>
</file>

<file path=ppt/slideLayouts/_rels/slideLayout3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4.xml"/></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6.xml"/><Relationship Id="rId1" Type="http://schemas.openxmlformats.org/officeDocument/2006/relationships/tags" Target="../tags/tag625.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8.xml"/><Relationship Id="rId1" Type="http://schemas.openxmlformats.org/officeDocument/2006/relationships/tags" Target="../tags/tag627.xml"/></Relationships>
</file>

<file path=ppt/slideLayouts/_rels/slideLayout329.xml.rels><?xml version="1.0" encoding="UTF-8" standalone="yes"?>
<Relationships xmlns="http://schemas.openxmlformats.org/package/2006/relationships"><Relationship Id="rId8" Type="http://schemas.openxmlformats.org/officeDocument/2006/relationships/tags" Target="../tags/tag636.xml"/><Relationship Id="rId13" Type="http://schemas.openxmlformats.org/officeDocument/2006/relationships/tags" Target="../tags/tag641.xml"/><Relationship Id="rId3" Type="http://schemas.openxmlformats.org/officeDocument/2006/relationships/tags" Target="../tags/tag631.xml"/><Relationship Id="rId7" Type="http://schemas.openxmlformats.org/officeDocument/2006/relationships/tags" Target="../tags/tag635.xml"/><Relationship Id="rId12" Type="http://schemas.openxmlformats.org/officeDocument/2006/relationships/tags" Target="../tags/tag640.xml"/><Relationship Id="rId2" Type="http://schemas.openxmlformats.org/officeDocument/2006/relationships/tags" Target="../tags/tag630.xml"/><Relationship Id="rId1" Type="http://schemas.openxmlformats.org/officeDocument/2006/relationships/tags" Target="../tags/tag629.xml"/><Relationship Id="rId6" Type="http://schemas.openxmlformats.org/officeDocument/2006/relationships/tags" Target="../tags/tag634.xml"/><Relationship Id="rId11" Type="http://schemas.openxmlformats.org/officeDocument/2006/relationships/tags" Target="../tags/tag639.xml"/><Relationship Id="rId5" Type="http://schemas.openxmlformats.org/officeDocument/2006/relationships/tags" Target="../tags/tag633.xml"/><Relationship Id="rId10" Type="http://schemas.openxmlformats.org/officeDocument/2006/relationships/tags" Target="../tags/tag638.xml"/><Relationship Id="rId4" Type="http://schemas.openxmlformats.org/officeDocument/2006/relationships/tags" Target="../tags/tag632.xml"/><Relationship Id="rId9" Type="http://schemas.openxmlformats.org/officeDocument/2006/relationships/tags" Target="../tags/tag637.xml"/><Relationship Id="rId1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Layouts/_rels/slideLayout3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2.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tags" Target="../tags/tag643.xml"/><Relationship Id="rId4" Type="http://schemas.openxmlformats.org/officeDocument/2006/relationships/slideMaster" Target="../slideMasters/slideMaster3.xml"/></Relationships>
</file>

<file path=ppt/slideLayouts/_rels/slideLayout333.xml.rels><?xml version="1.0" encoding="UTF-8" standalone="yes"?>
<Relationships xmlns="http://schemas.openxmlformats.org/package/2006/relationships"><Relationship Id="rId3" Type="http://schemas.openxmlformats.org/officeDocument/2006/relationships/tags" Target="../tags/tag648.xml"/><Relationship Id="rId2" Type="http://schemas.openxmlformats.org/officeDocument/2006/relationships/tags" Target="../tags/tag647.xml"/><Relationship Id="rId1" Type="http://schemas.openxmlformats.org/officeDocument/2006/relationships/tags" Target="../tags/tag646.xml"/><Relationship Id="rId6" Type="http://schemas.openxmlformats.org/officeDocument/2006/relationships/slideMaster" Target="../slideMasters/slideMaster3.xml"/><Relationship Id="rId5" Type="http://schemas.openxmlformats.org/officeDocument/2006/relationships/tags" Target="../tags/tag650.xml"/><Relationship Id="rId4" Type="http://schemas.openxmlformats.org/officeDocument/2006/relationships/tags" Target="../tags/tag649.xml"/></Relationships>
</file>

<file path=ppt/slideLayouts/_rels/slideLayout3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1.xml"/></Relationships>
</file>

<file path=ppt/slideLayouts/_rels/slideLayout3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2.xml"/></Relationships>
</file>

<file path=ppt/slideLayouts/_rels/slideLayout3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4.xml"/><Relationship Id="rId1" Type="http://schemas.openxmlformats.org/officeDocument/2006/relationships/tags" Target="../tags/tag65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ags" Target="../tags/tag655.xml"/><Relationship Id="rId4" Type="http://schemas.openxmlformats.org/officeDocument/2006/relationships/slideMaster" Target="../slideMasters/slideMaster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660.xml"/><Relationship Id="rId2" Type="http://schemas.openxmlformats.org/officeDocument/2006/relationships/tags" Target="../tags/tag659.xml"/><Relationship Id="rId1" Type="http://schemas.openxmlformats.org/officeDocument/2006/relationships/tags" Target="../tags/tag658.xml"/><Relationship Id="rId4" Type="http://schemas.openxmlformats.org/officeDocument/2006/relationships/slideMaster" Target="../slideMasters/slideMaster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s>
</file>

<file path=ppt/slideLayouts/_rels/slideLayout340.xml.rels><?xml version="1.0" encoding="UTF-8" standalone="yes"?>
<Relationships xmlns="http://schemas.openxmlformats.org/package/2006/relationships"><Relationship Id="rId3" Type="http://schemas.openxmlformats.org/officeDocument/2006/relationships/tags" Target="../tags/tag666.xml"/><Relationship Id="rId2" Type="http://schemas.openxmlformats.org/officeDocument/2006/relationships/tags" Target="../tags/tag665.xml"/><Relationship Id="rId1" Type="http://schemas.openxmlformats.org/officeDocument/2006/relationships/tags" Target="../tags/tag664.xml"/><Relationship Id="rId4" Type="http://schemas.openxmlformats.org/officeDocument/2006/relationships/slideMaster" Target="../slideMasters/slideMaster3.xml"/></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67.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670.xml"/><Relationship Id="rId2" Type="http://schemas.openxmlformats.org/officeDocument/2006/relationships/tags" Target="../tags/tag669.xml"/><Relationship Id="rId1" Type="http://schemas.openxmlformats.org/officeDocument/2006/relationships/tags" Target="../tags/tag668.xml"/><Relationship Id="rId4" Type="http://schemas.openxmlformats.org/officeDocument/2006/relationships/slideMaster" Target="../slideMasters/slideMaster3.xml"/></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1.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2.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673.xml"/></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5.xml"/><Relationship Id="rId1" Type="http://schemas.openxmlformats.org/officeDocument/2006/relationships/tags" Target="../tags/tag674.xml"/></Relationships>
</file>

<file path=ppt/slideLayouts/_rels/slideLayout3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6.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679.xml"/><Relationship Id="rId7" Type="http://schemas.openxmlformats.org/officeDocument/2006/relationships/tags" Target="../tags/tag683.xml"/><Relationship Id="rId2" Type="http://schemas.openxmlformats.org/officeDocument/2006/relationships/tags" Target="../tags/tag678.xml"/><Relationship Id="rId1" Type="http://schemas.openxmlformats.org/officeDocument/2006/relationships/tags" Target="../tags/tag677.xml"/><Relationship Id="rId6" Type="http://schemas.openxmlformats.org/officeDocument/2006/relationships/tags" Target="../tags/tag682.xml"/><Relationship Id="rId5" Type="http://schemas.openxmlformats.org/officeDocument/2006/relationships/tags" Target="../tags/tag681.xml"/><Relationship Id="rId4" Type="http://schemas.openxmlformats.org/officeDocument/2006/relationships/tags" Target="../tags/tag68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8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4.xml.rels><?xml version="1.0" encoding="UTF-8" standalone="yes"?>
<Relationships xmlns="http://schemas.openxmlformats.org/package/2006/relationships"><Relationship Id="rId8" Type="http://schemas.openxmlformats.org/officeDocument/2006/relationships/tags" Target="../tags/tag692.xml"/><Relationship Id="rId13" Type="http://schemas.openxmlformats.org/officeDocument/2006/relationships/tags" Target="../tags/tag697.xml"/><Relationship Id="rId3" Type="http://schemas.openxmlformats.org/officeDocument/2006/relationships/tags" Target="../tags/tag687.xml"/><Relationship Id="rId7" Type="http://schemas.openxmlformats.org/officeDocument/2006/relationships/tags" Target="../tags/tag691.xml"/><Relationship Id="rId12" Type="http://schemas.openxmlformats.org/officeDocument/2006/relationships/tags" Target="../tags/tag696.xml"/><Relationship Id="rId2" Type="http://schemas.openxmlformats.org/officeDocument/2006/relationships/tags" Target="../tags/tag686.xml"/><Relationship Id="rId1" Type="http://schemas.openxmlformats.org/officeDocument/2006/relationships/tags" Target="../tags/tag685.xml"/><Relationship Id="rId6" Type="http://schemas.openxmlformats.org/officeDocument/2006/relationships/tags" Target="../tags/tag690.xml"/><Relationship Id="rId11" Type="http://schemas.openxmlformats.org/officeDocument/2006/relationships/tags" Target="../tags/tag695.xml"/><Relationship Id="rId5" Type="http://schemas.openxmlformats.org/officeDocument/2006/relationships/tags" Target="../tags/tag689.xml"/><Relationship Id="rId10" Type="http://schemas.openxmlformats.org/officeDocument/2006/relationships/tags" Target="../tags/tag694.xml"/><Relationship Id="rId4" Type="http://schemas.openxmlformats.org/officeDocument/2006/relationships/tags" Target="../tags/tag688.xml"/><Relationship Id="rId9" Type="http://schemas.openxmlformats.org/officeDocument/2006/relationships/tags" Target="../tags/tag693.xml"/><Relationship Id="rId14" Type="http://schemas.openxmlformats.org/officeDocument/2006/relationships/slideMaster" Target="../slideMasters/slideMaster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700.xml"/><Relationship Id="rId2" Type="http://schemas.openxmlformats.org/officeDocument/2006/relationships/tags" Target="../tags/tag699.xml"/><Relationship Id="rId1" Type="http://schemas.openxmlformats.org/officeDocument/2006/relationships/tags" Target="../tags/tag698.xml"/><Relationship Id="rId5" Type="http://schemas.openxmlformats.org/officeDocument/2006/relationships/slideMaster" Target="../slideMasters/slideMaster3.xml"/><Relationship Id="rId4" Type="http://schemas.openxmlformats.org/officeDocument/2006/relationships/tags" Target="../tags/tag701.xml"/></Relationships>
</file>

<file path=ppt/slideLayouts/_rels/slideLayout363.xml.rels><?xml version="1.0" encoding="UTF-8" standalone="yes"?>
<Relationships xmlns="http://schemas.openxmlformats.org/package/2006/relationships"><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 Id="rId5" Type="http://schemas.openxmlformats.org/officeDocument/2006/relationships/slideMaster" Target="../slideMasters/slideMaster3.xml"/><Relationship Id="rId4" Type="http://schemas.openxmlformats.org/officeDocument/2006/relationships/tags" Target="../tags/tag705.xml"/></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ags" Target="../tags/tag706.xml"/><Relationship Id="rId5" Type="http://schemas.openxmlformats.org/officeDocument/2006/relationships/slideMaster" Target="../slideMasters/slideMaster3.xml"/><Relationship Id="rId4" Type="http://schemas.openxmlformats.org/officeDocument/2006/relationships/tags" Target="../tags/tag709.xml"/></Relationships>
</file>

<file path=ppt/slideLayouts/_rels/slideLayout3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0.xml"/></Relationships>
</file>

<file path=ppt/slideLayouts/_rels/slideLayout36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713.xml"/><Relationship Id="rId7" Type="http://schemas.openxmlformats.org/officeDocument/2006/relationships/slideMaster" Target="../slideMasters/slideMaster3.xml"/><Relationship Id="rId2" Type="http://schemas.openxmlformats.org/officeDocument/2006/relationships/tags" Target="../tags/tag712.xml"/><Relationship Id="rId1" Type="http://schemas.openxmlformats.org/officeDocument/2006/relationships/tags" Target="../tags/tag711.xml"/><Relationship Id="rId6" Type="http://schemas.openxmlformats.org/officeDocument/2006/relationships/tags" Target="../tags/tag716.xml"/><Relationship Id="rId11" Type="http://schemas.openxmlformats.org/officeDocument/2006/relationships/image" Target="../media/image6.svg"/><Relationship Id="rId5" Type="http://schemas.openxmlformats.org/officeDocument/2006/relationships/tags" Target="../tags/tag715.xml"/><Relationship Id="rId10" Type="http://schemas.openxmlformats.org/officeDocument/2006/relationships/image" Target="../media/image16.png"/><Relationship Id="rId4" Type="http://schemas.openxmlformats.org/officeDocument/2006/relationships/tags" Target="../tags/tag714.xml"/><Relationship Id="rId9" Type="http://schemas.openxmlformats.org/officeDocument/2006/relationships/image" Target="../media/image4.svg"/></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1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9.xml"/><Relationship Id="rId1" Type="http://schemas.openxmlformats.org/officeDocument/2006/relationships/tags" Target="../tags/tag718.xml"/></Relationships>
</file>

<file path=ppt/slideLayouts/_rels/slideLayout37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20.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3.xml.rels><?xml version="1.0" encoding="UTF-8" standalone="yes"?>
<Relationships xmlns="http://schemas.openxmlformats.org/package/2006/relationships"><Relationship Id="rId3" Type="http://schemas.openxmlformats.org/officeDocument/2006/relationships/tags" Target="../tags/tag726.xml"/><Relationship Id="rId2" Type="http://schemas.openxmlformats.org/officeDocument/2006/relationships/tags" Target="../tags/tag725.xml"/><Relationship Id="rId1" Type="http://schemas.openxmlformats.org/officeDocument/2006/relationships/tags" Target="../tags/tag724.xml"/><Relationship Id="rId5" Type="http://schemas.openxmlformats.org/officeDocument/2006/relationships/slideMaster" Target="../slideMasters/slideMaster4.xml"/><Relationship Id="rId4" Type="http://schemas.openxmlformats.org/officeDocument/2006/relationships/tags" Target="../tags/tag727.xml"/></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29.xml"/><Relationship Id="rId1" Type="http://schemas.openxmlformats.org/officeDocument/2006/relationships/tags" Target="../tags/tag72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732.xml"/><Relationship Id="rId2" Type="http://schemas.openxmlformats.org/officeDocument/2006/relationships/tags" Target="../tags/tag731.xml"/><Relationship Id="rId1" Type="http://schemas.openxmlformats.org/officeDocument/2006/relationships/tags" Target="../tags/tag730.xml"/><Relationship Id="rId5" Type="http://schemas.openxmlformats.org/officeDocument/2006/relationships/slideMaster" Target="../slideMasters/slideMaster4.xml"/><Relationship Id="rId4" Type="http://schemas.openxmlformats.org/officeDocument/2006/relationships/tags" Target="../tags/tag733.xml"/></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35.xml"/><Relationship Id="rId1" Type="http://schemas.openxmlformats.org/officeDocument/2006/relationships/tags" Target="../tags/tag734.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s>
</file>

<file path=ppt/slideLayouts/_rels/slideLayout3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36.xml"/></Relationships>
</file>

<file path=ppt/slideLayouts/_rels/slideLayout3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38.xml"/><Relationship Id="rId1" Type="http://schemas.openxmlformats.org/officeDocument/2006/relationships/tags" Target="../tags/tag737.xml"/></Relationships>
</file>

<file path=ppt/slideLayouts/_rels/slideLayout3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40.xml"/><Relationship Id="rId1" Type="http://schemas.openxmlformats.org/officeDocument/2006/relationships/tags" Target="../tags/tag739.xml"/></Relationships>
</file>

<file path=ppt/slideLayouts/_rels/slideLayout3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42.xml"/><Relationship Id="rId1" Type="http://schemas.openxmlformats.org/officeDocument/2006/relationships/tags" Target="../tags/tag741.xml"/></Relationships>
</file>

<file path=ppt/slideLayouts/_rels/slideLayout384.xml.rels><?xml version="1.0" encoding="UTF-8" standalone="yes"?>
<Relationships xmlns="http://schemas.openxmlformats.org/package/2006/relationships"><Relationship Id="rId8" Type="http://schemas.openxmlformats.org/officeDocument/2006/relationships/tags" Target="../tags/tag750.xml"/><Relationship Id="rId13" Type="http://schemas.openxmlformats.org/officeDocument/2006/relationships/tags" Target="../tags/tag755.xml"/><Relationship Id="rId3" Type="http://schemas.openxmlformats.org/officeDocument/2006/relationships/tags" Target="../tags/tag745.xml"/><Relationship Id="rId7" Type="http://schemas.openxmlformats.org/officeDocument/2006/relationships/tags" Target="../tags/tag749.xml"/><Relationship Id="rId12" Type="http://schemas.openxmlformats.org/officeDocument/2006/relationships/tags" Target="../tags/tag754.xml"/><Relationship Id="rId2" Type="http://schemas.openxmlformats.org/officeDocument/2006/relationships/tags" Target="../tags/tag744.xml"/><Relationship Id="rId1" Type="http://schemas.openxmlformats.org/officeDocument/2006/relationships/tags" Target="../tags/tag743.xml"/><Relationship Id="rId6" Type="http://schemas.openxmlformats.org/officeDocument/2006/relationships/tags" Target="../tags/tag748.xml"/><Relationship Id="rId11" Type="http://schemas.openxmlformats.org/officeDocument/2006/relationships/tags" Target="../tags/tag753.xml"/><Relationship Id="rId5" Type="http://schemas.openxmlformats.org/officeDocument/2006/relationships/tags" Target="../tags/tag747.xml"/><Relationship Id="rId10" Type="http://schemas.openxmlformats.org/officeDocument/2006/relationships/tags" Target="../tags/tag752.xml"/><Relationship Id="rId4" Type="http://schemas.openxmlformats.org/officeDocument/2006/relationships/tags" Target="../tags/tag746.xml"/><Relationship Id="rId9" Type="http://schemas.openxmlformats.org/officeDocument/2006/relationships/tags" Target="../tags/tag751.xml"/><Relationship Id="rId14" Type="http://schemas.openxmlformats.org/officeDocument/2006/relationships/slideMaster" Target="../slideMasters/slideMaster4.xml"/></Relationships>
</file>

<file path=ppt/slideLayouts/_rels/slideLayout385.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758.xml"/><Relationship Id="rId7" Type="http://schemas.openxmlformats.org/officeDocument/2006/relationships/tags" Target="../tags/tag762.xml"/><Relationship Id="rId2" Type="http://schemas.openxmlformats.org/officeDocument/2006/relationships/tags" Target="../tags/tag757.xml"/><Relationship Id="rId1" Type="http://schemas.openxmlformats.org/officeDocument/2006/relationships/tags" Target="../tags/tag756.xml"/><Relationship Id="rId6" Type="http://schemas.openxmlformats.org/officeDocument/2006/relationships/tags" Target="../tags/tag761.xml"/><Relationship Id="rId5" Type="http://schemas.openxmlformats.org/officeDocument/2006/relationships/tags" Target="../tags/tag760.xml"/><Relationship Id="rId4" Type="http://schemas.openxmlformats.org/officeDocument/2006/relationships/tags" Target="../tags/tag759.xml"/></Relationships>
</file>

<file path=ppt/slideLayouts/_rels/slideLayout3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64.xml"/><Relationship Id="rId1" Type="http://schemas.openxmlformats.org/officeDocument/2006/relationships/tags" Target="../tags/tag763.xml"/></Relationships>
</file>

<file path=ppt/slideLayouts/_rels/slideLayout38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2.svg"/><Relationship Id="rId3" Type="http://schemas.openxmlformats.org/officeDocument/2006/relationships/image" Target="../media/image5.png"/><Relationship Id="rId7" Type="http://schemas.openxmlformats.org/officeDocument/2006/relationships/chart" Target="../charts/chart16.xml"/><Relationship Id="rId12" Type="http://schemas.openxmlformats.org/officeDocument/2006/relationships/image" Target="../media/image7.png"/><Relationship Id="rId17" Type="http://schemas.openxmlformats.org/officeDocument/2006/relationships/image" Target="../media/image10.svg"/><Relationship Id="rId2" Type="http://schemas.openxmlformats.org/officeDocument/2006/relationships/slideMaster" Target="../slideMasters/slideMaster4.xml"/><Relationship Id="rId16" Type="http://schemas.openxmlformats.org/officeDocument/2006/relationships/image" Target="../media/image9.png"/><Relationship Id="rId1" Type="http://schemas.openxmlformats.org/officeDocument/2006/relationships/tags" Target="../tags/tag765.xml"/><Relationship Id="rId6" Type="http://schemas.openxmlformats.org/officeDocument/2006/relationships/chart" Target="../charts/chart15.xml"/><Relationship Id="rId11" Type="http://schemas.openxmlformats.org/officeDocument/2006/relationships/image" Target="../media/image43.svg"/><Relationship Id="rId5" Type="http://schemas.openxmlformats.org/officeDocument/2006/relationships/chart" Target="../charts/chart14.xml"/><Relationship Id="rId15" Type="http://schemas.openxmlformats.org/officeDocument/2006/relationships/image" Target="../media/image8.svg"/><Relationship Id="rId4" Type="http://schemas.openxmlformats.org/officeDocument/2006/relationships/chart" Target="../charts/chart13.xml"/><Relationship Id="rId14" Type="http://schemas.openxmlformats.org/officeDocument/2006/relationships/image" Target="../media/image8.png"/></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67.xml"/><Relationship Id="rId1" Type="http://schemas.openxmlformats.org/officeDocument/2006/relationships/tags" Target="../tags/tag766.xml"/></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69.xml"/><Relationship Id="rId1" Type="http://schemas.openxmlformats.org/officeDocument/2006/relationships/tags" Target="../tags/tag768.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0.xml"/></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72.xml"/><Relationship Id="rId1" Type="http://schemas.openxmlformats.org/officeDocument/2006/relationships/tags" Target="../tags/tag771.xml"/></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74.xml"/><Relationship Id="rId1" Type="http://schemas.openxmlformats.org/officeDocument/2006/relationships/tags" Target="../tags/tag773.xml"/></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76.xml"/><Relationship Id="rId1" Type="http://schemas.openxmlformats.org/officeDocument/2006/relationships/tags" Target="../tags/tag775.xml"/></Relationships>
</file>

<file path=ppt/slideLayouts/_rels/slideLayout3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77.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79.xml"/><Relationship Id="rId1" Type="http://schemas.openxmlformats.org/officeDocument/2006/relationships/tags" Target="../tags/tag778.xml"/></Relationships>
</file>

<file path=ppt/slideLayouts/_rels/slideLayout3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0.xml"/></Relationships>
</file>

<file path=ppt/slideLayouts/_rels/slideLayout3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1.xml"/></Relationships>
</file>

<file path=ppt/slideLayouts/_rels/slideLayout3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2.xml"/></Relationships>
</file>

<file path=ppt/slideLayouts/_rels/slideLayout3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84.xml"/><Relationship Id="rId1" Type="http://schemas.openxmlformats.org/officeDocument/2006/relationships/tags" Target="../tags/tag78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5.xml"/></Relationships>
</file>

<file path=ppt/slideLayouts/_rels/slideLayout4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789.xml"/><Relationship Id="rId2" Type="http://schemas.openxmlformats.org/officeDocument/2006/relationships/tags" Target="../tags/tag788.xml"/><Relationship Id="rId1" Type="http://schemas.openxmlformats.org/officeDocument/2006/relationships/tags" Target="../tags/tag787.xml"/><Relationship Id="rId4" Type="http://schemas.openxmlformats.org/officeDocument/2006/relationships/slideMaster" Target="../slideMasters/slideMaster4.xml"/></Relationships>
</file>

<file path=ppt/slideLayouts/_rels/slideLayout4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91.xml"/><Relationship Id="rId1" Type="http://schemas.openxmlformats.org/officeDocument/2006/relationships/tags" Target="../tags/tag790.xml"/></Relationships>
</file>

<file path=ppt/slideLayouts/_rels/slideLayout404.xml.rels><?xml version="1.0" encoding="UTF-8" standalone="yes"?>
<Relationships xmlns="http://schemas.openxmlformats.org/package/2006/relationships"><Relationship Id="rId8" Type="http://schemas.openxmlformats.org/officeDocument/2006/relationships/tags" Target="../tags/tag799.xml"/><Relationship Id="rId3" Type="http://schemas.openxmlformats.org/officeDocument/2006/relationships/tags" Target="../tags/tag794.xml"/><Relationship Id="rId7" Type="http://schemas.openxmlformats.org/officeDocument/2006/relationships/tags" Target="../tags/tag798.xml"/><Relationship Id="rId12" Type="http://schemas.openxmlformats.org/officeDocument/2006/relationships/slideMaster" Target="../slideMasters/slideMaster4.xml"/><Relationship Id="rId2" Type="http://schemas.openxmlformats.org/officeDocument/2006/relationships/tags" Target="../tags/tag793.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tags" Target="../tags/tag802.xml"/><Relationship Id="rId5" Type="http://schemas.openxmlformats.org/officeDocument/2006/relationships/tags" Target="../tags/tag796.xml"/><Relationship Id="rId10" Type="http://schemas.openxmlformats.org/officeDocument/2006/relationships/tags" Target="../tags/tag801.xml"/><Relationship Id="rId4" Type="http://schemas.openxmlformats.org/officeDocument/2006/relationships/tags" Target="../tags/tag795.xml"/><Relationship Id="rId9" Type="http://schemas.openxmlformats.org/officeDocument/2006/relationships/tags" Target="../tags/tag800.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04.xml"/><Relationship Id="rId1" Type="http://schemas.openxmlformats.org/officeDocument/2006/relationships/tags" Target="../tags/tag803.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807.xml"/><Relationship Id="rId2" Type="http://schemas.openxmlformats.org/officeDocument/2006/relationships/tags" Target="../tags/tag806.xml"/><Relationship Id="rId1" Type="http://schemas.openxmlformats.org/officeDocument/2006/relationships/tags" Target="../tags/tag805.xml"/><Relationship Id="rId4" Type="http://schemas.openxmlformats.org/officeDocument/2006/relationships/slideMaster" Target="../slideMasters/slideMaster4.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810.xml"/><Relationship Id="rId2" Type="http://schemas.openxmlformats.org/officeDocument/2006/relationships/tags" Target="../tags/tag809.xml"/><Relationship Id="rId1" Type="http://schemas.openxmlformats.org/officeDocument/2006/relationships/tags" Target="../tags/tag808.xml"/><Relationship Id="rId4" Type="http://schemas.openxmlformats.org/officeDocument/2006/relationships/slideMaster" Target="../slideMasters/slideMaster4.xml"/></Relationships>
</file>

<file path=ppt/slideLayouts/_rels/slideLayout4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12.xml"/><Relationship Id="rId1" Type="http://schemas.openxmlformats.org/officeDocument/2006/relationships/tags" Target="../tags/tag811.xml"/></Relationships>
</file>

<file path=ppt/slideLayouts/_rels/slideLayout4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14.xml"/><Relationship Id="rId1" Type="http://schemas.openxmlformats.org/officeDocument/2006/relationships/tags" Target="../tags/tag81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817.xml"/><Relationship Id="rId2" Type="http://schemas.openxmlformats.org/officeDocument/2006/relationships/tags" Target="../tags/tag816.xml"/><Relationship Id="rId1" Type="http://schemas.openxmlformats.org/officeDocument/2006/relationships/tags" Target="../tags/tag815.xml"/><Relationship Id="rId4" Type="http://schemas.openxmlformats.org/officeDocument/2006/relationships/slideMaster" Target="../slideMasters/slideMaster4.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820.xml"/><Relationship Id="rId2" Type="http://schemas.openxmlformats.org/officeDocument/2006/relationships/tags" Target="../tags/tag819.xml"/><Relationship Id="rId1" Type="http://schemas.openxmlformats.org/officeDocument/2006/relationships/tags" Target="../tags/tag818.xml"/><Relationship Id="rId4" Type="http://schemas.openxmlformats.org/officeDocument/2006/relationships/slideMaster" Target="../slideMasters/slideMaster4.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823.xml"/><Relationship Id="rId2" Type="http://schemas.openxmlformats.org/officeDocument/2006/relationships/tags" Target="../tags/tag822.xml"/><Relationship Id="rId1" Type="http://schemas.openxmlformats.org/officeDocument/2006/relationships/tags" Target="../tags/tag821.xml"/><Relationship Id="rId4" Type="http://schemas.openxmlformats.org/officeDocument/2006/relationships/slideMaster" Target="../slideMasters/slideMaster4.xml"/></Relationships>
</file>

<file path=ppt/slideLayouts/_rels/slideLayout413.xml.rels><?xml version="1.0" encoding="UTF-8" standalone="yes"?>
<Relationships xmlns="http://schemas.openxmlformats.org/package/2006/relationships"><Relationship Id="rId3" Type="http://schemas.openxmlformats.org/officeDocument/2006/relationships/tags" Target="../tags/tag826.xml"/><Relationship Id="rId2" Type="http://schemas.openxmlformats.org/officeDocument/2006/relationships/tags" Target="../tags/tag825.xml"/><Relationship Id="rId1" Type="http://schemas.openxmlformats.org/officeDocument/2006/relationships/tags" Target="../tags/tag824.xml"/><Relationship Id="rId4" Type="http://schemas.openxmlformats.org/officeDocument/2006/relationships/slideMaster" Target="../slideMasters/slideMaster4.xml"/></Relationships>
</file>

<file path=ppt/slideLayouts/_rels/slideLayout4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7.xml"/></Relationships>
</file>

<file path=ppt/slideLayouts/_rels/slideLayout41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28.xml"/></Relationships>
</file>

<file path=ppt/slideLayouts/_rels/slideLayout416.xml.rels><?xml version="1.0" encoding="UTF-8" standalone="yes"?>
<Relationships xmlns="http://schemas.openxmlformats.org/package/2006/relationships"><Relationship Id="rId3" Type="http://schemas.openxmlformats.org/officeDocument/2006/relationships/tags" Target="../tags/tag831.xml"/><Relationship Id="rId2" Type="http://schemas.openxmlformats.org/officeDocument/2006/relationships/tags" Target="../tags/tag830.xml"/><Relationship Id="rId1" Type="http://schemas.openxmlformats.org/officeDocument/2006/relationships/tags" Target="../tags/tag829.xml"/><Relationship Id="rId4" Type="http://schemas.openxmlformats.org/officeDocument/2006/relationships/slideMaster" Target="../slideMasters/slideMaster4.xml"/></Relationships>
</file>

<file path=ppt/slideLayouts/_rels/slideLayout4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2.xml"/></Relationships>
</file>

<file path=ppt/slideLayouts/_rels/slideLayout4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3.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83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36.xml"/><Relationship Id="rId1" Type="http://schemas.openxmlformats.org/officeDocument/2006/relationships/tags" Target="../tags/tag835.xml"/></Relationships>
</file>

<file path=ppt/slideLayouts/_rels/slideLayout4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7.xml"/></Relationships>
</file>

<file path=ppt/slideLayouts/_rels/slideLayout4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842.xml"/><Relationship Id="rId2" Type="http://schemas.openxmlformats.org/officeDocument/2006/relationships/tags" Target="../tags/tag841.xml"/><Relationship Id="rId1" Type="http://schemas.openxmlformats.org/officeDocument/2006/relationships/tags" Target="../tags/tag840.xml"/><Relationship Id="rId6" Type="http://schemas.openxmlformats.org/officeDocument/2006/relationships/slideMaster" Target="../slideMasters/slideMaster4.xml"/><Relationship Id="rId5" Type="http://schemas.openxmlformats.org/officeDocument/2006/relationships/tags" Target="../tags/tag844.xml"/><Relationship Id="rId4" Type="http://schemas.openxmlformats.org/officeDocument/2006/relationships/tags" Target="../tags/tag843.xml"/></Relationships>
</file>

<file path=ppt/slideLayouts/_rels/slideLayout42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847.xml"/><Relationship Id="rId7" Type="http://schemas.openxmlformats.org/officeDocument/2006/relationships/tags" Target="../tags/tag851.xml"/><Relationship Id="rId2" Type="http://schemas.openxmlformats.org/officeDocument/2006/relationships/tags" Target="../tags/tag846.xml"/><Relationship Id="rId1" Type="http://schemas.openxmlformats.org/officeDocument/2006/relationships/tags" Target="../tags/tag845.xml"/><Relationship Id="rId6" Type="http://schemas.openxmlformats.org/officeDocument/2006/relationships/tags" Target="../tags/tag850.xml"/><Relationship Id="rId5" Type="http://schemas.openxmlformats.org/officeDocument/2006/relationships/tags" Target="../tags/tag849.xml"/><Relationship Id="rId4" Type="http://schemas.openxmlformats.org/officeDocument/2006/relationships/tags" Target="../tags/tag84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8.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3.xml"/><Relationship Id="rId1" Type="http://schemas.openxmlformats.org/officeDocument/2006/relationships/tags" Target="../tags/tag852.xml"/></Relationships>
</file>

<file path=ppt/slideLayouts/_rels/slideLayout4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55.xml"/><Relationship Id="rId1" Type="http://schemas.openxmlformats.org/officeDocument/2006/relationships/tags" Target="../tags/tag854.xml"/></Relationships>
</file>

<file path=ppt/slideLayouts/_rels/slideLayout4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6.xml"/></Relationships>
</file>

<file path=ppt/slideLayouts/_rels/slideLayout4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7.xml"/></Relationships>
</file>

<file path=ppt/slideLayouts/_rels/slideLayout4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58.xml"/></Relationships>
</file>

<file path=ppt/slideLayouts/_rels/slideLayout4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60.xml"/><Relationship Id="rId1" Type="http://schemas.openxmlformats.org/officeDocument/2006/relationships/tags" Target="../tags/tag859.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9.xml"/></Relationships>
</file>

<file path=ppt/slideLayouts/_rels/slideLayout4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1.xml"/></Relationships>
</file>

<file path=ppt/slideLayouts/_rels/slideLayout4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62.xml"/></Relationships>
</file>

<file path=ppt/slideLayouts/_rels/slideLayout442.xml.rels><?xml version="1.0" encoding="UTF-8" standalone="yes"?>
<Relationships xmlns="http://schemas.openxmlformats.org/package/2006/relationships"><Relationship Id="rId3" Type="http://schemas.openxmlformats.org/officeDocument/2006/relationships/tags" Target="../tags/tag865.xml"/><Relationship Id="rId2" Type="http://schemas.openxmlformats.org/officeDocument/2006/relationships/tags" Target="../tags/tag864.xml"/><Relationship Id="rId1" Type="http://schemas.openxmlformats.org/officeDocument/2006/relationships/tags" Target="../tags/tag863.xml"/><Relationship Id="rId5" Type="http://schemas.openxmlformats.org/officeDocument/2006/relationships/slideMaster" Target="../slideMasters/slideMaster4.xml"/><Relationship Id="rId4" Type="http://schemas.openxmlformats.org/officeDocument/2006/relationships/tags" Target="../tags/tag866.xml"/></Relationships>
</file>

<file path=ppt/slideLayouts/_rels/slideLayout4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68.xml"/><Relationship Id="rId1" Type="http://schemas.openxmlformats.org/officeDocument/2006/relationships/tags" Target="../tags/tag867.xml"/></Relationships>
</file>

<file path=ppt/slideLayouts/_rels/slideLayout444.xml.rels><?xml version="1.0" encoding="UTF-8" standalone="yes"?>
<Relationships xmlns="http://schemas.openxmlformats.org/package/2006/relationships"><Relationship Id="rId3" Type="http://schemas.openxmlformats.org/officeDocument/2006/relationships/tags" Target="../tags/tag871.xml"/><Relationship Id="rId2" Type="http://schemas.openxmlformats.org/officeDocument/2006/relationships/tags" Target="../tags/tag870.xml"/><Relationship Id="rId1" Type="http://schemas.openxmlformats.org/officeDocument/2006/relationships/tags" Target="../tags/tag869.xml"/><Relationship Id="rId4" Type="http://schemas.openxmlformats.org/officeDocument/2006/relationships/slideMaster" Target="../slideMasters/slideMaster4.xml"/></Relationships>
</file>

<file path=ppt/slideLayouts/_rels/slideLayout445.xml.rels><?xml version="1.0" encoding="UTF-8" standalone="yes"?>
<Relationships xmlns="http://schemas.openxmlformats.org/package/2006/relationships"><Relationship Id="rId3" Type="http://schemas.openxmlformats.org/officeDocument/2006/relationships/tags" Target="../tags/tag874.xml"/><Relationship Id="rId2" Type="http://schemas.openxmlformats.org/officeDocument/2006/relationships/tags" Target="../tags/tag873.xml"/><Relationship Id="rId1" Type="http://schemas.openxmlformats.org/officeDocument/2006/relationships/tags" Target="../tags/tag872.xml"/><Relationship Id="rId4" Type="http://schemas.openxmlformats.org/officeDocument/2006/relationships/slideMaster" Target="../slideMasters/slideMaster4.xml"/></Relationships>
</file>

<file path=ppt/slideLayouts/_rels/slideLayout446.xml.rels><?xml version="1.0" encoding="UTF-8" standalone="yes"?>
<Relationships xmlns="http://schemas.openxmlformats.org/package/2006/relationships"><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 Id="rId4" Type="http://schemas.openxmlformats.org/officeDocument/2006/relationships/slideMaster" Target="../slideMasters/slideMaster4.xml"/></Relationships>
</file>

<file path=ppt/slideLayouts/_rels/slideLayout447.xml.rels><?xml version="1.0" encoding="UTF-8" standalone="yes"?>
<Relationships xmlns="http://schemas.openxmlformats.org/package/2006/relationships"><Relationship Id="rId3" Type="http://schemas.openxmlformats.org/officeDocument/2006/relationships/tags" Target="../tags/tag880.xml"/><Relationship Id="rId2" Type="http://schemas.openxmlformats.org/officeDocument/2006/relationships/tags" Target="../tags/tag879.xml"/><Relationship Id="rId1" Type="http://schemas.openxmlformats.org/officeDocument/2006/relationships/tags" Target="../tags/tag878.xml"/><Relationship Id="rId4" Type="http://schemas.openxmlformats.org/officeDocument/2006/relationships/slideMaster" Target="../slideMasters/slideMaster4.xml"/></Relationships>
</file>

<file path=ppt/slideLayouts/_rels/slideLayout4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1.xml"/></Relationships>
</file>

<file path=ppt/slideLayouts/_rels/slideLayout449.xml.rels><?xml version="1.0" encoding="UTF-8" standalone="yes"?>
<Relationships xmlns="http://schemas.openxmlformats.org/package/2006/relationships"><Relationship Id="rId3" Type="http://schemas.openxmlformats.org/officeDocument/2006/relationships/tags" Target="../tags/tag884.xml"/><Relationship Id="rId2" Type="http://schemas.openxmlformats.org/officeDocument/2006/relationships/tags" Target="../tags/tag883.xml"/><Relationship Id="rId1" Type="http://schemas.openxmlformats.org/officeDocument/2006/relationships/tags" Target="../tags/tag882.xml"/><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5.xml"/></Relationships>
</file>

<file path=ppt/slideLayouts/_rels/slideLayout4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6.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887.xml"/></Relationships>
</file>

<file path=ppt/slideLayouts/_rels/slideLayout4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8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0.xml"/><Relationship Id="rId1" Type="http://schemas.openxmlformats.org/officeDocument/2006/relationships/tags" Target="../tags/tag889.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1.xml.rels><?xml version="1.0" encoding="UTF-8" standalone="yes"?>
<Relationships xmlns="http://schemas.openxmlformats.org/package/2006/relationships"><Relationship Id="rId3" Type="http://schemas.openxmlformats.org/officeDocument/2006/relationships/tags" Target="../tags/tag893.xml"/><Relationship Id="rId2" Type="http://schemas.openxmlformats.org/officeDocument/2006/relationships/tags" Target="../tags/tag892.xml"/><Relationship Id="rId1" Type="http://schemas.openxmlformats.org/officeDocument/2006/relationships/tags" Target="../tags/tag891.xml"/><Relationship Id="rId5" Type="http://schemas.openxmlformats.org/officeDocument/2006/relationships/slideMaster" Target="../slideMasters/slideMaster4.xml"/><Relationship Id="rId4" Type="http://schemas.openxmlformats.org/officeDocument/2006/relationships/tags" Target="../tags/tag894.xml"/></Relationships>
</file>

<file path=ppt/slideLayouts/_rels/slideLayout4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6.xml"/><Relationship Id="rId1" Type="http://schemas.openxmlformats.org/officeDocument/2006/relationships/tags" Target="../tags/tag895.xml"/></Relationships>
</file>

<file path=ppt/slideLayouts/_rels/slideLayout46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8.xml"/><Relationship Id="rId1" Type="http://schemas.openxmlformats.org/officeDocument/2006/relationships/tags" Target="../tags/tag897.xml"/></Relationships>
</file>

<file path=ppt/slideLayouts/_rels/slideLayout4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00.xml"/><Relationship Id="rId1" Type="http://schemas.openxmlformats.org/officeDocument/2006/relationships/tags" Target="../tags/tag899.xml"/></Relationships>
</file>

<file path=ppt/slideLayouts/_rels/slideLayout4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02.xml"/><Relationship Id="rId1" Type="http://schemas.openxmlformats.org/officeDocument/2006/relationships/tags" Target="../tags/tag901.xml"/></Relationships>
</file>

<file path=ppt/slideLayouts/_rels/slideLayout466.xml.rels><?xml version="1.0" encoding="UTF-8" standalone="yes"?>
<Relationships xmlns="http://schemas.openxmlformats.org/package/2006/relationships"><Relationship Id="rId8" Type="http://schemas.openxmlformats.org/officeDocument/2006/relationships/tags" Target="../tags/tag910.xml"/><Relationship Id="rId13" Type="http://schemas.openxmlformats.org/officeDocument/2006/relationships/tags" Target="../tags/tag915.xml"/><Relationship Id="rId3" Type="http://schemas.openxmlformats.org/officeDocument/2006/relationships/tags" Target="../tags/tag905.xml"/><Relationship Id="rId7" Type="http://schemas.openxmlformats.org/officeDocument/2006/relationships/tags" Target="../tags/tag909.xml"/><Relationship Id="rId12" Type="http://schemas.openxmlformats.org/officeDocument/2006/relationships/tags" Target="../tags/tag914.xml"/><Relationship Id="rId2" Type="http://schemas.openxmlformats.org/officeDocument/2006/relationships/tags" Target="../tags/tag904.xml"/><Relationship Id="rId1" Type="http://schemas.openxmlformats.org/officeDocument/2006/relationships/tags" Target="../tags/tag903.xml"/><Relationship Id="rId6" Type="http://schemas.openxmlformats.org/officeDocument/2006/relationships/tags" Target="../tags/tag908.xml"/><Relationship Id="rId11" Type="http://schemas.openxmlformats.org/officeDocument/2006/relationships/tags" Target="../tags/tag913.xml"/><Relationship Id="rId5" Type="http://schemas.openxmlformats.org/officeDocument/2006/relationships/tags" Target="../tags/tag907.xml"/><Relationship Id="rId10" Type="http://schemas.openxmlformats.org/officeDocument/2006/relationships/tags" Target="../tags/tag912.xml"/><Relationship Id="rId4" Type="http://schemas.openxmlformats.org/officeDocument/2006/relationships/tags" Target="../tags/tag906.xml"/><Relationship Id="rId9" Type="http://schemas.openxmlformats.org/officeDocument/2006/relationships/tags" Target="../tags/tag911.xml"/><Relationship Id="rId14" Type="http://schemas.openxmlformats.org/officeDocument/2006/relationships/slideMaster" Target="../slideMasters/slideMaster4.xml"/></Relationships>
</file>

<file path=ppt/slideLayouts/_rels/slideLayout46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918.xml"/><Relationship Id="rId7" Type="http://schemas.openxmlformats.org/officeDocument/2006/relationships/tags" Target="../tags/tag922.xml"/><Relationship Id="rId2" Type="http://schemas.openxmlformats.org/officeDocument/2006/relationships/tags" Target="../tags/tag917.xml"/><Relationship Id="rId1" Type="http://schemas.openxmlformats.org/officeDocument/2006/relationships/tags" Target="../tags/tag916.xml"/><Relationship Id="rId6" Type="http://schemas.openxmlformats.org/officeDocument/2006/relationships/tags" Target="../tags/tag921.xml"/><Relationship Id="rId5" Type="http://schemas.openxmlformats.org/officeDocument/2006/relationships/tags" Target="../tags/tag920.xml"/><Relationship Id="rId4" Type="http://schemas.openxmlformats.org/officeDocument/2006/relationships/tags" Target="../tags/tag919.xml"/></Relationships>
</file>

<file path=ppt/slideLayouts/_rels/slideLayout4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4.xml"/><Relationship Id="rId1" Type="http://schemas.openxmlformats.org/officeDocument/2006/relationships/tags" Target="../tags/tag923.xml"/></Relationships>
</file>

<file path=ppt/slideLayouts/_rels/slideLayout46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0.svg"/><Relationship Id="rId3" Type="http://schemas.openxmlformats.org/officeDocument/2006/relationships/image" Target="../media/image5.png"/><Relationship Id="rId7" Type="http://schemas.openxmlformats.org/officeDocument/2006/relationships/chart" Target="../charts/chart20.xml"/><Relationship Id="rId12" Type="http://schemas.openxmlformats.org/officeDocument/2006/relationships/image" Target="../media/image7.png"/><Relationship Id="rId17" Type="http://schemas.openxmlformats.org/officeDocument/2006/relationships/image" Target="../media/image100.svg"/><Relationship Id="rId2" Type="http://schemas.openxmlformats.org/officeDocument/2006/relationships/slideMaster" Target="../slideMasters/slideMaster4.xml"/><Relationship Id="rId16" Type="http://schemas.openxmlformats.org/officeDocument/2006/relationships/image" Target="../media/image9.png"/><Relationship Id="rId1" Type="http://schemas.openxmlformats.org/officeDocument/2006/relationships/tags" Target="../tags/tag925.xml"/><Relationship Id="rId6" Type="http://schemas.openxmlformats.org/officeDocument/2006/relationships/chart" Target="../charts/chart19.xml"/><Relationship Id="rId11" Type="http://schemas.openxmlformats.org/officeDocument/2006/relationships/image" Target="../media/image430.svg"/><Relationship Id="rId5" Type="http://schemas.openxmlformats.org/officeDocument/2006/relationships/chart" Target="../charts/chart18.xml"/><Relationship Id="rId15" Type="http://schemas.openxmlformats.org/officeDocument/2006/relationships/image" Target="../media/image80.svg"/><Relationship Id="rId4" Type="http://schemas.openxmlformats.org/officeDocument/2006/relationships/chart" Target="../charts/chart17.xml"/><Relationship Id="rId1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4.xml"/></Relationships>
</file>

<file path=ppt/slideLayouts/_rels/slideLayout4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7.xml"/><Relationship Id="rId1" Type="http://schemas.openxmlformats.org/officeDocument/2006/relationships/tags" Target="../tags/tag926.xml"/></Relationships>
</file>

<file path=ppt/slideLayouts/_rels/slideLayout4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9.xml"/><Relationship Id="rId1" Type="http://schemas.openxmlformats.org/officeDocument/2006/relationships/tags" Target="../tags/tag928.xml"/></Relationships>
</file>

<file path=ppt/slideLayouts/_rels/slideLayout4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0.xml"/></Relationships>
</file>

<file path=ppt/slideLayouts/_rels/slideLayout4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2.xml"/><Relationship Id="rId1" Type="http://schemas.openxmlformats.org/officeDocument/2006/relationships/tags" Target="../tags/tag931.xml"/></Relationships>
</file>

<file path=ppt/slideLayouts/_rels/slideLayout4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4.xml"/><Relationship Id="rId1" Type="http://schemas.openxmlformats.org/officeDocument/2006/relationships/tags" Target="../tags/tag933.xml"/></Relationships>
</file>

<file path=ppt/slideLayouts/_rels/slideLayout4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6.xml"/><Relationship Id="rId1" Type="http://schemas.openxmlformats.org/officeDocument/2006/relationships/tags" Target="../tags/tag935.xml"/></Relationships>
</file>

<file path=ppt/slideLayouts/_rels/slideLayout4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37.xml"/></Relationships>
</file>

<file path=ppt/slideLayouts/_rels/slideLayout4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39.xml"/><Relationship Id="rId1" Type="http://schemas.openxmlformats.org/officeDocument/2006/relationships/tags" Target="../tags/tag938.xml"/></Relationships>
</file>

<file path=ppt/slideLayouts/_rels/slideLayout4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0.xml"/></Relationships>
</file>

<file path=ppt/slideLayouts/_rels/slideLayout4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15.xml"/></Relationships>
</file>

<file path=ppt/slideLayouts/_rels/slideLayout4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2.xml"/></Relationships>
</file>

<file path=ppt/slideLayouts/_rels/slideLayout4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4.xml"/><Relationship Id="rId1" Type="http://schemas.openxmlformats.org/officeDocument/2006/relationships/tags" Target="../tags/tag943.xml"/></Relationships>
</file>

<file path=ppt/slideLayouts/_rels/slideLayout4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5.xml"/></Relationships>
</file>

<file path=ppt/slideLayouts/_rels/slideLayout4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46.xml"/></Relationships>
</file>

<file path=ppt/slideLayouts/_rels/slideLayout484.xml.rels><?xml version="1.0" encoding="UTF-8" standalone="yes"?>
<Relationships xmlns="http://schemas.openxmlformats.org/package/2006/relationships"><Relationship Id="rId3" Type="http://schemas.openxmlformats.org/officeDocument/2006/relationships/tags" Target="../tags/tag949.xml"/><Relationship Id="rId2" Type="http://schemas.openxmlformats.org/officeDocument/2006/relationships/tags" Target="../tags/tag948.xml"/><Relationship Id="rId1" Type="http://schemas.openxmlformats.org/officeDocument/2006/relationships/tags" Target="../tags/tag947.xml"/><Relationship Id="rId5" Type="http://schemas.openxmlformats.org/officeDocument/2006/relationships/slideMaster" Target="../slideMasters/slideMaster4.xml"/><Relationship Id="rId4" Type="http://schemas.openxmlformats.org/officeDocument/2006/relationships/tags" Target="../tags/tag950.xml"/></Relationships>
</file>

<file path=ppt/slideLayouts/_rels/slideLayout485.xml.rels><?xml version="1.0" encoding="UTF-8" standalone="yes"?>
<Relationships xmlns="http://schemas.openxmlformats.org/package/2006/relationships"><Relationship Id="rId3" Type="http://schemas.openxmlformats.org/officeDocument/2006/relationships/tags" Target="../tags/tag953.xml"/><Relationship Id="rId2" Type="http://schemas.openxmlformats.org/officeDocument/2006/relationships/tags" Target="../tags/tag952.xml"/><Relationship Id="rId1" Type="http://schemas.openxmlformats.org/officeDocument/2006/relationships/tags" Target="../tags/tag951.xml"/><Relationship Id="rId4" Type="http://schemas.openxmlformats.org/officeDocument/2006/relationships/slideMaster" Target="../slideMasters/slideMaster4.xml"/></Relationships>
</file>

<file path=ppt/slideLayouts/_rels/slideLayout4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55.xml"/><Relationship Id="rId1" Type="http://schemas.openxmlformats.org/officeDocument/2006/relationships/tags" Target="../tags/tag954.xml"/></Relationships>
</file>

<file path=ppt/slideLayouts/_rels/slideLayout487.xml.rels><?xml version="1.0" encoding="UTF-8" standalone="yes"?>
<Relationships xmlns="http://schemas.openxmlformats.org/package/2006/relationships"><Relationship Id="rId8" Type="http://schemas.openxmlformats.org/officeDocument/2006/relationships/tags" Target="../tags/tag963.xml"/><Relationship Id="rId3" Type="http://schemas.openxmlformats.org/officeDocument/2006/relationships/tags" Target="../tags/tag958.xml"/><Relationship Id="rId7" Type="http://schemas.openxmlformats.org/officeDocument/2006/relationships/tags" Target="../tags/tag962.xml"/><Relationship Id="rId12" Type="http://schemas.openxmlformats.org/officeDocument/2006/relationships/slideMaster" Target="../slideMasters/slideMaster4.xml"/><Relationship Id="rId2" Type="http://schemas.openxmlformats.org/officeDocument/2006/relationships/tags" Target="../tags/tag957.xml"/><Relationship Id="rId1" Type="http://schemas.openxmlformats.org/officeDocument/2006/relationships/tags" Target="../tags/tag956.xml"/><Relationship Id="rId6" Type="http://schemas.openxmlformats.org/officeDocument/2006/relationships/tags" Target="../tags/tag961.xml"/><Relationship Id="rId11" Type="http://schemas.openxmlformats.org/officeDocument/2006/relationships/tags" Target="../tags/tag966.xml"/><Relationship Id="rId5" Type="http://schemas.openxmlformats.org/officeDocument/2006/relationships/tags" Target="../tags/tag960.xml"/><Relationship Id="rId10" Type="http://schemas.openxmlformats.org/officeDocument/2006/relationships/tags" Target="../tags/tag965.xml"/><Relationship Id="rId4" Type="http://schemas.openxmlformats.org/officeDocument/2006/relationships/tags" Target="../tags/tag959.xml"/><Relationship Id="rId9" Type="http://schemas.openxmlformats.org/officeDocument/2006/relationships/tags" Target="../tags/tag964.xml"/></Relationships>
</file>

<file path=ppt/slideLayouts/_rels/slideLayout4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8.xml"/><Relationship Id="rId1" Type="http://schemas.openxmlformats.org/officeDocument/2006/relationships/tags" Target="../tags/tag967.xml"/></Relationships>
</file>

<file path=ppt/slideLayouts/_rels/slideLayout489.xml.rels><?xml version="1.0" encoding="UTF-8" standalone="yes"?>
<Relationships xmlns="http://schemas.openxmlformats.org/package/2006/relationships"><Relationship Id="rId3" Type="http://schemas.openxmlformats.org/officeDocument/2006/relationships/tags" Target="../tags/tag971.xml"/><Relationship Id="rId2" Type="http://schemas.openxmlformats.org/officeDocument/2006/relationships/tags" Target="../tags/tag970.xml"/><Relationship Id="rId1" Type="http://schemas.openxmlformats.org/officeDocument/2006/relationships/tags" Target="../tags/tag969.xml"/><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7.xml"/><Relationship Id="rId1" Type="http://schemas.openxmlformats.org/officeDocument/2006/relationships/tags" Target="../tags/tag116.xml"/></Relationships>
</file>

<file path=ppt/slideLayouts/_rels/slideLayout490.xml.rels><?xml version="1.0" encoding="UTF-8" standalone="yes"?>
<Relationships xmlns="http://schemas.openxmlformats.org/package/2006/relationships"><Relationship Id="rId3" Type="http://schemas.openxmlformats.org/officeDocument/2006/relationships/tags" Target="../tags/tag974.xml"/><Relationship Id="rId2" Type="http://schemas.openxmlformats.org/officeDocument/2006/relationships/tags" Target="../tags/tag973.xml"/><Relationship Id="rId1" Type="http://schemas.openxmlformats.org/officeDocument/2006/relationships/tags" Target="../tags/tag972.xml"/><Relationship Id="rId4" Type="http://schemas.openxmlformats.org/officeDocument/2006/relationships/slideMaster" Target="../slideMasters/slideMaster4.xml"/></Relationships>
</file>

<file path=ppt/slideLayouts/_rels/slideLayout4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76.xml"/><Relationship Id="rId1" Type="http://schemas.openxmlformats.org/officeDocument/2006/relationships/tags" Target="../tags/tag975.xml"/></Relationships>
</file>

<file path=ppt/slideLayouts/_rels/slideLayout4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78.xml"/><Relationship Id="rId1" Type="http://schemas.openxmlformats.org/officeDocument/2006/relationships/tags" Target="../tags/tag977.xml"/></Relationships>
</file>

<file path=ppt/slideLayouts/_rels/slideLayout493.xml.rels><?xml version="1.0" encoding="UTF-8" standalone="yes"?>
<Relationships xmlns="http://schemas.openxmlformats.org/package/2006/relationships"><Relationship Id="rId3" Type="http://schemas.openxmlformats.org/officeDocument/2006/relationships/tags" Target="../tags/tag981.xml"/><Relationship Id="rId2" Type="http://schemas.openxmlformats.org/officeDocument/2006/relationships/tags" Target="../tags/tag980.xml"/><Relationship Id="rId1" Type="http://schemas.openxmlformats.org/officeDocument/2006/relationships/tags" Target="../tags/tag979.xml"/><Relationship Id="rId4" Type="http://schemas.openxmlformats.org/officeDocument/2006/relationships/slideMaster" Target="../slideMasters/slideMaster4.xml"/></Relationships>
</file>

<file path=ppt/slideLayouts/_rels/slideLayout494.xml.rels><?xml version="1.0" encoding="UTF-8" standalone="yes"?>
<Relationships xmlns="http://schemas.openxmlformats.org/package/2006/relationships"><Relationship Id="rId3" Type="http://schemas.openxmlformats.org/officeDocument/2006/relationships/tags" Target="../tags/tag984.xml"/><Relationship Id="rId2" Type="http://schemas.openxmlformats.org/officeDocument/2006/relationships/tags" Target="../tags/tag983.xml"/><Relationship Id="rId1" Type="http://schemas.openxmlformats.org/officeDocument/2006/relationships/tags" Target="../tags/tag982.xml"/><Relationship Id="rId4" Type="http://schemas.openxmlformats.org/officeDocument/2006/relationships/slideMaster" Target="../slideMasters/slideMaster4.xml"/></Relationships>
</file>

<file path=ppt/slideLayouts/_rels/slideLayout495.xml.rels><?xml version="1.0" encoding="UTF-8" standalone="yes"?>
<Relationships xmlns="http://schemas.openxmlformats.org/package/2006/relationships"><Relationship Id="rId3" Type="http://schemas.openxmlformats.org/officeDocument/2006/relationships/tags" Target="../tags/tag987.xml"/><Relationship Id="rId2" Type="http://schemas.openxmlformats.org/officeDocument/2006/relationships/tags" Target="../tags/tag986.xml"/><Relationship Id="rId1" Type="http://schemas.openxmlformats.org/officeDocument/2006/relationships/tags" Target="../tags/tag985.xml"/><Relationship Id="rId4" Type="http://schemas.openxmlformats.org/officeDocument/2006/relationships/slideMaster" Target="../slideMasters/slideMaster4.xml"/></Relationships>
</file>

<file path=ppt/slideLayouts/_rels/slideLayout496.xml.rels><?xml version="1.0" encoding="UTF-8" standalone="yes"?>
<Relationships xmlns="http://schemas.openxmlformats.org/package/2006/relationships"><Relationship Id="rId3" Type="http://schemas.openxmlformats.org/officeDocument/2006/relationships/tags" Target="../tags/tag990.xml"/><Relationship Id="rId2" Type="http://schemas.openxmlformats.org/officeDocument/2006/relationships/tags" Target="../tags/tag989.xml"/><Relationship Id="rId1" Type="http://schemas.openxmlformats.org/officeDocument/2006/relationships/tags" Target="../tags/tag988.xml"/><Relationship Id="rId4" Type="http://schemas.openxmlformats.org/officeDocument/2006/relationships/slideMaster" Target="../slideMasters/slideMaster4.xml"/></Relationships>
</file>

<file path=ppt/slideLayouts/_rels/slideLayout4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1.xml"/></Relationships>
</file>

<file path=ppt/slideLayouts/_rels/slideLayout4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2.xml"/></Relationships>
</file>

<file path=ppt/slideLayouts/_rels/slideLayout499.xml.rels><?xml version="1.0" encoding="UTF-8" standalone="yes"?>
<Relationships xmlns="http://schemas.openxmlformats.org/package/2006/relationships"><Relationship Id="rId3" Type="http://schemas.openxmlformats.org/officeDocument/2006/relationships/tags" Target="../tags/tag995.xml"/><Relationship Id="rId2" Type="http://schemas.openxmlformats.org/officeDocument/2006/relationships/tags" Target="../tags/tag994.xml"/><Relationship Id="rId1" Type="http://schemas.openxmlformats.org/officeDocument/2006/relationships/tags" Target="../tags/tag993.xml"/><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8.xml"/></Relationships>
</file>

<file path=ppt/slideLayouts/_rels/slideLayout5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6.xml"/></Relationships>
</file>

<file path=ppt/slideLayouts/_rels/slideLayout5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97.xml"/></Relationships>
</file>

<file path=ppt/slideLayouts/_rels/slideLayout502.xml.rels><?xml version="1.0" encoding="UTF-8" standalone="yes"?>
<Relationships xmlns="http://schemas.openxmlformats.org/package/2006/relationships"><Relationship Id="rId8" Type="http://schemas.openxmlformats.org/officeDocument/2006/relationships/tags" Target="../tags/tag1005.xml"/><Relationship Id="rId13" Type="http://schemas.openxmlformats.org/officeDocument/2006/relationships/tags" Target="../tags/tag1010.xml"/><Relationship Id="rId18" Type="http://schemas.openxmlformats.org/officeDocument/2006/relationships/image" Target="../media/image40.svg"/><Relationship Id="rId3" Type="http://schemas.openxmlformats.org/officeDocument/2006/relationships/tags" Target="../tags/tag1000.xml"/><Relationship Id="rId7" Type="http://schemas.openxmlformats.org/officeDocument/2006/relationships/tags" Target="../tags/tag1004.xml"/><Relationship Id="rId12" Type="http://schemas.openxmlformats.org/officeDocument/2006/relationships/tags" Target="../tags/tag1009.xml"/><Relationship Id="rId17" Type="http://schemas.openxmlformats.org/officeDocument/2006/relationships/image" Target="../media/image14.png"/><Relationship Id="rId2" Type="http://schemas.openxmlformats.org/officeDocument/2006/relationships/tags" Target="../tags/tag999.xml"/><Relationship Id="rId16" Type="http://schemas.openxmlformats.org/officeDocument/2006/relationships/slideMaster" Target="../slideMasters/slideMaster4.xml"/><Relationship Id="rId1" Type="http://schemas.openxmlformats.org/officeDocument/2006/relationships/tags" Target="../tags/tag998.xml"/><Relationship Id="rId6" Type="http://schemas.openxmlformats.org/officeDocument/2006/relationships/tags" Target="../tags/tag1003.xml"/><Relationship Id="rId11" Type="http://schemas.openxmlformats.org/officeDocument/2006/relationships/tags" Target="../tags/tag1008.xml"/><Relationship Id="rId5" Type="http://schemas.openxmlformats.org/officeDocument/2006/relationships/tags" Target="../tags/tag1002.xml"/><Relationship Id="rId15" Type="http://schemas.openxmlformats.org/officeDocument/2006/relationships/tags" Target="../tags/tag1012.xml"/><Relationship Id="rId10" Type="http://schemas.openxmlformats.org/officeDocument/2006/relationships/tags" Target="../tags/tag1007.xml"/><Relationship Id="rId4" Type="http://schemas.openxmlformats.org/officeDocument/2006/relationships/tags" Target="../tags/tag1001.xml"/><Relationship Id="rId9" Type="http://schemas.openxmlformats.org/officeDocument/2006/relationships/tags" Target="../tags/tag1006.xml"/><Relationship Id="rId14" Type="http://schemas.openxmlformats.org/officeDocument/2006/relationships/tags" Target="../tags/tag1011.xml"/></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013.xml"/></Relationships>
</file>

<file path=ppt/slideLayouts/_rels/slideLayout50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15.xml"/><Relationship Id="rId1" Type="http://schemas.openxmlformats.org/officeDocument/2006/relationships/tags" Target="../tags/tag1014.xml"/></Relationships>
</file>

<file path=ppt/slideLayouts/_rels/slideLayout5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1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9.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11.xml.rels><?xml version="1.0" encoding="UTF-8" standalone="yes"?>
<Relationships xmlns="http://schemas.openxmlformats.org/package/2006/relationships"><Relationship Id="rId3" Type="http://schemas.openxmlformats.org/officeDocument/2006/relationships/tags" Target="../tags/tag1020.xml"/><Relationship Id="rId2" Type="http://schemas.openxmlformats.org/officeDocument/2006/relationships/tags" Target="../tags/tag1019.xml"/><Relationship Id="rId1" Type="http://schemas.openxmlformats.org/officeDocument/2006/relationships/tags" Target="../tags/tag1018.xml"/><Relationship Id="rId6" Type="http://schemas.openxmlformats.org/officeDocument/2006/relationships/slideMaster" Target="../slideMasters/slideMaster4.xml"/><Relationship Id="rId5" Type="http://schemas.openxmlformats.org/officeDocument/2006/relationships/tags" Target="../tags/tag1022.xml"/><Relationship Id="rId4" Type="http://schemas.openxmlformats.org/officeDocument/2006/relationships/tags" Target="../tags/tag1021.xml"/></Relationships>
</file>

<file path=ppt/slideLayouts/_rels/slideLayout51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025.xml"/><Relationship Id="rId7" Type="http://schemas.openxmlformats.org/officeDocument/2006/relationships/tags" Target="../tags/tag1029.xml"/><Relationship Id="rId2" Type="http://schemas.openxmlformats.org/officeDocument/2006/relationships/tags" Target="../tags/tag1024.xml"/><Relationship Id="rId1" Type="http://schemas.openxmlformats.org/officeDocument/2006/relationships/tags" Target="../tags/tag1023.xml"/><Relationship Id="rId6" Type="http://schemas.openxmlformats.org/officeDocument/2006/relationships/tags" Target="../tags/tag1028.xml"/><Relationship Id="rId5" Type="http://schemas.openxmlformats.org/officeDocument/2006/relationships/tags" Target="../tags/tag1027.xml"/><Relationship Id="rId4" Type="http://schemas.openxmlformats.org/officeDocument/2006/relationships/tags" Target="../tags/tag1026.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31.xml"/><Relationship Id="rId1" Type="http://schemas.openxmlformats.org/officeDocument/2006/relationships/tags" Target="../tags/tag1030.xml"/></Relationships>
</file>

<file path=ppt/slideLayouts/_rels/slideLayout5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33.xml"/><Relationship Id="rId1" Type="http://schemas.openxmlformats.org/officeDocument/2006/relationships/tags" Target="../tags/tag1032.xml"/></Relationships>
</file>

<file path=ppt/slideLayouts/_rels/slideLayout5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5.xml"/></Relationships>
</file>

<file path=ppt/slideLayouts/_rels/slideLayout5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6.xml"/></Relationships>
</file>

<file path=ppt/slideLayouts/_rels/slideLayout5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38.xml"/><Relationship Id="rId1" Type="http://schemas.openxmlformats.org/officeDocument/2006/relationships/tags" Target="../tags/tag1037.xml"/></Relationships>
</file>

<file path=ppt/slideLayouts/_rels/slideLayout5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39.xml"/></Relationships>
</file>

<file path=ppt/slideLayouts/_rels/slideLayout5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40.xml"/></Relationships>
</file>

<file path=ppt/slideLayouts/_rels/slideLayout525.xml.rels><?xml version="1.0" encoding="UTF-8" standalone="yes"?>
<Relationships xmlns="http://schemas.openxmlformats.org/package/2006/relationships"><Relationship Id="rId3" Type="http://schemas.openxmlformats.org/officeDocument/2006/relationships/tags" Target="../tags/tag1043.xml"/><Relationship Id="rId2" Type="http://schemas.openxmlformats.org/officeDocument/2006/relationships/tags" Target="../tags/tag1042.xml"/><Relationship Id="rId1" Type="http://schemas.openxmlformats.org/officeDocument/2006/relationships/tags" Target="../tags/tag1041.xml"/><Relationship Id="rId5" Type="http://schemas.openxmlformats.org/officeDocument/2006/relationships/slideMaster" Target="../slideMasters/slideMaster4.xml"/><Relationship Id="rId4" Type="http://schemas.openxmlformats.org/officeDocument/2006/relationships/tags" Target="../tags/tag1044.xml"/></Relationships>
</file>

<file path=ppt/slideLayouts/_rels/slideLayout5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6.xml"/><Relationship Id="rId1" Type="http://schemas.openxmlformats.org/officeDocument/2006/relationships/tags" Target="../tags/tag10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1049.xml"/><Relationship Id="rId2" Type="http://schemas.openxmlformats.org/officeDocument/2006/relationships/tags" Target="../tags/tag1048.xml"/><Relationship Id="rId1" Type="http://schemas.openxmlformats.org/officeDocument/2006/relationships/tags" Target="../tags/tag1047.xml"/><Relationship Id="rId4" Type="http://schemas.openxmlformats.org/officeDocument/2006/relationships/slideMaster" Target="../slideMasters/slideMaster4.xml"/></Relationships>
</file>

<file path=ppt/slideLayouts/_rels/slideLayout528.xml.rels><?xml version="1.0" encoding="UTF-8" standalone="yes"?>
<Relationships xmlns="http://schemas.openxmlformats.org/package/2006/relationships"><Relationship Id="rId3" Type="http://schemas.openxmlformats.org/officeDocument/2006/relationships/tags" Target="../tags/tag1052.xml"/><Relationship Id="rId2" Type="http://schemas.openxmlformats.org/officeDocument/2006/relationships/tags" Target="../tags/tag1051.xml"/><Relationship Id="rId1" Type="http://schemas.openxmlformats.org/officeDocument/2006/relationships/tags" Target="../tags/tag1050.xml"/><Relationship Id="rId4" Type="http://schemas.openxmlformats.org/officeDocument/2006/relationships/slideMaster" Target="../slideMasters/slideMaster4.xml"/></Relationships>
</file>

<file path=ppt/slideLayouts/_rels/slideLayout529.xml.rels><?xml version="1.0" encoding="UTF-8" standalone="yes"?>
<Relationships xmlns="http://schemas.openxmlformats.org/package/2006/relationships"><Relationship Id="rId3" Type="http://schemas.openxmlformats.org/officeDocument/2006/relationships/tags" Target="../tags/tag1055.xml"/><Relationship Id="rId2" Type="http://schemas.openxmlformats.org/officeDocument/2006/relationships/tags" Target="../tags/tag1054.xml"/><Relationship Id="rId1" Type="http://schemas.openxmlformats.org/officeDocument/2006/relationships/tags" Target="../tags/tag1053.xml"/><Relationship Id="rId4"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0.xml"/></Relationships>
</file>

<file path=ppt/slideLayouts/_rels/slideLayout530.xml.rels><?xml version="1.0" encoding="UTF-8" standalone="yes"?>
<Relationships xmlns="http://schemas.openxmlformats.org/package/2006/relationships"><Relationship Id="rId3" Type="http://schemas.openxmlformats.org/officeDocument/2006/relationships/tags" Target="../tags/tag1058.xml"/><Relationship Id="rId2" Type="http://schemas.openxmlformats.org/officeDocument/2006/relationships/tags" Target="../tags/tag1057.xml"/><Relationship Id="rId1" Type="http://schemas.openxmlformats.org/officeDocument/2006/relationships/tags" Target="../tags/tag1056.xml"/><Relationship Id="rId4" Type="http://schemas.openxmlformats.org/officeDocument/2006/relationships/slideMaster" Target="../slideMasters/slideMaster4.xml"/></Relationships>
</file>

<file path=ppt/slideLayouts/_rels/slideLayout53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59.xml"/></Relationships>
</file>

<file path=ppt/slideLayouts/_rels/slideLayout532.xml.rels><?xml version="1.0" encoding="UTF-8" standalone="yes"?>
<Relationships xmlns="http://schemas.openxmlformats.org/package/2006/relationships"><Relationship Id="rId3" Type="http://schemas.openxmlformats.org/officeDocument/2006/relationships/tags" Target="../tags/tag1062.xml"/><Relationship Id="rId2" Type="http://schemas.openxmlformats.org/officeDocument/2006/relationships/tags" Target="../tags/tag1061.xml"/><Relationship Id="rId1" Type="http://schemas.openxmlformats.org/officeDocument/2006/relationships/tags" Target="../tags/tag1060.xml"/><Relationship Id="rId4" Type="http://schemas.openxmlformats.org/officeDocument/2006/relationships/slideMaster" Target="../slideMasters/slideMaster4.xml"/></Relationships>
</file>

<file path=ppt/slideLayouts/_rels/slideLayout5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3.xml"/></Relationships>
</file>

<file path=ppt/slideLayouts/_rels/slideLayout5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4.xml"/></Relationships>
</file>

<file path=ppt/slideLayouts/_rels/slideLayout5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1065.xml"/></Relationships>
</file>

<file path=ppt/slideLayouts/_rels/slideLayout5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6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68.xml"/><Relationship Id="rId1" Type="http://schemas.openxmlformats.org/officeDocument/2006/relationships/tags" Target="../tags/tag106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071.xml"/><Relationship Id="rId7" Type="http://schemas.openxmlformats.org/officeDocument/2006/relationships/tags" Target="../tags/tag1075.xml"/><Relationship Id="rId2" Type="http://schemas.openxmlformats.org/officeDocument/2006/relationships/tags" Target="../tags/tag1070.xml"/><Relationship Id="rId1" Type="http://schemas.openxmlformats.org/officeDocument/2006/relationships/tags" Target="../tags/tag1069.xml"/><Relationship Id="rId6" Type="http://schemas.openxmlformats.org/officeDocument/2006/relationships/tags" Target="../tags/tag1074.xml"/><Relationship Id="rId5" Type="http://schemas.openxmlformats.org/officeDocument/2006/relationships/tags" Target="../tags/tag1073.xml"/><Relationship Id="rId4" Type="http://schemas.openxmlformats.org/officeDocument/2006/relationships/tags" Target="../tags/tag1072.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7.xml.rels><?xml version="1.0" encoding="UTF-8" standalone="yes"?>
<Relationships xmlns="http://schemas.openxmlformats.org/package/2006/relationships"><Relationship Id="rId3" Type="http://schemas.openxmlformats.org/officeDocument/2006/relationships/tags" Target="../tags/tag1078.xml"/><Relationship Id="rId2" Type="http://schemas.openxmlformats.org/officeDocument/2006/relationships/tags" Target="../tags/tag1077.xml"/><Relationship Id="rId1" Type="http://schemas.openxmlformats.org/officeDocument/2006/relationships/tags" Target="../tags/tag1076.xml"/><Relationship Id="rId5" Type="http://schemas.openxmlformats.org/officeDocument/2006/relationships/slideMaster" Target="../slideMasters/slideMaster4.xml"/><Relationship Id="rId4" Type="http://schemas.openxmlformats.org/officeDocument/2006/relationships/tags" Target="../tags/tag107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8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8.xml.rels><?xml version="1.0" encoding="UTF-8" standalone="yes"?>
<Relationships xmlns="http://schemas.openxmlformats.org/package/2006/relationships"><Relationship Id="rId8" Type="http://schemas.openxmlformats.org/officeDocument/2006/relationships/tags" Target="../tags/tag1089.xml"/><Relationship Id="rId13" Type="http://schemas.openxmlformats.org/officeDocument/2006/relationships/tags" Target="../tags/tag1094.xml"/><Relationship Id="rId3" Type="http://schemas.openxmlformats.org/officeDocument/2006/relationships/tags" Target="../tags/tag1084.xml"/><Relationship Id="rId7" Type="http://schemas.openxmlformats.org/officeDocument/2006/relationships/tags" Target="../tags/tag1088.xml"/><Relationship Id="rId12" Type="http://schemas.openxmlformats.org/officeDocument/2006/relationships/tags" Target="../tags/tag1093.xml"/><Relationship Id="rId2" Type="http://schemas.openxmlformats.org/officeDocument/2006/relationships/tags" Target="../tags/tag1083.xml"/><Relationship Id="rId1" Type="http://schemas.openxmlformats.org/officeDocument/2006/relationships/tags" Target="../tags/tag1082.xml"/><Relationship Id="rId6" Type="http://schemas.openxmlformats.org/officeDocument/2006/relationships/tags" Target="../tags/tag1087.xml"/><Relationship Id="rId11" Type="http://schemas.openxmlformats.org/officeDocument/2006/relationships/tags" Target="../tags/tag1092.xml"/><Relationship Id="rId5" Type="http://schemas.openxmlformats.org/officeDocument/2006/relationships/tags" Target="../tags/tag1086.xml"/><Relationship Id="rId10" Type="http://schemas.openxmlformats.org/officeDocument/2006/relationships/tags" Target="../tags/tag1091.xml"/><Relationship Id="rId4" Type="http://schemas.openxmlformats.org/officeDocument/2006/relationships/tags" Target="../tags/tag1085.xml"/><Relationship Id="rId9" Type="http://schemas.openxmlformats.org/officeDocument/2006/relationships/tags" Target="../tags/tag1090.xml"/><Relationship Id="rId14" Type="http://schemas.openxmlformats.org/officeDocument/2006/relationships/slideMaster" Target="../slideMasters/slideMaster4.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5.xml.rels><?xml version="1.0" encoding="UTF-8" standalone="yes"?>
<Relationships xmlns="http://schemas.openxmlformats.org/package/2006/relationships"><Relationship Id="rId3" Type="http://schemas.openxmlformats.org/officeDocument/2006/relationships/tags" Target="../tags/tag1097.xml"/><Relationship Id="rId2" Type="http://schemas.openxmlformats.org/officeDocument/2006/relationships/tags" Target="../tags/tag1096.xml"/><Relationship Id="rId1" Type="http://schemas.openxmlformats.org/officeDocument/2006/relationships/tags" Target="../tags/tag1095.xml"/><Relationship Id="rId5" Type="http://schemas.openxmlformats.org/officeDocument/2006/relationships/slideMaster" Target="../slideMasters/slideMaster4.xml"/><Relationship Id="rId4" Type="http://schemas.openxmlformats.org/officeDocument/2006/relationships/tags" Target="../tags/tag1098.xml"/></Relationships>
</file>

<file path=ppt/slideLayouts/_rels/slideLayout566.xml.rels><?xml version="1.0" encoding="UTF-8" standalone="yes"?>
<Relationships xmlns="http://schemas.openxmlformats.org/package/2006/relationships"><Relationship Id="rId3" Type="http://schemas.openxmlformats.org/officeDocument/2006/relationships/tags" Target="../tags/tag1101.xml"/><Relationship Id="rId2" Type="http://schemas.openxmlformats.org/officeDocument/2006/relationships/tags" Target="../tags/tag1100.xml"/><Relationship Id="rId1" Type="http://schemas.openxmlformats.org/officeDocument/2006/relationships/tags" Target="../tags/tag1099.xml"/><Relationship Id="rId5" Type="http://schemas.openxmlformats.org/officeDocument/2006/relationships/slideMaster" Target="../slideMasters/slideMaster4.xml"/><Relationship Id="rId4" Type="http://schemas.openxmlformats.org/officeDocument/2006/relationships/tags" Target="../tags/tag1102.xml"/></Relationships>
</file>

<file path=ppt/slideLayouts/_rels/slideLayout5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03.xml"/></Relationships>
</file>

<file path=ppt/slideLayouts/_rels/slideLayout56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106.xml"/><Relationship Id="rId7" Type="http://schemas.openxmlformats.org/officeDocument/2006/relationships/slideMaster" Target="../slideMasters/slideMaster4.xml"/><Relationship Id="rId2" Type="http://schemas.openxmlformats.org/officeDocument/2006/relationships/tags" Target="../tags/tag1105.xml"/><Relationship Id="rId1" Type="http://schemas.openxmlformats.org/officeDocument/2006/relationships/tags" Target="../tags/tag1104.xml"/><Relationship Id="rId6" Type="http://schemas.openxmlformats.org/officeDocument/2006/relationships/tags" Target="../tags/tag1109.xml"/><Relationship Id="rId11" Type="http://schemas.openxmlformats.org/officeDocument/2006/relationships/image" Target="../media/image61.svg"/><Relationship Id="rId5" Type="http://schemas.openxmlformats.org/officeDocument/2006/relationships/tags" Target="../tags/tag1108.xml"/><Relationship Id="rId10" Type="http://schemas.openxmlformats.org/officeDocument/2006/relationships/image" Target="../media/image16.png"/><Relationship Id="rId4" Type="http://schemas.openxmlformats.org/officeDocument/2006/relationships/tags" Target="../tags/tag1107.xml"/><Relationship Id="rId9" Type="http://schemas.openxmlformats.org/officeDocument/2006/relationships/image" Target="../media/image41.svg"/></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1.xml"/><Relationship Id="rId5" Type="http://schemas.openxmlformats.org/officeDocument/2006/relationships/tags" Target="../tags/tag125.xml"/><Relationship Id="rId4" Type="http://schemas.openxmlformats.org/officeDocument/2006/relationships/tags" Target="../tags/tag124.xml"/></Relationships>
</file>

<file path=ppt/slideLayouts/_rels/slideLayout5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4.xml"/><Relationship Id="rId1" Type="http://schemas.openxmlformats.org/officeDocument/2006/relationships/tags" Target="../tags/tag13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6.xml"/><Relationship Id="rId1" Type="http://schemas.openxmlformats.org/officeDocument/2006/relationships/tags" Target="../tags/tag135.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7.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8.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9.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1.xml"/><Relationship Id="rId1" Type="http://schemas.openxmlformats.org/officeDocument/2006/relationships/tags" Target="../tags/tag14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3.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slideMaster" Target="../slideMasters/slideMaster1.xml"/><Relationship Id="rId4" Type="http://schemas.openxmlformats.org/officeDocument/2006/relationships/tags" Target="../tags/tag147.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9.xml"/><Relationship Id="rId1" Type="http://schemas.openxmlformats.org/officeDocument/2006/relationships/tags" Target="../tags/tag148.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6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1.xml"/><Relationship Id="rId1" Type="http://schemas.openxmlformats.org/officeDocument/2006/relationships/tags" Target="../tags/tag170.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Master" Target="../slideMasters/slideMaster1.xml"/><Relationship Id="rId4" Type="http://schemas.openxmlformats.org/officeDocument/2006/relationships/tags" Target="../tags/tag175.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7.xml"/><Relationship Id="rId1" Type="http://schemas.openxmlformats.org/officeDocument/2006/relationships/tags" Target="../tags/tag176.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9.xml"/><Relationship Id="rId1" Type="http://schemas.openxmlformats.org/officeDocument/2006/relationships/tags" Target="../tags/tag178.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1.xml"/><Relationship Id="rId1" Type="http://schemas.openxmlformats.org/officeDocument/2006/relationships/tags" Target="../tags/tag180.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3.xml"/><Relationship Id="rId1" Type="http://schemas.openxmlformats.org/officeDocument/2006/relationships/tags" Target="../tags/tag182.xml"/></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tags" Target="../tags/tag195.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0" Type="http://schemas.openxmlformats.org/officeDocument/2006/relationships/tags" Target="../tags/tag193.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5.xml"/><Relationship Id="rId1" Type="http://schemas.openxmlformats.org/officeDocument/2006/relationships/tags" Target="../tags/tag204.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0.svg"/><Relationship Id="rId3" Type="http://schemas.openxmlformats.org/officeDocument/2006/relationships/image" Target="../media/image5.png"/><Relationship Id="rId7" Type="http://schemas.openxmlformats.org/officeDocument/2006/relationships/chart" Target="../charts/chart8.xml"/><Relationship Id="rId12" Type="http://schemas.openxmlformats.org/officeDocument/2006/relationships/image" Target="../media/image7.png"/><Relationship Id="rId17" Type="http://schemas.openxmlformats.org/officeDocument/2006/relationships/image" Target="../media/image100.svg"/><Relationship Id="rId2" Type="http://schemas.openxmlformats.org/officeDocument/2006/relationships/slideMaster" Target="../slideMasters/slideMaster1.xml"/><Relationship Id="rId16" Type="http://schemas.openxmlformats.org/officeDocument/2006/relationships/image" Target="../media/image9.png"/><Relationship Id="rId1" Type="http://schemas.openxmlformats.org/officeDocument/2006/relationships/tags" Target="../tags/tag206.xml"/><Relationship Id="rId6" Type="http://schemas.openxmlformats.org/officeDocument/2006/relationships/chart" Target="../charts/chart7.xml"/><Relationship Id="rId11" Type="http://schemas.openxmlformats.org/officeDocument/2006/relationships/image" Target="../media/image430.svg"/><Relationship Id="rId5" Type="http://schemas.openxmlformats.org/officeDocument/2006/relationships/chart" Target="../charts/chart6.xml"/><Relationship Id="rId15" Type="http://schemas.openxmlformats.org/officeDocument/2006/relationships/image" Target="../media/image80.svg"/><Relationship Id="rId4" Type="http://schemas.openxmlformats.org/officeDocument/2006/relationships/chart" Target="../charts/chart5.xml"/><Relationship Id="rId1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8.xml"/><Relationship Id="rId1" Type="http://schemas.openxmlformats.org/officeDocument/2006/relationships/tags" Target="../tags/tag20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Überschriftsfolie Heinze">
    <p:spTree>
      <p:nvGrpSpPr>
        <p:cNvPr id="1" name=""/>
        <p:cNvGrpSpPr/>
        <p:nvPr/>
      </p:nvGrpSpPr>
      <p:grpSpPr>
        <a:xfrm>
          <a:off x="0" y="0"/>
          <a:ext cx="0" cy="0"/>
          <a:chOff x="0" y="0"/>
          <a:chExt cx="0" cy="0"/>
        </a:xfrm>
      </p:grpSpPr>
      <p:sp>
        <p:nvSpPr>
          <p:cNvPr id="7" name="Rechteck 6"/>
          <p:cNvSpPr/>
          <p:nvPr/>
        </p:nvSpPr>
        <p:spPr>
          <a:xfrm>
            <a:off x="6648450" y="838200"/>
            <a:ext cx="5295900" cy="5796000"/>
          </a:xfrm>
          <a:prstGeom prst="rect">
            <a:avLst/>
          </a:prstGeom>
          <a:solidFill>
            <a:schemeClr val="accent2"/>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2" name="Titel 1"/>
          <p:cNvSpPr>
            <a:spLocks noGrp="1"/>
          </p:cNvSpPr>
          <p:nvPr>
            <p:ph type="title"/>
          </p:nvPr>
        </p:nvSpPr>
        <p:spPr>
          <a:xfrm>
            <a:off x="6877050" y="1123951"/>
            <a:ext cx="4876800" cy="1771650"/>
          </a:xfrm>
          <a:prstGeom prst="rect">
            <a:avLst/>
          </a:prstGeom>
        </p:spPr>
        <p:txBody>
          <a:bodyPr lIns="91429" tIns="45715" rIns="91429" bIns="45715" anchor="t"/>
          <a:lstStyle>
            <a:lvl1pPr algn="l">
              <a:defRPr sz="3200" b="1" cap="all">
                <a:solidFill>
                  <a:schemeClr val="bg1"/>
                </a:solidFill>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6877050" y="2929493"/>
            <a:ext cx="4876800" cy="1071559"/>
          </a:xfrm>
          <a:prstGeom prst="rect">
            <a:avLst/>
          </a:prstGeom>
        </p:spPr>
        <p:txBody>
          <a:bodyPr lIns="91429" tIns="45715" rIns="91429" bIns="45715" anchor="t"/>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145"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9" indent="0">
              <a:buNone/>
              <a:defRPr sz="1400">
                <a:solidFill>
                  <a:schemeClr val="tx1">
                    <a:tint val="75000"/>
                  </a:schemeClr>
                </a:solidFill>
              </a:defRPr>
            </a:lvl5pPr>
            <a:lvl6pPr marL="2285722" indent="0">
              <a:buNone/>
              <a:defRPr sz="1400">
                <a:solidFill>
                  <a:schemeClr val="tx1">
                    <a:tint val="75000"/>
                  </a:schemeClr>
                </a:solidFill>
              </a:defRPr>
            </a:lvl6pPr>
            <a:lvl7pPr marL="2742866" indent="0">
              <a:buNone/>
              <a:defRPr sz="1400">
                <a:solidFill>
                  <a:schemeClr val="tx1">
                    <a:tint val="75000"/>
                  </a:schemeClr>
                </a:solidFill>
              </a:defRPr>
            </a:lvl7pPr>
            <a:lvl8pPr marL="3200011" indent="0">
              <a:buNone/>
              <a:defRPr sz="1400">
                <a:solidFill>
                  <a:schemeClr val="tx1">
                    <a:tint val="75000"/>
                  </a:schemeClr>
                </a:solidFill>
              </a:defRPr>
            </a:lvl8pPr>
            <a:lvl9pPr marL="3657155" indent="0">
              <a:buNone/>
              <a:defRPr sz="1400">
                <a:solidFill>
                  <a:schemeClr val="tx1">
                    <a:tint val="75000"/>
                  </a:schemeClr>
                </a:solidFill>
              </a:defRPr>
            </a:lvl9pPr>
          </a:lstStyle>
          <a:p>
            <a:pPr lvl="0"/>
            <a:r>
              <a:rPr lang="de-DE" smtClean="0"/>
              <a:t>Formatvorlagen des Textmasters bearbeiten</a:t>
            </a:r>
          </a:p>
        </p:txBody>
      </p:sp>
      <p:sp>
        <p:nvSpPr>
          <p:cNvPr id="8" name="Textfeld 7"/>
          <p:cNvSpPr txBox="1"/>
          <p:nvPr/>
        </p:nvSpPr>
        <p:spPr>
          <a:xfrm>
            <a:off x="6899275" y="5583734"/>
            <a:ext cx="2174240" cy="95410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Heinze GmbH</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400" b="0" i="0" u="none" dirty="0">
                <a:solidFill>
                  <a:schemeClr val="bg1"/>
                </a:solidFill>
                <a:latin typeface="Segoe UI" panose="020B0502040204020203" pitchFamily="34" charset="0"/>
              </a:rPr>
              <a:t>Market Research</a:t>
            </a:r>
          </a:p>
          <a:p>
            <a:pPr algn="l"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Bremer Weg 184</a:t>
            </a:r>
          </a:p>
          <a:p>
            <a:pPr algn="l"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29223 Celle</a:t>
            </a:r>
          </a:p>
        </p:txBody>
      </p:sp>
      <p:sp>
        <p:nvSpPr>
          <p:cNvPr id="10" name="Bildplatzhalter 9"/>
          <p:cNvSpPr>
            <a:spLocks noGrp="1"/>
          </p:cNvSpPr>
          <p:nvPr>
            <p:ph type="pic" sz="quarter" idx="10"/>
          </p:nvPr>
        </p:nvSpPr>
        <p:spPr>
          <a:xfrm>
            <a:off x="238125" y="838200"/>
            <a:ext cx="6381750" cy="5796000"/>
          </a:xfrm>
        </p:spPr>
        <p:txBody>
          <a:bodyPr/>
          <a:lstStyle/>
          <a:p>
            <a:r>
              <a:rPr lang="de-DE" smtClean="0"/>
              <a:t>Bild durch Klicken auf Symbol hinzufügen</a:t>
            </a:r>
            <a:endParaRPr lang="de-DE"/>
          </a:p>
        </p:txBody>
      </p:sp>
      <p:sp>
        <p:nvSpPr>
          <p:cNvPr id="4" name="Rechteck 3"/>
          <p:cNvSpPr/>
          <p:nvPr/>
        </p:nvSpPr>
        <p:spPr>
          <a:xfrm>
            <a:off x="9522834" y="6168509"/>
            <a:ext cx="2214132" cy="369332"/>
          </a:xfrm>
          <a:prstGeom prst="rect">
            <a:avLst/>
          </a:prstGeom>
        </p:spPr>
        <p:txBody>
          <a:bodyPr wrap="none">
            <a:spAutoFit/>
          </a:bodyPr>
          <a:lstStyle/>
          <a:p>
            <a:pPr algn="l" rtl="0" eaLnBrk="0" fontAlgn="base" hangingPunct="0">
              <a:lnSpc>
                <a:spcPct val="100000"/>
              </a:lnSpc>
              <a:spcBef>
                <a:spcPct val="0"/>
              </a:spcBef>
              <a:spcAft>
                <a:spcPct val="0"/>
              </a:spcAft>
            </a:pPr>
            <a:r>
              <a:rPr lang="de-DE" sz="1800" b="1" i="0" u="none" dirty="0">
                <a:solidFill>
                  <a:schemeClr val="bg1"/>
                </a:solidFill>
                <a:latin typeface="Segoe UI" panose="020B0502040204020203" pitchFamily="34" charset="0"/>
              </a:rPr>
              <a:t>baudatenonline.de</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92" y="202690"/>
            <a:ext cx="4140000" cy="514722"/>
          </a:xfrm>
          <a:prstGeom prst="rect">
            <a:avLst/>
          </a:prstGeom>
        </p:spPr>
      </p:pic>
    </p:spTree>
    <p:extLst>
      <p:ext uri="{BB962C8B-B14F-4D97-AF65-F5344CB8AC3E}">
        <p14:creationId xmlns:p14="http://schemas.microsoft.com/office/powerpoint/2010/main" val="178451245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11800338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_Dash 3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3024000" cy="1440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562634"/>
            <a:ext cx="3024000" cy="1440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562634"/>
            <a:ext cx="3024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3024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3244731"/>
            <a:ext cx="3024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3244731"/>
            <a:ext cx="3024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3024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5523291" y="4902246"/>
            <a:ext cx="3024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8775078" y="4902246"/>
            <a:ext cx="3024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71520616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3 Folien kommentiert">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noChangeAspect="1"/>
          </p:cNvSpPr>
          <p:nvPr>
            <p:ph type="pic" sz="quarter" idx="10"/>
          </p:nvPr>
        </p:nvSpPr>
        <p:spPr>
          <a:xfrm>
            <a:off x="688975" y="1962094"/>
            <a:ext cx="3200001" cy="1800000"/>
          </a:xfrm>
        </p:spPr>
        <p:txBody>
          <a:bodyPr/>
          <a:lstStyle/>
          <a:p>
            <a:r>
              <a:rPr lang="de-DE" smtClean="0"/>
              <a:t>Bild durch Klicken auf Symbol hinzufügen</a:t>
            </a:r>
            <a:endParaRPr lang="de-DE"/>
          </a:p>
        </p:txBody>
      </p:sp>
      <p:sp>
        <p:nvSpPr>
          <p:cNvPr id="19" name="Bildplatzhalter 2"/>
          <p:cNvSpPr>
            <a:spLocks noGrp="1" noChangeAspect="1"/>
          </p:cNvSpPr>
          <p:nvPr>
            <p:ph type="pic" sz="quarter" idx="11"/>
          </p:nvPr>
        </p:nvSpPr>
        <p:spPr>
          <a:xfrm>
            <a:off x="4453758" y="1962094"/>
            <a:ext cx="3200001" cy="1800000"/>
          </a:xfrm>
        </p:spPr>
        <p:txBody>
          <a:bodyPr/>
          <a:lstStyle/>
          <a:p>
            <a:r>
              <a:rPr lang="de-DE" smtClean="0"/>
              <a:t>Bild durch Klicken auf Symbol hinzufügen</a:t>
            </a:r>
            <a:endParaRPr lang="de-DE"/>
          </a:p>
        </p:txBody>
      </p:sp>
      <p:sp>
        <p:nvSpPr>
          <p:cNvPr id="20" name="Bildplatzhalter 2"/>
          <p:cNvSpPr>
            <a:spLocks noGrp="1" noChangeAspect="1"/>
          </p:cNvSpPr>
          <p:nvPr>
            <p:ph type="pic" sz="quarter" idx="12"/>
          </p:nvPr>
        </p:nvSpPr>
        <p:spPr>
          <a:xfrm>
            <a:off x="8218541" y="1962094"/>
            <a:ext cx="3200001" cy="1800000"/>
          </a:xfrm>
        </p:spPr>
        <p:txBody>
          <a:bodyPr/>
          <a:lstStyle/>
          <a:p>
            <a:r>
              <a:rPr lang="de-DE" smtClean="0"/>
              <a:t>Bild durch Klicken auf Symbol hinzufügen</a:t>
            </a:r>
            <a:endParaRPr lang="de-DE"/>
          </a:p>
        </p:txBody>
      </p:sp>
      <p:sp>
        <p:nvSpPr>
          <p:cNvPr id="7" name="Textplatzhalter 6"/>
          <p:cNvSpPr>
            <a:spLocks noGrp="1"/>
          </p:cNvSpPr>
          <p:nvPr>
            <p:ph type="body" sz="quarter" idx="13"/>
          </p:nvPr>
        </p:nvSpPr>
        <p:spPr>
          <a:xfrm>
            <a:off x="688975"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6"/>
          <p:cNvSpPr>
            <a:spLocks noGrp="1"/>
          </p:cNvSpPr>
          <p:nvPr>
            <p:ph type="body" sz="quarter" idx="14"/>
          </p:nvPr>
        </p:nvSpPr>
        <p:spPr>
          <a:xfrm>
            <a:off x="4453758"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6"/>
          <p:cNvSpPr>
            <a:spLocks noGrp="1"/>
          </p:cNvSpPr>
          <p:nvPr>
            <p:ph type="body" sz="quarter" idx="15"/>
          </p:nvPr>
        </p:nvSpPr>
        <p:spPr>
          <a:xfrm>
            <a:off x="8218541"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6"/>
          <p:cNvSpPr>
            <a:spLocks noGrp="1"/>
          </p:cNvSpPr>
          <p:nvPr>
            <p:ph type="body" sz="quarter" idx="16"/>
          </p:nvPr>
        </p:nvSpPr>
        <p:spPr>
          <a:xfrm>
            <a:off x="688975"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6"/>
          <p:cNvSpPr>
            <a:spLocks noGrp="1"/>
          </p:cNvSpPr>
          <p:nvPr>
            <p:ph type="body" sz="quarter" idx="17"/>
          </p:nvPr>
        </p:nvSpPr>
        <p:spPr>
          <a:xfrm>
            <a:off x="4453758"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6"/>
          <p:cNvSpPr>
            <a:spLocks noGrp="1"/>
          </p:cNvSpPr>
          <p:nvPr>
            <p:ph type="body" sz="quarter" idx="18"/>
          </p:nvPr>
        </p:nvSpPr>
        <p:spPr>
          <a:xfrm>
            <a:off x="8218541"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18128131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70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_Dash 3 x 3 TEXT">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Textplatzhalter 2"/>
          <p:cNvSpPr>
            <a:spLocks noGrp="1"/>
          </p:cNvSpPr>
          <p:nvPr>
            <p:ph type="body" sz="quarter" idx="30"/>
          </p:nvPr>
        </p:nvSpPr>
        <p:spPr>
          <a:xfrm>
            <a:off x="2535093"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2"/>
          <p:cNvSpPr>
            <a:spLocks noGrp="1"/>
          </p:cNvSpPr>
          <p:nvPr>
            <p:ph type="body" sz="quarter" idx="31"/>
          </p:nvPr>
        </p:nvSpPr>
        <p:spPr>
          <a:xfrm>
            <a:off x="5586556"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0" name="Textplatzhalter 2"/>
          <p:cNvSpPr>
            <a:spLocks noGrp="1"/>
          </p:cNvSpPr>
          <p:nvPr>
            <p:ph type="body" sz="quarter" idx="32"/>
          </p:nvPr>
        </p:nvSpPr>
        <p:spPr>
          <a:xfrm>
            <a:off x="8638020"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2"/>
          <p:cNvSpPr>
            <a:spLocks noGrp="1"/>
          </p:cNvSpPr>
          <p:nvPr>
            <p:ph type="body" sz="quarter" idx="33"/>
          </p:nvPr>
        </p:nvSpPr>
        <p:spPr>
          <a:xfrm>
            <a:off x="2552411"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2"/>
          <p:cNvSpPr>
            <a:spLocks noGrp="1"/>
          </p:cNvSpPr>
          <p:nvPr>
            <p:ph type="body" sz="quarter" idx="34"/>
          </p:nvPr>
        </p:nvSpPr>
        <p:spPr>
          <a:xfrm>
            <a:off x="5603874"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2"/>
          <p:cNvSpPr>
            <a:spLocks noGrp="1"/>
          </p:cNvSpPr>
          <p:nvPr>
            <p:ph type="body" sz="quarter" idx="35"/>
          </p:nvPr>
        </p:nvSpPr>
        <p:spPr>
          <a:xfrm>
            <a:off x="8655338"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8" name="Textplatzhalter 2"/>
          <p:cNvSpPr>
            <a:spLocks noGrp="1"/>
          </p:cNvSpPr>
          <p:nvPr>
            <p:ph type="body" sz="quarter" idx="36"/>
          </p:nvPr>
        </p:nvSpPr>
        <p:spPr>
          <a:xfrm>
            <a:off x="2548947"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37"/>
          </p:nvPr>
        </p:nvSpPr>
        <p:spPr>
          <a:xfrm>
            <a:off x="5600410"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
          <p:cNvSpPr>
            <a:spLocks noGrp="1"/>
          </p:cNvSpPr>
          <p:nvPr>
            <p:ph type="body" sz="quarter" idx="38"/>
          </p:nvPr>
        </p:nvSpPr>
        <p:spPr>
          <a:xfrm>
            <a:off x="8651874"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6468264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Dash 2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442991"/>
            <a:ext cx="3024000" cy="2412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442991"/>
            <a:ext cx="3024000" cy="2412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442991"/>
            <a:ext cx="3024000" cy="2412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4039495"/>
            <a:ext cx="3024000" cy="2412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4039495"/>
            <a:ext cx="3024000" cy="2412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4039495"/>
            <a:ext cx="3024000" cy="2412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444045"/>
            <a:ext cx="1440000" cy="2412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4039495"/>
            <a:ext cx="1440000" cy="2412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75492352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6_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27631771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_10 Points">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199" y="417600"/>
            <a:ext cx="9104153"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1178326"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6" name="Bildplatzhalter 2"/>
          <p:cNvSpPr>
            <a:spLocks noGrp="1"/>
          </p:cNvSpPr>
          <p:nvPr>
            <p:ph type="pic" sz="quarter" idx="13"/>
          </p:nvPr>
        </p:nvSpPr>
        <p:spPr>
          <a:xfrm>
            <a:off x="3358574"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7" name="Bildplatzhalter 2"/>
          <p:cNvSpPr>
            <a:spLocks noGrp="1"/>
          </p:cNvSpPr>
          <p:nvPr>
            <p:ph type="pic" sz="quarter" idx="14"/>
          </p:nvPr>
        </p:nvSpPr>
        <p:spPr>
          <a:xfrm>
            <a:off x="5538822"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8" name="Bildplatzhalter 2"/>
          <p:cNvSpPr>
            <a:spLocks noGrp="1"/>
          </p:cNvSpPr>
          <p:nvPr>
            <p:ph type="pic" sz="quarter" idx="15"/>
          </p:nvPr>
        </p:nvSpPr>
        <p:spPr>
          <a:xfrm>
            <a:off x="7719070"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9" name="Bildplatzhalter 2"/>
          <p:cNvSpPr>
            <a:spLocks noGrp="1"/>
          </p:cNvSpPr>
          <p:nvPr>
            <p:ph type="pic" sz="quarter" idx="16"/>
          </p:nvPr>
        </p:nvSpPr>
        <p:spPr>
          <a:xfrm>
            <a:off x="9899319"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0" name="Bildplatzhalter 2"/>
          <p:cNvSpPr>
            <a:spLocks noGrp="1"/>
          </p:cNvSpPr>
          <p:nvPr>
            <p:ph type="pic" sz="quarter" idx="17"/>
          </p:nvPr>
        </p:nvSpPr>
        <p:spPr>
          <a:xfrm>
            <a:off x="1178326"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1" name="Bildplatzhalter 2"/>
          <p:cNvSpPr>
            <a:spLocks noGrp="1"/>
          </p:cNvSpPr>
          <p:nvPr>
            <p:ph type="pic" sz="quarter" idx="18"/>
          </p:nvPr>
        </p:nvSpPr>
        <p:spPr>
          <a:xfrm>
            <a:off x="3358574"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2" name="Bildplatzhalter 2"/>
          <p:cNvSpPr>
            <a:spLocks noGrp="1"/>
          </p:cNvSpPr>
          <p:nvPr>
            <p:ph type="pic" sz="quarter" idx="19"/>
          </p:nvPr>
        </p:nvSpPr>
        <p:spPr>
          <a:xfrm>
            <a:off x="5538822"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3" name="Bildplatzhalter 2"/>
          <p:cNvSpPr>
            <a:spLocks noGrp="1"/>
          </p:cNvSpPr>
          <p:nvPr>
            <p:ph type="pic" sz="quarter" idx="20"/>
          </p:nvPr>
        </p:nvSpPr>
        <p:spPr>
          <a:xfrm>
            <a:off x="7719070"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4" name="Bildplatzhalter 2"/>
          <p:cNvSpPr>
            <a:spLocks noGrp="1"/>
          </p:cNvSpPr>
          <p:nvPr>
            <p:ph type="pic" sz="quarter" idx="21"/>
          </p:nvPr>
        </p:nvSpPr>
        <p:spPr>
          <a:xfrm>
            <a:off x="9899319"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5" name="Textplatzhalter 14"/>
          <p:cNvSpPr>
            <a:spLocks noGrp="1"/>
          </p:cNvSpPr>
          <p:nvPr>
            <p:ph type="body" sz="quarter" idx="22"/>
          </p:nvPr>
        </p:nvSpPr>
        <p:spPr>
          <a:xfrm>
            <a:off x="717340"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5"/>
          <p:cNvSpPr>
            <a:spLocks noGrp="1"/>
          </p:cNvSpPr>
          <p:nvPr>
            <p:ph type="body" sz="quarter" idx="32"/>
          </p:nvPr>
        </p:nvSpPr>
        <p:spPr>
          <a:xfrm>
            <a:off x="444500"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14"/>
          <p:cNvSpPr>
            <a:spLocks noGrp="1"/>
          </p:cNvSpPr>
          <p:nvPr>
            <p:ph type="body" sz="quarter" idx="33"/>
          </p:nvPr>
        </p:nvSpPr>
        <p:spPr>
          <a:xfrm>
            <a:off x="2905776"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5"/>
          <p:cNvSpPr>
            <a:spLocks noGrp="1"/>
          </p:cNvSpPr>
          <p:nvPr>
            <p:ph type="body" sz="quarter" idx="34"/>
          </p:nvPr>
        </p:nvSpPr>
        <p:spPr>
          <a:xfrm>
            <a:off x="2632936"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0" name="Textplatzhalter 14"/>
          <p:cNvSpPr>
            <a:spLocks noGrp="1"/>
          </p:cNvSpPr>
          <p:nvPr>
            <p:ph type="body" sz="quarter" idx="35"/>
          </p:nvPr>
        </p:nvSpPr>
        <p:spPr>
          <a:xfrm>
            <a:off x="5094212"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1" name="Textplatzhalter 25"/>
          <p:cNvSpPr>
            <a:spLocks noGrp="1"/>
          </p:cNvSpPr>
          <p:nvPr>
            <p:ph type="body" sz="quarter" idx="36"/>
          </p:nvPr>
        </p:nvSpPr>
        <p:spPr>
          <a:xfrm>
            <a:off x="4821372"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14"/>
          <p:cNvSpPr>
            <a:spLocks noGrp="1"/>
          </p:cNvSpPr>
          <p:nvPr>
            <p:ph type="body" sz="quarter" idx="37"/>
          </p:nvPr>
        </p:nvSpPr>
        <p:spPr>
          <a:xfrm>
            <a:off x="7282648"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Textplatzhalter 25"/>
          <p:cNvSpPr>
            <a:spLocks noGrp="1"/>
          </p:cNvSpPr>
          <p:nvPr>
            <p:ph type="body" sz="quarter" idx="38"/>
          </p:nvPr>
        </p:nvSpPr>
        <p:spPr>
          <a:xfrm>
            <a:off x="7009808"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14"/>
          <p:cNvSpPr>
            <a:spLocks noGrp="1"/>
          </p:cNvSpPr>
          <p:nvPr>
            <p:ph type="body" sz="quarter" idx="39"/>
          </p:nvPr>
        </p:nvSpPr>
        <p:spPr>
          <a:xfrm>
            <a:off x="9471083"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5"/>
          <p:cNvSpPr>
            <a:spLocks noGrp="1"/>
          </p:cNvSpPr>
          <p:nvPr>
            <p:ph type="body" sz="quarter" idx="40"/>
          </p:nvPr>
        </p:nvSpPr>
        <p:spPr>
          <a:xfrm>
            <a:off x="9198243"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14"/>
          <p:cNvSpPr>
            <a:spLocks noGrp="1"/>
          </p:cNvSpPr>
          <p:nvPr>
            <p:ph type="body" sz="quarter" idx="41"/>
          </p:nvPr>
        </p:nvSpPr>
        <p:spPr>
          <a:xfrm>
            <a:off x="715914"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5"/>
          <p:cNvSpPr>
            <a:spLocks noGrp="1"/>
          </p:cNvSpPr>
          <p:nvPr>
            <p:ph type="body" sz="quarter" idx="42"/>
          </p:nvPr>
        </p:nvSpPr>
        <p:spPr>
          <a:xfrm>
            <a:off x="443074"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8" name="Textplatzhalter 14"/>
          <p:cNvSpPr>
            <a:spLocks noGrp="1"/>
          </p:cNvSpPr>
          <p:nvPr>
            <p:ph type="body" sz="quarter" idx="43"/>
          </p:nvPr>
        </p:nvSpPr>
        <p:spPr>
          <a:xfrm>
            <a:off x="2904350"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5"/>
          <p:cNvSpPr>
            <a:spLocks noGrp="1"/>
          </p:cNvSpPr>
          <p:nvPr>
            <p:ph type="body" sz="quarter" idx="44"/>
          </p:nvPr>
        </p:nvSpPr>
        <p:spPr>
          <a:xfrm>
            <a:off x="2631510"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0" name="Textplatzhalter 14"/>
          <p:cNvSpPr>
            <a:spLocks noGrp="1"/>
          </p:cNvSpPr>
          <p:nvPr>
            <p:ph type="body" sz="quarter" idx="45"/>
          </p:nvPr>
        </p:nvSpPr>
        <p:spPr>
          <a:xfrm>
            <a:off x="5092786"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1" name="Textplatzhalter 25"/>
          <p:cNvSpPr>
            <a:spLocks noGrp="1"/>
          </p:cNvSpPr>
          <p:nvPr>
            <p:ph type="body" sz="quarter" idx="46"/>
          </p:nvPr>
        </p:nvSpPr>
        <p:spPr>
          <a:xfrm>
            <a:off x="4819946"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3" name="Textplatzhalter 14"/>
          <p:cNvSpPr>
            <a:spLocks noGrp="1"/>
          </p:cNvSpPr>
          <p:nvPr>
            <p:ph type="body" sz="quarter" idx="47"/>
          </p:nvPr>
        </p:nvSpPr>
        <p:spPr>
          <a:xfrm>
            <a:off x="7281222"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Textplatzhalter 25"/>
          <p:cNvSpPr>
            <a:spLocks noGrp="1"/>
          </p:cNvSpPr>
          <p:nvPr>
            <p:ph type="body" sz="quarter" idx="48"/>
          </p:nvPr>
        </p:nvSpPr>
        <p:spPr>
          <a:xfrm>
            <a:off x="7008382"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5" name="Textplatzhalter 14"/>
          <p:cNvSpPr>
            <a:spLocks noGrp="1"/>
          </p:cNvSpPr>
          <p:nvPr>
            <p:ph type="body" sz="quarter" idx="49"/>
          </p:nvPr>
        </p:nvSpPr>
        <p:spPr>
          <a:xfrm>
            <a:off x="9469657"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Textplatzhalter 25"/>
          <p:cNvSpPr>
            <a:spLocks noGrp="1"/>
          </p:cNvSpPr>
          <p:nvPr>
            <p:ph type="body" sz="quarter" idx="50"/>
          </p:nvPr>
        </p:nvSpPr>
        <p:spPr>
          <a:xfrm>
            <a:off x="9196817"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0298539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Übersichtsfolie/Einleitung">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4871103" y="1328285"/>
            <a:ext cx="7320897" cy="4793381"/>
          </a:xfrm>
          <a:prstGeom prst="rect">
            <a:avLst/>
          </a:prstGeom>
          <a:solidFill>
            <a:schemeClr val="accent3"/>
          </a:solidFill>
        </p:spPr>
        <p:txBody>
          <a:bodyPr lIns="144000" tIns="360000" rIns="252000" bIns="252000">
            <a:noAutofit/>
          </a:bodyPr>
          <a:lstStyle>
            <a:lvl1pPr marL="803275" indent="-285750">
              <a:spcBef>
                <a:spcPts val="0"/>
              </a:spcBef>
              <a:spcAft>
                <a:spcPts val="1200"/>
              </a:spcAft>
              <a:buFont typeface="Wingdings" panose="05000000000000000000" pitchFamily="2" charset="2"/>
              <a:buChar char="§"/>
              <a:defRPr sz="1800">
                <a:solidFill>
                  <a:schemeClr val="bg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8444254"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0" y="1738690"/>
            <a:ext cx="5245240" cy="36773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252977865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_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810971713"/>
      </p:ext>
    </p:extLst>
  </p:cSld>
  <p:clrMapOvr>
    <a:masterClrMapping/>
  </p:clrMapOvr>
  <p:transition spd="med">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_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183601160"/>
      </p:ext>
    </p:extLst>
  </p:cSld>
  <p:clrMapOvr>
    <a:masterClrMapping/>
  </p:clrMapOvr>
  <p:transition spd="med">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_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218985796"/>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Analys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125051"/>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6478335" y="2085046"/>
            <a:ext cx="4895850" cy="2828925"/>
          </a:xfrm>
        </p:spPr>
        <p:txBody>
          <a:bodyPr/>
          <a:lstStyle/>
          <a:p>
            <a:r>
              <a:rPr lang="de-DE" smtClean="0"/>
              <a:t>Bild durch Klicken auf Symbol hinzufügen</a:t>
            </a:r>
            <a:endParaRPr lang="de-DE"/>
          </a:p>
        </p:txBody>
      </p:sp>
      <p:sp>
        <p:nvSpPr>
          <p:cNvPr id="6" name="Textplatzhalter 5"/>
          <p:cNvSpPr>
            <a:spLocks noGrp="1"/>
          </p:cNvSpPr>
          <p:nvPr>
            <p:ph type="body" sz="quarter" idx="13"/>
          </p:nvPr>
        </p:nvSpPr>
        <p:spPr>
          <a:xfrm>
            <a:off x="6478587" y="4990886"/>
            <a:ext cx="4895597" cy="230270"/>
          </a:xfrm>
        </p:spPr>
        <p:txBody>
          <a:bodyPr anchor="t"/>
          <a:lstStyle>
            <a:lvl1pPr>
              <a:defRPr sz="800"/>
            </a:lvl1pPr>
            <a:lvl2pPr>
              <a:defRPr sz="800"/>
            </a:lvl2pPr>
            <a:lvl3pPr>
              <a:defRPr sz="800"/>
            </a:lvl3pPr>
            <a:lvl4pPr>
              <a:defRPr sz="800"/>
            </a:lvl4pPr>
            <a:lvl5pPr>
              <a:defRPr sz="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4"/>
          </p:nvPr>
        </p:nvSpPr>
        <p:spPr>
          <a:xfrm>
            <a:off x="690563" y="2084388"/>
            <a:ext cx="5137150" cy="4281487"/>
          </a:xfrm>
        </p:spPr>
        <p:txBody>
          <a:bodyPr/>
          <a:lstStyle>
            <a:lvl1pPr marL="285750" indent="-285750">
              <a:buClr>
                <a:schemeClr val="accent1"/>
              </a:buClr>
              <a:buFont typeface="Arial" panose="020B0604020202020204" pitchFamily="34" charset="0"/>
              <a:buChar char="•"/>
              <a:defRPr sz="1400"/>
            </a:lvl1pPr>
            <a:lvl2pPr marL="285750" indent="-285750">
              <a:buClr>
                <a:schemeClr val="accent1"/>
              </a:buClr>
              <a:buFont typeface="Arial" panose="020B0604020202020204" pitchFamily="34" charset="0"/>
              <a:buChar char="•"/>
              <a:defRPr sz="1400"/>
            </a:lvl2pPr>
            <a:lvl3pPr marL="285750" indent="-285750">
              <a:buClr>
                <a:schemeClr val="accent1"/>
              </a:buClr>
              <a:buFont typeface="Arial" panose="020B0604020202020204" pitchFamily="34" charset="0"/>
              <a:buChar char="•"/>
              <a:defRPr sz="1400"/>
            </a:lvl3pPr>
            <a:lvl4pPr marL="285750" indent="-285750">
              <a:buClr>
                <a:schemeClr val="accent1"/>
              </a:buClr>
              <a:buFont typeface="Arial" panose="020B0604020202020204" pitchFamily="34" charset="0"/>
              <a:buChar char="•"/>
              <a:defRPr sz="1400"/>
            </a:lvl4pPr>
            <a:lvl5pPr marL="171450" indent="-171450">
              <a:buClr>
                <a:schemeClr val="accent1"/>
              </a:buClr>
              <a:buFont typeface="Arial" panose="020B0604020202020204" pitchFamily="34" charset="0"/>
              <a:buChar cha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5682114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_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3212956112"/>
      </p:ext>
    </p:extLst>
  </p:cSld>
  <p:clrMapOvr>
    <a:masterClrMapping/>
  </p:clrMapOvr>
  <p:transition spd="med">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265113" indent="-265113" algn="l">
              <a:buClr>
                <a:schemeClr val="accent1"/>
              </a:buClr>
              <a:buFont typeface="Arial" panose="020B0604020202020204" pitchFamily="34" charset="0"/>
              <a:buChar char="•"/>
              <a:defRPr sz="1600">
                <a:solidFill>
                  <a:schemeClr val="tx1"/>
                </a:solidFill>
              </a:defRPr>
            </a:lvl1pPr>
            <a:lvl2pPr marL="265113" indent="-265113" algn="l">
              <a:buClr>
                <a:schemeClr val="accent1"/>
              </a:buClr>
              <a:buFont typeface="Arial" panose="020B0604020202020204" pitchFamily="34" charset="0"/>
              <a:buChar char="•"/>
              <a:defRPr sz="1600">
                <a:solidFill>
                  <a:schemeClr val="tx1"/>
                </a:solidFill>
              </a:defRPr>
            </a:lvl2pPr>
            <a:lvl3pPr marL="265113" indent="-265113" algn="l">
              <a:buClr>
                <a:schemeClr val="accent1"/>
              </a:buClr>
              <a:buFont typeface="Arial" panose="020B0604020202020204" pitchFamily="34" charset="0"/>
              <a:buChar char="•"/>
              <a:defRPr sz="1600">
                <a:solidFill>
                  <a:schemeClr val="tx1"/>
                </a:solidFill>
              </a:defRPr>
            </a:lvl3pPr>
            <a:lvl4pPr marL="265113" indent="-265113" algn="l">
              <a:buClr>
                <a:schemeClr val="accent1"/>
              </a:buClr>
              <a:buFont typeface="Arial" panose="020B0604020202020204" pitchFamily="34" charset="0"/>
              <a:buChar char="•"/>
              <a:defRPr sz="1600">
                <a:solidFill>
                  <a:schemeClr val="tx1"/>
                </a:solidFill>
              </a:defRPr>
            </a:lvl4pPr>
            <a:lvl5pPr marL="265113" indent="-265113"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571819645"/>
      </p:ext>
    </p:extLst>
  </p:cSld>
  <p:clrMapOvr>
    <a:masterClrMapping/>
  </p:clrMapOvr>
  <p:transition spd="med">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Stichpunkte+Bild">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95986"/>
            <a:ext cx="4481192" cy="4281500"/>
          </a:xfrm>
          <a:solidFill>
            <a:schemeClr val="bg1"/>
          </a:solidFill>
          <a:ln w="3175">
            <a:solidFill>
              <a:schemeClr val="bg1"/>
            </a:solidFill>
          </a:ln>
        </p:spPr>
        <p:txBody>
          <a:bodyPr anchor="t"/>
          <a:lstStyle>
            <a:lvl1pPr marL="171450" indent="-171450" algn="l">
              <a:buClr>
                <a:schemeClr val="accent1"/>
              </a:buClr>
              <a:buFont typeface="Arial" panose="020B0604020202020204" pitchFamily="34" charset="0"/>
              <a:buChar char="•"/>
              <a:defRPr sz="1600">
                <a:solidFill>
                  <a:schemeClr val="tx1"/>
                </a:solidFill>
              </a:defRPr>
            </a:lvl1pPr>
            <a:lvl2pPr marL="171450" indent="-171450" algn="l">
              <a:buClr>
                <a:schemeClr val="accent1"/>
              </a:buClr>
              <a:buFont typeface="Arial" panose="020B0604020202020204" pitchFamily="34" charset="0"/>
              <a:buChar char="•"/>
              <a:defRPr sz="1600">
                <a:solidFill>
                  <a:schemeClr val="tx1"/>
                </a:solidFill>
              </a:defRPr>
            </a:lvl2pPr>
            <a:lvl3pPr marL="171450" indent="-171450" algn="l">
              <a:buClr>
                <a:schemeClr val="accent1"/>
              </a:buClr>
              <a:buFont typeface="Arial" panose="020B0604020202020204" pitchFamily="34" charset="0"/>
              <a:buChar char="•"/>
              <a:defRPr sz="1600">
                <a:solidFill>
                  <a:schemeClr val="tx1"/>
                </a:solidFill>
              </a:defRPr>
            </a:lvl3pPr>
            <a:lvl4pPr marL="171450" indent="-171450" algn="l">
              <a:buClr>
                <a:schemeClr val="accent1"/>
              </a:buClr>
              <a:buFont typeface="Arial" panose="020B0604020202020204" pitchFamily="34" charset="0"/>
              <a:buChar char="•"/>
              <a:defRPr sz="1600">
                <a:solidFill>
                  <a:schemeClr val="tx1"/>
                </a:solidFill>
              </a:defRPr>
            </a:lvl4pPr>
            <a:lvl5pPr marL="171450" indent="-171450"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275372250"/>
      </p:ext>
    </p:extLst>
  </p:cSld>
  <p:clrMapOvr>
    <a:masterClrMapping/>
  </p:clrMapOvr>
  <p:transition spd="med">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675027044"/>
      </p:ext>
    </p:extLst>
  </p:cSld>
  <p:clrMapOvr>
    <a:masterClrMapping/>
  </p:clrMapOvr>
  <p:transition spd="med">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_Diagramm + Quell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367748" y="1785736"/>
            <a:ext cx="11022495"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711202992"/>
      </p:ext>
    </p:extLst>
  </p:cSld>
  <p:clrMapOvr>
    <a:masterClrMapping/>
  </p:clrMapOvr>
  <p:transition spd="med">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_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265263300"/>
      </p:ext>
    </p:extLst>
  </p:cSld>
  <p:clrMapOvr>
    <a:masterClrMapping/>
  </p:clrMapOvr>
  <p:transition spd="med">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GÖP_Genehmigungen">
    <p:spTree>
      <p:nvGrpSpPr>
        <p:cNvPr id="1" name=""/>
        <p:cNvGrpSpPr/>
        <p:nvPr/>
      </p:nvGrpSpPr>
      <p:grpSpPr>
        <a:xfrm>
          <a:off x="0" y="0"/>
          <a:ext cx="0" cy="0"/>
          <a:chOff x="0" y="0"/>
          <a:chExt cx="0" cy="0"/>
        </a:xfrm>
      </p:grpSpPr>
      <p:sp>
        <p:nvSpPr>
          <p:cNvPr id="54" name="Rechteck 53"/>
          <p:cNvSpPr/>
          <p:nvPr/>
        </p:nvSpPr>
        <p:spPr>
          <a:xfrm>
            <a:off x="0" y="4790662"/>
            <a:ext cx="12192000" cy="1689652"/>
          </a:xfrm>
          <a:prstGeom prst="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18" name="Diagrammplatzhalter 2"/>
          <p:cNvSpPr>
            <a:spLocks noGrp="1"/>
          </p:cNvSpPr>
          <p:nvPr>
            <p:ph type="chart" sz="quarter" idx="13"/>
          </p:nvPr>
        </p:nvSpPr>
        <p:spPr>
          <a:xfrm>
            <a:off x="92824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06041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519259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732476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5" name="Textplatzhalter 4"/>
          <p:cNvSpPr>
            <a:spLocks noGrp="1"/>
          </p:cNvSpPr>
          <p:nvPr>
            <p:ph type="body" sz="quarter" idx="29"/>
          </p:nvPr>
        </p:nvSpPr>
        <p:spPr>
          <a:xfrm>
            <a:off x="9670122" y="1421295"/>
            <a:ext cx="2461900" cy="3179585"/>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670122" y="4819827"/>
            <a:ext cx="2461900" cy="1623701"/>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Diagrammplatzhalter 2"/>
          <p:cNvSpPr>
            <a:spLocks noGrp="1"/>
          </p:cNvSpPr>
          <p:nvPr>
            <p:ph type="chart" sz="quarter" idx="31"/>
          </p:nvPr>
        </p:nvSpPr>
        <p:spPr>
          <a:xfrm>
            <a:off x="93536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1" name="Diagrammplatzhalter 2"/>
          <p:cNvSpPr>
            <a:spLocks noGrp="1"/>
          </p:cNvSpPr>
          <p:nvPr>
            <p:ph type="chart" sz="quarter" idx="32"/>
          </p:nvPr>
        </p:nvSpPr>
        <p:spPr>
          <a:xfrm>
            <a:off x="306754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2" name="Diagrammplatzhalter 2"/>
          <p:cNvSpPr>
            <a:spLocks noGrp="1"/>
          </p:cNvSpPr>
          <p:nvPr>
            <p:ph type="chart" sz="quarter" idx="33"/>
          </p:nvPr>
        </p:nvSpPr>
        <p:spPr>
          <a:xfrm>
            <a:off x="519971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3" name="Diagrammplatzhalter 2"/>
          <p:cNvSpPr>
            <a:spLocks noGrp="1"/>
          </p:cNvSpPr>
          <p:nvPr>
            <p:ph type="chart" sz="quarter" idx="34"/>
          </p:nvPr>
        </p:nvSpPr>
        <p:spPr>
          <a:xfrm>
            <a:off x="733189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8" name="Diagrammplatzhalter 2"/>
          <p:cNvSpPr>
            <a:spLocks noGrp="1"/>
          </p:cNvSpPr>
          <p:nvPr>
            <p:ph type="chart" sz="quarter" idx="39"/>
          </p:nvPr>
        </p:nvSpPr>
        <p:spPr>
          <a:xfrm>
            <a:off x="93393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9" name="Diagrammplatzhalter 2"/>
          <p:cNvSpPr>
            <a:spLocks noGrp="1"/>
          </p:cNvSpPr>
          <p:nvPr>
            <p:ph type="chart" sz="quarter" idx="40"/>
          </p:nvPr>
        </p:nvSpPr>
        <p:spPr>
          <a:xfrm>
            <a:off x="306611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0" name="Diagrammplatzhalter 2"/>
          <p:cNvSpPr>
            <a:spLocks noGrp="1"/>
          </p:cNvSpPr>
          <p:nvPr>
            <p:ph type="chart" sz="quarter" idx="41"/>
          </p:nvPr>
        </p:nvSpPr>
        <p:spPr>
          <a:xfrm>
            <a:off x="519828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1" name="Diagrammplatzhalter 2"/>
          <p:cNvSpPr>
            <a:spLocks noGrp="1"/>
          </p:cNvSpPr>
          <p:nvPr>
            <p:ph type="chart" sz="quarter" idx="42"/>
          </p:nvPr>
        </p:nvSpPr>
        <p:spPr>
          <a:xfrm>
            <a:off x="733046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grpSp>
        <p:nvGrpSpPr>
          <p:cNvPr id="36" name="City"/>
          <p:cNvGrpSpPr>
            <a:grpSpLocks noChangeAspect="1"/>
          </p:cNvGrpSpPr>
          <p:nvPr>
            <p:custDataLst>
              <p:tags r:id="rId3"/>
            </p:custDataLst>
          </p:nvPr>
        </p:nvGrpSpPr>
        <p:grpSpPr>
          <a:xfrm>
            <a:off x="135834" y="3460932"/>
            <a:ext cx="557418" cy="432000"/>
            <a:chOff x="911765" y="824991"/>
            <a:chExt cx="600000" cy="465000"/>
          </a:xfrm>
          <a:solidFill>
            <a:schemeClr val="accent3">
              <a:lumMod val="40000"/>
              <a:lumOff val="60000"/>
            </a:schemeClr>
          </a:solidFill>
        </p:grpSpPr>
        <p:sp>
          <p:nvSpPr>
            <p:cNvPr id="37" name="MIO_PICTOGRAM_PART2">
              <a:extLst>
                <a:ext uri="{FF2B5EF4-FFF2-40B4-BE49-F238E27FC236}">
                  <a16:creationId xmlns:a16="http://schemas.microsoft.com/office/drawing/2014/main" id="{0ED409D8-2B9B-451C-888E-7C8572396259}"/>
                </a:ext>
              </a:extLst>
            </p:cNvPr>
            <p:cNvSpPr/>
            <p:nvPr>
              <p:custDataLst>
                <p:tags r:id="rId8"/>
              </p:custDataLst>
            </p:nvPr>
          </p:nvSpPr>
          <p:spPr>
            <a:xfrm>
              <a:off x="911765" y="1019991"/>
              <a:ext cx="180000" cy="270000"/>
            </a:xfrm>
            <a:custGeom>
              <a:avLst/>
              <a:gdLst>
                <a:gd name="connsiteX0" fmla="*/ 33750 w 135000"/>
                <a:gd name="connsiteY0" fmla="*/ 123750 h 202500"/>
                <a:gd name="connsiteX1" fmla="*/ 56250 w 135000"/>
                <a:gd name="connsiteY1" fmla="*/ 123750 h 202500"/>
                <a:gd name="connsiteX2" fmla="*/ 56250 w 135000"/>
                <a:gd name="connsiteY2" fmla="*/ 146250 h 202500"/>
                <a:gd name="connsiteX3" fmla="*/ 33750 w 135000"/>
                <a:gd name="connsiteY3" fmla="*/ 146250 h 202500"/>
                <a:gd name="connsiteX4" fmla="*/ 33750 w 135000"/>
                <a:gd name="connsiteY4" fmla="*/ 123750 h 202500"/>
                <a:gd name="connsiteX5" fmla="*/ 33750 w 135000"/>
                <a:gd name="connsiteY5" fmla="*/ 78750 h 202500"/>
                <a:gd name="connsiteX6" fmla="*/ 56250 w 135000"/>
                <a:gd name="connsiteY6" fmla="*/ 78750 h 202500"/>
                <a:gd name="connsiteX7" fmla="*/ 56250 w 135000"/>
                <a:gd name="connsiteY7" fmla="*/ 101250 h 202500"/>
                <a:gd name="connsiteX8" fmla="*/ 33750 w 135000"/>
                <a:gd name="connsiteY8" fmla="*/ 101250 h 202500"/>
                <a:gd name="connsiteX9" fmla="*/ 33750 w 135000"/>
                <a:gd name="connsiteY9" fmla="*/ 78750 h 202500"/>
                <a:gd name="connsiteX10" fmla="*/ 33750 w 135000"/>
                <a:gd name="connsiteY10" fmla="*/ 33750 h 202500"/>
                <a:gd name="connsiteX11" fmla="*/ 56250 w 135000"/>
                <a:gd name="connsiteY11" fmla="*/ 33750 h 202500"/>
                <a:gd name="connsiteX12" fmla="*/ 56250 w 135000"/>
                <a:gd name="connsiteY12" fmla="*/ 56250 h 202500"/>
                <a:gd name="connsiteX13" fmla="*/ 33750 w 135000"/>
                <a:gd name="connsiteY13" fmla="*/ 56250 h 202500"/>
                <a:gd name="connsiteX14" fmla="*/ 33750 w 135000"/>
                <a:gd name="connsiteY14" fmla="*/ 33750 h 202500"/>
                <a:gd name="connsiteX15" fmla="*/ 78750 w 135000"/>
                <a:gd name="connsiteY15" fmla="*/ 123750 h 202500"/>
                <a:gd name="connsiteX16" fmla="*/ 101250 w 135000"/>
                <a:gd name="connsiteY16" fmla="*/ 123750 h 202500"/>
                <a:gd name="connsiteX17" fmla="*/ 101250 w 135000"/>
                <a:gd name="connsiteY17" fmla="*/ 146250 h 202500"/>
                <a:gd name="connsiteX18" fmla="*/ 78750 w 135000"/>
                <a:gd name="connsiteY18" fmla="*/ 146250 h 202500"/>
                <a:gd name="connsiteX19" fmla="*/ 78750 w 135000"/>
                <a:gd name="connsiteY19" fmla="*/ 123750 h 202500"/>
                <a:gd name="connsiteX20" fmla="*/ 78750 w 135000"/>
                <a:gd name="connsiteY20" fmla="*/ 78750 h 202500"/>
                <a:gd name="connsiteX21" fmla="*/ 101250 w 135000"/>
                <a:gd name="connsiteY21" fmla="*/ 78750 h 202500"/>
                <a:gd name="connsiteX22" fmla="*/ 101250 w 135000"/>
                <a:gd name="connsiteY22" fmla="*/ 101250 h 202500"/>
                <a:gd name="connsiteX23" fmla="*/ 78750 w 135000"/>
                <a:gd name="connsiteY23" fmla="*/ 101250 h 202500"/>
                <a:gd name="connsiteX24" fmla="*/ 78750 w 135000"/>
                <a:gd name="connsiteY24" fmla="*/ 78750 h 202500"/>
                <a:gd name="connsiteX25" fmla="*/ 78750 w 135000"/>
                <a:gd name="connsiteY25" fmla="*/ 33750 h 202500"/>
                <a:gd name="connsiteX26" fmla="*/ 101250 w 135000"/>
                <a:gd name="connsiteY26" fmla="*/ 33750 h 202500"/>
                <a:gd name="connsiteX27" fmla="*/ 101250 w 135000"/>
                <a:gd name="connsiteY27" fmla="*/ 56250 h 202500"/>
                <a:gd name="connsiteX28" fmla="*/ 78750 w 135000"/>
                <a:gd name="connsiteY28" fmla="*/ 56250 h 202500"/>
                <a:gd name="connsiteX29" fmla="*/ 78750 w 135000"/>
                <a:gd name="connsiteY29" fmla="*/ 33750 h 202500"/>
                <a:gd name="connsiteX30" fmla="*/ 0 w 135000"/>
                <a:gd name="connsiteY30" fmla="*/ 202500 h 202500"/>
                <a:gd name="connsiteX31" fmla="*/ 56250 w 135000"/>
                <a:gd name="connsiteY31" fmla="*/ 202500 h 202500"/>
                <a:gd name="connsiteX32" fmla="*/ 56250 w 135000"/>
                <a:gd name="connsiteY32" fmla="*/ 168750 h 202500"/>
                <a:gd name="connsiteX33" fmla="*/ 78750 w 135000"/>
                <a:gd name="connsiteY33" fmla="*/ 168750 h 202500"/>
                <a:gd name="connsiteX34" fmla="*/ 78750 w 135000"/>
                <a:gd name="connsiteY34" fmla="*/ 202500 h 202500"/>
                <a:gd name="connsiteX35" fmla="*/ 135000 w 135000"/>
                <a:gd name="connsiteY35" fmla="*/ 202500 h 202500"/>
                <a:gd name="connsiteX36" fmla="*/ 135000 w 135000"/>
                <a:gd name="connsiteY36" fmla="*/ 0 h 202500"/>
                <a:gd name="connsiteX37" fmla="*/ 0 w 135000"/>
                <a:gd name="connsiteY37" fmla="*/ 0 h 202500"/>
                <a:gd name="connsiteX38" fmla="*/ 0 w 135000"/>
                <a:gd name="connsiteY38" fmla="*/ 202500 h 2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5000" h="202500">
                  <a:moveTo>
                    <a:pt x="33750" y="123750"/>
                  </a:moveTo>
                  <a:lnTo>
                    <a:pt x="56250" y="123750"/>
                  </a:lnTo>
                  <a:lnTo>
                    <a:pt x="56250" y="146250"/>
                  </a:lnTo>
                  <a:lnTo>
                    <a:pt x="33750" y="146250"/>
                  </a:lnTo>
                  <a:lnTo>
                    <a:pt x="33750" y="123750"/>
                  </a:lnTo>
                  <a:close/>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123750"/>
                  </a:moveTo>
                  <a:lnTo>
                    <a:pt x="101250" y="123750"/>
                  </a:lnTo>
                  <a:lnTo>
                    <a:pt x="101250" y="146250"/>
                  </a:lnTo>
                  <a:lnTo>
                    <a:pt x="78750" y="146250"/>
                  </a:lnTo>
                  <a:lnTo>
                    <a:pt x="78750" y="12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202500"/>
                  </a:moveTo>
                  <a:lnTo>
                    <a:pt x="56250" y="202500"/>
                  </a:lnTo>
                  <a:lnTo>
                    <a:pt x="56250" y="168750"/>
                  </a:lnTo>
                  <a:lnTo>
                    <a:pt x="78750" y="168750"/>
                  </a:lnTo>
                  <a:lnTo>
                    <a:pt x="78750" y="202500"/>
                  </a:lnTo>
                  <a:lnTo>
                    <a:pt x="135000" y="202500"/>
                  </a:lnTo>
                  <a:lnTo>
                    <a:pt x="135000" y="0"/>
                  </a:lnTo>
                  <a:lnTo>
                    <a:pt x="0" y="0"/>
                  </a:lnTo>
                  <a:lnTo>
                    <a:pt x="0" y="202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8" name="MIO_PICTOGRAM_PART2">
              <a:extLst>
                <a:ext uri="{FF2B5EF4-FFF2-40B4-BE49-F238E27FC236}">
                  <a16:creationId xmlns:a16="http://schemas.microsoft.com/office/drawing/2014/main" id="{789E32FE-DB96-40E0-8022-8B6B077B012C}"/>
                </a:ext>
              </a:extLst>
            </p:cNvPr>
            <p:cNvSpPr/>
            <p:nvPr>
              <p:custDataLst>
                <p:tags r:id="rId9"/>
              </p:custDataLst>
            </p:nvPr>
          </p:nvSpPr>
          <p:spPr>
            <a:xfrm>
              <a:off x="1121765" y="1079991"/>
              <a:ext cx="180000" cy="210000"/>
            </a:xfrm>
            <a:custGeom>
              <a:avLst/>
              <a:gdLst>
                <a:gd name="connsiteX0" fmla="*/ 33750 w 135000"/>
                <a:gd name="connsiteY0" fmla="*/ 78750 h 157500"/>
                <a:gd name="connsiteX1" fmla="*/ 56250 w 135000"/>
                <a:gd name="connsiteY1" fmla="*/ 78750 h 157500"/>
                <a:gd name="connsiteX2" fmla="*/ 56250 w 135000"/>
                <a:gd name="connsiteY2" fmla="*/ 101250 h 157500"/>
                <a:gd name="connsiteX3" fmla="*/ 33750 w 135000"/>
                <a:gd name="connsiteY3" fmla="*/ 101250 h 157500"/>
                <a:gd name="connsiteX4" fmla="*/ 33750 w 135000"/>
                <a:gd name="connsiteY4" fmla="*/ 78750 h 157500"/>
                <a:gd name="connsiteX5" fmla="*/ 33750 w 135000"/>
                <a:gd name="connsiteY5" fmla="*/ 33750 h 157500"/>
                <a:gd name="connsiteX6" fmla="*/ 56250 w 135000"/>
                <a:gd name="connsiteY6" fmla="*/ 33750 h 157500"/>
                <a:gd name="connsiteX7" fmla="*/ 56250 w 135000"/>
                <a:gd name="connsiteY7" fmla="*/ 56250 h 157500"/>
                <a:gd name="connsiteX8" fmla="*/ 33750 w 135000"/>
                <a:gd name="connsiteY8" fmla="*/ 56250 h 157500"/>
                <a:gd name="connsiteX9" fmla="*/ 33750 w 135000"/>
                <a:gd name="connsiteY9" fmla="*/ 33750 h 157500"/>
                <a:gd name="connsiteX10" fmla="*/ 78750 w 135000"/>
                <a:gd name="connsiteY10" fmla="*/ 78750 h 157500"/>
                <a:gd name="connsiteX11" fmla="*/ 101250 w 135000"/>
                <a:gd name="connsiteY11" fmla="*/ 78750 h 157500"/>
                <a:gd name="connsiteX12" fmla="*/ 101250 w 135000"/>
                <a:gd name="connsiteY12" fmla="*/ 101250 h 157500"/>
                <a:gd name="connsiteX13" fmla="*/ 78750 w 135000"/>
                <a:gd name="connsiteY13" fmla="*/ 101250 h 157500"/>
                <a:gd name="connsiteX14" fmla="*/ 78750 w 135000"/>
                <a:gd name="connsiteY14" fmla="*/ 78750 h 157500"/>
                <a:gd name="connsiteX15" fmla="*/ 78750 w 135000"/>
                <a:gd name="connsiteY15" fmla="*/ 33750 h 157500"/>
                <a:gd name="connsiteX16" fmla="*/ 101250 w 135000"/>
                <a:gd name="connsiteY16" fmla="*/ 33750 h 157500"/>
                <a:gd name="connsiteX17" fmla="*/ 101250 w 135000"/>
                <a:gd name="connsiteY17" fmla="*/ 56250 h 157500"/>
                <a:gd name="connsiteX18" fmla="*/ 78750 w 135000"/>
                <a:gd name="connsiteY18" fmla="*/ 56250 h 157500"/>
                <a:gd name="connsiteX19" fmla="*/ 78750 w 135000"/>
                <a:gd name="connsiteY19" fmla="*/ 33750 h 157500"/>
                <a:gd name="connsiteX20" fmla="*/ 0 w 135000"/>
                <a:gd name="connsiteY20" fmla="*/ 157500 h 157500"/>
                <a:gd name="connsiteX21" fmla="*/ 56250 w 135000"/>
                <a:gd name="connsiteY21" fmla="*/ 157500 h 157500"/>
                <a:gd name="connsiteX22" fmla="*/ 56250 w 135000"/>
                <a:gd name="connsiteY22" fmla="*/ 123750 h 157500"/>
                <a:gd name="connsiteX23" fmla="*/ 78750 w 135000"/>
                <a:gd name="connsiteY23" fmla="*/ 123750 h 157500"/>
                <a:gd name="connsiteX24" fmla="*/ 78750 w 135000"/>
                <a:gd name="connsiteY24" fmla="*/ 157500 h 157500"/>
                <a:gd name="connsiteX25" fmla="*/ 135000 w 135000"/>
                <a:gd name="connsiteY25" fmla="*/ 157500 h 157500"/>
                <a:gd name="connsiteX26" fmla="*/ 135000 w 135000"/>
                <a:gd name="connsiteY26" fmla="*/ 0 h 157500"/>
                <a:gd name="connsiteX27" fmla="*/ 0 w 135000"/>
                <a:gd name="connsiteY27" fmla="*/ 0 h 157500"/>
                <a:gd name="connsiteX28" fmla="*/ 0 w 135000"/>
                <a:gd name="connsiteY28" fmla="*/ 157500 h 1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000" h="157500">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157500"/>
                  </a:moveTo>
                  <a:lnTo>
                    <a:pt x="56250" y="157500"/>
                  </a:lnTo>
                  <a:lnTo>
                    <a:pt x="56250" y="123750"/>
                  </a:lnTo>
                  <a:lnTo>
                    <a:pt x="78750" y="123750"/>
                  </a:lnTo>
                  <a:lnTo>
                    <a:pt x="78750" y="157500"/>
                  </a:lnTo>
                  <a:lnTo>
                    <a:pt x="135000" y="157500"/>
                  </a:lnTo>
                  <a:lnTo>
                    <a:pt x="135000" y="0"/>
                  </a:lnTo>
                  <a:lnTo>
                    <a:pt x="0" y="0"/>
                  </a:lnTo>
                  <a:lnTo>
                    <a:pt x="0" y="157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9" name="MIO_PICTOGRAM_PART2">
              <a:extLst>
                <a:ext uri="{FF2B5EF4-FFF2-40B4-BE49-F238E27FC236}">
                  <a16:creationId xmlns:a16="http://schemas.microsoft.com/office/drawing/2014/main" id="{C301F860-53CE-431D-8066-B349036E9267}"/>
                </a:ext>
              </a:extLst>
            </p:cNvPr>
            <p:cNvSpPr/>
            <p:nvPr>
              <p:custDataLst>
                <p:tags r:id="rId10"/>
              </p:custDataLst>
            </p:nvPr>
          </p:nvSpPr>
          <p:spPr>
            <a:xfrm>
              <a:off x="1331765" y="839991"/>
              <a:ext cx="180000" cy="450000"/>
            </a:xfrm>
            <a:custGeom>
              <a:avLst/>
              <a:gdLst>
                <a:gd name="connsiteX0" fmla="*/ 101250 w 135000"/>
                <a:gd name="connsiteY0" fmla="*/ 61875 h 337500"/>
                <a:gd name="connsiteX1" fmla="*/ 78750 w 135000"/>
                <a:gd name="connsiteY1" fmla="*/ 61875 h 337500"/>
                <a:gd name="connsiteX2" fmla="*/ 78750 w 135000"/>
                <a:gd name="connsiteY2" fmla="*/ 39375 h 337500"/>
                <a:gd name="connsiteX3" fmla="*/ 101250 w 135000"/>
                <a:gd name="connsiteY3" fmla="*/ 39375 h 337500"/>
                <a:gd name="connsiteX4" fmla="*/ 101250 w 135000"/>
                <a:gd name="connsiteY4" fmla="*/ 61875 h 337500"/>
                <a:gd name="connsiteX5" fmla="*/ 101250 w 135000"/>
                <a:gd name="connsiteY5" fmla="*/ 101250 h 337500"/>
                <a:gd name="connsiteX6" fmla="*/ 78750 w 135000"/>
                <a:gd name="connsiteY6" fmla="*/ 101250 h 337500"/>
                <a:gd name="connsiteX7" fmla="*/ 78750 w 135000"/>
                <a:gd name="connsiteY7" fmla="*/ 78750 h 337500"/>
                <a:gd name="connsiteX8" fmla="*/ 101250 w 135000"/>
                <a:gd name="connsiteY8" fmla="*/ 78750 h 337500"/>
                <a:gd name="connsiteX9" fmla="*/ 101250 w 135000"/>
                <a:gd name="connsiteY9" fmla="*/ 101250 h 337500"/>
                <a:gd name="connsiteX10" fmla="*/ 101250 w 135000"/>
                <a:gd name="connsiteY10" fmla="*/ 146250 h 337500"/>
                <a:gd name="connsiteX11" fmla="*/ 78750 w 135000"/>
                <a:gd name="connsiteY11" fmla="*/ 146250 h 337500"/>
                <a:gd name="connsiteX12" fmla="*/ 78750 w 135000"/>
                <a:gd name="connsiteY12" fmla="*/ 123750 h 337500"/>
                <a:gd name="connsiteX13" fmla="*/ 101250 w 135000"/>
                <a:gd name="connsiteY13" fmla="*/ 123750 h 337500"/>
                <a:gd name="connsiteX14" fmla="*/ 101250 w 135000"/>
                <a:gd name="connsiteY14" fmla="*/ 146250 h 337500"/>
                <a:gd name="connsiteX15" fmla="*/ 101250 w 135000"/>
                <a:gd name="connsiteY15" fmla="*/ 191250 h 337500"/>
                <a:gd name="connsiteX16" fmla="*/ 78750 w 135000"/>
                <a:gd name="connsiteY16" fmla="*/ 191250 h 337500"/>
                <a:gd name="connsiteX17" fmla="*/ 78750 w 135000"/>
                <a:gd name="connsiteY17" fmla="*/ 168750 h 337500"/>
                <a:gd name="connsiteX18" fmla="*/ 101250 w 135000"/>
                <a:gd name="connsiteY18" fmla="*/ 168750 h 337500"/>
                <a:gd name="connsiteX19" fmla="*/ 101250 w 135000"/>
                <a:gd name="connsiteY19" fmla="*/ 191250 h 337500"/>
                <a:gd name="connsiteX20" fmla="*/ 101250 w 135000"/>
                <a:gd name="connsiteY20" fmla="*/ 236250 h 337500"/>
                <a:gd name="connsiteX21" fmla="*/ 78750 w 135000"/>
                <a:gd name="connsiteY21" fmla="*/ 236250 h 337500"/>
                <a:gd name="connsiteX22" fmla="*/ 78750 w 135000"/>
                <a:gd name="connsiteY22" fmla="*/ 213750 h 337500"/>
                <a:gd name="connsiteX23" fmla="*/ 101250 w 135000"/>
                <a:gd name="connsiteY23" fmla="*/ 213750 h 337500"/>
                <a:gd name="connsiteX24" fmla="*/ 101250 w 135000"/>
                <a:gd name="connsiteY24" fmla="*/ 236250 h 337500"/>
                <a:gd name="connsiteX25" fmla="*/ 101250 w 135000"/>
                <a:gd name="connsiteY25" fmla="*/ 281250 h 337500"/>
                <a:gd name="connsiteX26" fmla="*/ 78750 w 135000"/>
                <a:gd name="connsiteY26" fmla="*/ 281250 h 337500"/>
                <a:gd name="connsiteX27" fmla="*/ 78750 w 135000"/>
                <a:gd name="connsiteY27" fmla="*/ 258750 h 337500"/>
                <a:gd name="connsiteX28" fmla="*/ 101250 w 135000"/>
                <a:gd name="connsiteY28" fmla="*/ 258750 h 337500"/>
                <a:gd name="connsiteX29" fmla="*/ 101250 w 135000"/>
                <a:gd name="connsiteY29" fmla="*/ 281250 h 337500"/>
                <a:gd name="connsiteX30" fmla="*/ 56250 w 135000"/>
                <a:gd name="connsiteY30" fmla="*/ 61875 h 337500"/>
                <a:gd name="connsiteX31" fmla="*/ 33750 w 135000"/>
                <a:gd name="connsiteY31" fmla="*/ 61875 h 337500"/>
                <a:gd name="connsiteX32" fmla="*/ 33750 w 135000"/>
                <a:gd name="connsiteY32" fmla="*/ 39375 h 337500"/>
                <a:gd name="connsiteX33" fmla="*/ 56250 w 135000"/>
                <a:gd name="connsiteY33" fmla="*/ 39375 h 337500"/>
                <a:gd name="connsiteX34" fmla="*/ 56250 w 135000"/>
                <a:gd name="connsiteY34" fmla="*/ 61875 h 337500"/>
                <a:gd name="connsiteX35" fmla="*/ 56250 w 135000"/>
                <a:gd name="connsiteY35" fmla="*/ 101250 h 337500"/>
                <a:gd name="connsiteX36" fmla="*/ 33750 w 135000"/>
                <a:gd name="connsiteY36" fmla="*/ 101250 h 337500"/>
                <a:gd name="connsiteX37" fmla="*/ 33750 w 135000"/>
                <a:gd name="connsiteY37" fmla="*/ 78750 h 337500"/>
                <a:gd name="connsiteX38" fmla="*/ 56250 w 135000"/>
                <a:gd name="connsiteY38" fmla="*/ 78750 h 337500"/>
                <a:gd name="connsiteX39" fmla="*/ 56250 w 135000"/>
                <a:gd name="connsiteY39" fmla="*/ 101250 h 337500"/>
                <a:gd name="connsiteX40" fmla="*/ 56250 w 135000"/>
                <a:gd name="connsiteY40" fmla="*/ 146250 h 337500"/>
                <a:gd name="connsiteX41" fmla="*/ 33750 w 135000"/>
                <a:gd name="connsiteY41" fmla="*/ 146250 h 337500"/>
                <a:gd name="connsiteX42" fmla="*/ 33750 w 135000"/>
                <a:gd name="connsiteY42" fmla="*/ 123750 h 337500"/>
                <a:gd name="connsiteX43" fmla="*/ 56250 w 135000"/>
                <a:gd name="connsiteY43" fmla="*/ 123750 h 337500"/>
                <a:gd name="connsiteX44" fmla="*/ 56250 w 135000"/>
                <a:gd name="connsiteY44" fmla="*/ 146250 h 337500"/>
                <a:gd name="connsiteX45" fmla="*/ 56250 w 135000"/>
                <a:gd name="connsiteY45" fmla="*/ 191250 h 337500"/>
                <a:gd name="connsiteX46" fmla="*/ 33750 w 135000"/>
                <a:gd name="connsiteY46" fmla="*/ 191250 h 337500"/>
                <a:gd name="connsiteX47" fmla="*/ 33750 w 135000"/>
                <a:gd name="connsiteY47" fmla="*/ 168750 h 337500"/>
                <a:gd name="connsiteX48" fmla="*/ 56250 w 135000"/>
                <a:gd name="connsiteY48" fmla="*/ 168750 h 337500"/>
                <a:gd name="connsiteX49" fmla="*/ 56250 w 135000"/>
                <a:gd name="connsiteY49" fmla="*/ 191250 h 337500"/>
                <a:gd name="connsiteX50" fmla="*/ 56250 w 135000"/>
                <a:gd name="connsiteY50" fmla="*/ 236250 h 337500"/>
                <a:gd name="connsiteX51" fmla="*/ 33750 w 135000"/>
                <a:gd name="connsiteY51" fmla="*/ 236250 h 337500"/>
                <a:gd name="connsiteX52" fmla="*/ 33750 w 135000"/>
                <a:gd name="connsiteY52" fmla="*/ 213750 h 337500"/>
                <a:gd name="connsiteX53" fmla="*/ 56250 w 135000"/>
                <a:gd name="connsiteY53" fmla="*/ 213750 h 337500"/>
                <a:gd name="connsiteX54" fmla="*/ 56250 w 135000"/>
                <a:gd name="connsiteY54" fmla="*/ 236250 h 337500"/>
                <a:gd name="connsiteX55" fmla="*/ 56250 w 135000"/>
                <a:gd name="connsiteY55" fmla="*/ 281250 h 337500"/>
                <a:gd name="connsiteX56" fmla="*/ 33750 w 135000"/>
                <a:gd name="connsiteY56" fmla="*/ 281250 h 337500"/>
                <a:gd name="connsiteX57" fmla="*/ 33750 w 135000"/>
                <a:gd name="connsiteY57" fmla="*/ 258750 h 337500"/>
                <a:gd name="connsiteX58" fmla="*/ 56250 w 135000"/>
                <a:gd name="connsiteY58" fmla="*/ 258750 h 337500"/>
                <a:gd name="connsiteX59" fmla="*/ 56250 w 135000"/>
                <a:gd name="connsiteY59" fmla="*/ 281250 h 337500"/>
                <a:gd name="connsiteX60" fmla="*/ 0 w 135000"/>
                <a:gd name="connsiteY60" fmla="*/ 0 h 337500"/>
                <a:gd name="connsiteX61" fmla="*/ 0 w 135000"/>
                <a:gd name="connsiteY61" fmla="*/ 337500 h 337500"/>
                <a:gd name="connsiteX62" fmla="*/ 56250 w 135000"/>
                <a:gd name="connsiteY62" fmla="*/ 337500 h 337500"/>
                <a:gd name="connsiteX63" fmla="*/ 56250 w 135000"/>
                <a:gd name="connsiteY63" fmla="*/ 303750 h 337500"/>
                <a:gd name="connsiteX64" fmla="*/ 78750 w 135000"/>
                <a:gd name="connsiteY64" fmla="*/ 303750 h 337500"/>
                <a:gd name="connsiteX65" fmla="*/ 78750 w 135000"/>
                <a:gd name="connsiteY65" fmla="*/ 337500 h 337500"/>
                <a:gd name="connsiteX66" fmla="*/ 135000 w 135000"/>
                <a:gd name="connsiteY66" fmla="*/ 337500 h 337500"/>
                <a:gd name="connsiteX67" fmla="*/ 135000 w 135000"/>
                <a:gd name="connsiteY67" fmla="*/ 16875 h 337500"/>
                <a:gd name="connsiteX68" fmla="*/ 0 w 135000"/>
                <a:gd name="connsiteY68" fmla="*/ 0 h 3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5000" h="337500">
                  <a:moveTo>
                    <a:pt x="101250" y="61875"/>
                  </a:moveTo>
                  <a:lnTo>
                    <a:pt x="78750" y="61875"/>
                  </a:lnTo>
                  <a:lnTo>
                    <a:pt x="78750" y="39375"/>
                  </a:lnTo>
                  <a:lnTo>
                    <a:pt x="101250" y="39375"/>
                  </a:lnTo>
                  <a:lnTo>
                    <a:pt x="101250" y="61875"/>
                  </a:lnTo>
                  <a:close/>
                  <a:moveTo>
                    <a:pt x="101250" y="101250"/>
                  </a:moveTo>
                  <a:lnTo>
                    <a:pt x="78750" y="101250"/>
                  </a:lnTo>
                  <a:lnTo>
                    <a:pt x="78750" y="78750"/>
                  </a:lnTo>
                  <a:lnTo>
                    <a:pt x="101250" y="78750"/>
                  </a:lnTo>
                  <a:lnTo>
                    <a:pt x="101250" y="101250"/>
                  </a:lnTo>
                  <a:close/>
                  <a:moveTo>
                    <a:pt x="101250" y="146250"/>
                  </a:moveTo>
                  <a:lnTo>
                    <a:pt x="78750" y="146250"/>
                  </a:lnTo>
                  <a:lnTo>
                    <a:pt x="78750" y="123750"/>
                  </a:lnTo>
                  <a:lnTo>
                    <a:pt x="101250" y="123750"/>
                  </a:lnTo>
                  <a:lnTo>
                    <a:pt x="101250" y="146250"/>
                  </a:lnTo>
                  <a:close/>
                  <a:moveTo>
                    <a:pt x="101250" y="191250"/>
                  </a:moveTo>
                  <a:lnTo>
                    <a:pt x="78750" y="191250"/>
                  </a:lnTo>
                  <a:lnTo>
                    <a:pt x="78750" y="168750"/>
                  </a:lnTo>
                  <a:lnTo>
                    <a:pt x="101250" y="168750"/>
                  </a:lnTo>
                  <a:lnTo>
                    <a:pt x="101250" y="191250"/>
                  </a:lnTo>
                  <a:close/>
                  <a:moveTo>
                    <a:pt x="101250" y="236250"/>
                  </a:moveTo>
                  <a:lnTo>
                    <a:pt x="78750" y="236250"/>
                  </a:lnTo>
                  <a:lnTo>
                    <a:pt x="78750" y="213750"/>
                  </a:lnTo>
                  <a:lnTo>
                    <a:pt x="101250" y="213750"/>
                  </a:lnTo>
                  <a:lnTo>
                    <a:pt x="101250" y="236250"/>
                  </a:lnTo>
                  <a:close/>
                  <a:moveTo>
                    <a:pt x="101250" y="281250"/>
                  </a:moveTo>
                  <a:lnTo>
                    <a:pt x="78750" y="281250"/>
                  </a:lnTo>
                  <a:lnTo>
                    <a:pt x="78750" y="258750"/>
                  </a:lnTo>
                  <a:lnTo>
                    <a:pt x="101250" y="258750"/>
                  </a:lnTo>
                  <a:lnTo>
                    <a:pt x="101250" y="281250"/>
                  </a:lnTo>
                  <a:close/>
                  <a:moveTo>
                    <a:pt x="56250" y="61875"/>
                  </a:moveTo>
                  <a:lnTo>
                    <a:pt x="33750" y="61875"/>
                  </a:lnTo>
                  <a:lnTo>
                    <a:pt x="33750" y="39375"/>
                  </a:lnTo>
                  <a:lnTo>
                    <a:pt x="56250" y="39375"/>
                  </a:lnTo>
                  <a:lnTo>
                    <a:pt x="56250" y="61875"/>
                  </a:lnTo>
                  <a:close/>
                  <a:moveTo>
                    <a:pt x="56250" y="101250"/>
                  </a:moveTo>
                  <a:lnTo>
                    <a:pt x="33750" y="101250"/>
                  </a:lnTo>
                  <a:lnTo>
                    <a:pt x="33750" y="78750"/>
                  </a:lnTo>
                  <a:lnTo>
                    <a:pt x="56250" y="78750"/>
                  </a:lnTo>
                  <a:lnTo>
                    <a:pt x="56250" y="101250"/>
                  </a:lnTo>
                  <a:close/>
                  <a:moveTo>
                    <a:pt x="56250" y="146250"/>
                  </a:moveTo>
                  <a:lnTo>
                    <a:pt x="33750" y="146250"/>
                  </a:lnTo>
                  <a:lnTo>
                    <a:pt x="33750" y="123750"/>
                  </a:lnTo>
                  <a:lnTo>
                    <a:pt x="56250" y="123750"/>
                  </a:lnTo>
                  <a:lnTo>
                    <a:pt x="56250" y="146250"/>
                  </a:lnTo>
                  <a:close/>
                  <a:moveTo>
                    <a:pt x="56250" y="191250"/>
                  </a:moveTo>
                  <a:lnTo>
                    <a:pt x="33750" y="191250"/>
                  </a:lnTo>
                  <a:lnTo>
                    <a:pt x="33750" y="168750"/>
                  </a:lnTo>
                  <a:lnTo>
                    <a:pt x="56250" y="168750"/>
                  </a:lnTo>
                  <a:lnTo>
                    <a:pt x="56250" y="191250"/>
                  </a:lnTo>
                  <a:close/>
                  <a:moveTo>
                    <a:pt x="56250" y="236250"/>
                  </a:moveTo>
                  <a:lnTo>
                    <a:pt x="33750" y="236250"/>
                  </a:lnTo>
                  <a:lnTo>
                    <a:pt x="33750" y="213750"/>
                  </a:lnTo>
                  <a:lnTo>
                    <a:pt x="56250" y="213750"/>
                  </a:lnTo>
                  <a:lnTo>
                    <a:pt x="56250" y="236250"/>
                  </a:lnTo>
                  <a:close/>
                  <a:moveTo>
                    <a:pt x="56250" y="281250"/>
                  </a:moveTo>
                  <a:lnTo>
                    <a:pt x="33750" y="281250"/>
                  </a:lnTo>
                  <a:lnTo>
                    <a:pt x="33750" y="258750"/>
                  </a:lnTo>
                  <a:lnTo>
                    <a:pt x="56250" y="258750"/>
                  </a:lnTo>
                  <a:lnTo>
                    <a:pt x="56250" y="281250"/>
                  </a:lnTo>
                  <a:close/>
                  <a:moveTo>
                    <a:pt x="0" y="0"/>
                  </a:moveTo>
                  <a:lnTo>
                    <a:pt x="0" y="337500"/>
                  </a:lnTo>
                  <a:lnTo>
                    <a:pt x="56250" y="337500"/>
                  </a:lnTo>
                  <a:lnTo>
                    <a:pt x="56250" y="303750"/>
                  </a:lnTo>
                  <a:lnTo>
                    <a:pt x="78750" y="303750"/>
                  </a:lnTo>
                  <a:lnTo>
                    <a:pt x="78750" y="337500"/>
                  </a:lnTo>
                  <a:lnTo>
                    <a:pt x="135000" y="337500"/>
                  </a:lnTo>
                  <a:lnTo>
                    <a:pt x="135000" y="16875"/>
                  </a:lnTo>
                  <a:lnTo>
                    <a:pt x="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0" name="MIO_PICTOGRAM_PART2">
              <a:extLst>
                <a:ext uri="{FF2B5EF4-FFF2-40B4-BE49-F238E27FC236}">
                  <a16:creationId xmlns:a16="http://schemas.microsoft.com/office/drawing/2014/main" id="{A8251F40-C7CC-44D0-A872-0F3684B52166}"/>
                </a:ext>
              </a:extLst>
            </p:cNvPr>
            <p:cNvSpPr/>
            <p:nvPr>
              <p:custDataLst>
                <p:tags r:id="rId11"/>
              </p:custDataLst>
            </p:nvPr>
          </p:nvSpPr>
          <p:spPr>
            <a:xfrm>
              <a:off x="1016765" y="824991"/>
              <a:ext cx="180000" cy="225000"/>
            </a:xfrm>
            <a:custGeom>
              <a:avLst/>
              <a:gdLst>
                <a:gd name="connsiteX0" fmla="*/ 78750 w 135000"/>
                <a:gd name="connsiteY0" fmla="*/ 78750 h 168750"/>
                <a:gd name="connsiteX1" fmla="*/ 101250 w 135000"/>
                <a:gd name="connsiteY1" fmla="*/ 78750 h 168750"/>
                <a:gd name="connsiteX2" fmla="*/ 101250 w 135000"/>
                <a:gd name="connsiteY2" fmla="*/ 101250 h 168750"/>
                <a:gd name="connsiteX3" fmla="*/ 78750 w 135000"/>
                <a:gd name="connsiteY3" fmla="*/ 101250 h 168750"/>
                <a:gd name="connsiteX4" fmla="*/ 78750 w 135000"/>
                <a:gd name="connsiteY4" fmla="*/ 78750 h 168750"/>
                <a:gd name="connsiteX5" fmla="*/ 78750 w 135000"/>
                <a:gd name="connsiteY5" fmla="*/ 33750 h 168750"/>
                <a:gd name="connsiteX6" fmla="*/ 101250 w 135000"/>
                <a:gd name="connsiteY6" fmla="*/ 33750 h 168750"/>
                <a:gd name="connsiteX7" fmla="*/ 101250 w 135000"/>
                <a:gd name="connsiteY7" fmla="*/ 56250 h 168750"/>
                <a:gd name="connsiteX8" fmla="*/ 78750 w 135000"/>
                <a:gd name="connsiteY8" fmla="*/ 56250 h 168750"/>
                <a:gd name="connsiteX9" fmla="*/ 78750 w 135000"/>
                <a:gd name="connsiteY9" fmla="*/ 33750 h 168750"/>
                <a:gd name="connsiteX10" fmla="*/ 56250 w 135000"/>
                <a:gd name="connsiteY10" fmla="*/ 56250 h 168750"/>
                <a:gd name="connsiteX11" fmla="*/ 33750 w 135000"/>
                <a:gd name="connsiteY11" fmla="*/ 56250 h 168750"/>
                <a:gd name="connsiteX12" fmla="*/ 33750 w 135000"/>
                <a:gd name="connsiteY12" fmla="*/ 33750 h 168750"/>
                <a:gd name="connsiteX13" fmla="*/ 56250 w 135000"/>
                <a:gd name="connsiteY13" fmla="*/ 33750 h 168750"/>
                <a:gd name="connsiteX14" fmla="*/ 56250 w 135000"/>
                <a:gd name="connsiteY14" fmla="*/ 56250 h 168750"/>
                <a:gd name="connsiteX15" fmla="*/ 56250 w 135000"/>
                <a:gd name="connsiteY15" fmla="*/ 101250 h 168750"/>
                <a:gd name="connsiteX16" fmla="*/ 33750 w 135000"/>
                <a:gd name="connsiteY16" fmla="*/ 101250 h 168750"/>
                <a:gd name="connsiteX17" fmla="*/ 33750 w 135000"/>
                <a:gd name="connsiteY17" fmla="*/ 78750 h 168750"/>
                <a:gd name="connsiteX18" fmla="*/ 56250 w 135000"/>
                <a:gd name="connsiteY18" fmla="*/ 78750 h 168750"/>
                <a:gd name="connsiteX19" fmla="*/ 56250 w 135000"/>
                <a:gd name="connsiteY19" fmla="*/ 101250 h 168750"/>
                <a:gd name="connsiteX20" fmla="*/ 78750 w 135000"/>
                <a:gd name="connsiteY20" fmla="*/ 168750 h 168750"/>
                <a:gd name="connsiteX21" fmla="*/ 135000 w 135000"/>
                <a:gd name="connsiteY21" fmla="*/ 168750 h 168750"/>
                <a:gd name="connsiteX22" fmla="*/ 135000 w 135000"/>
                <a:gd name="connsiteY22" fmla="*/ 0 h 168750"/>
                <a:gd name="connsiteX23" fmla="*/ 0 w 135000"/>
                <a:gd name="connsiteY23" fmla="*/ 0 h 168750"/>
                <a:gd name="connsiteX24" fmla="*/ 0 w 135000"/>
                <a:gd name="connsiteY24" fmla="*/ 123750 h 168750"/>
                <a:gd name="connsiteX25" fmla="*/ 78750 w 135000"/>
                <a:gd name="connsiteY25" fmla="*/ 123750 h 168750"/>
                <a:gd name="connsiteX26" fmla="*/ 78750 w 135000"/>
                <a:gd name="connsiteY26" fmla="*/ 168750 h 1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000" h="168750">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56250" y="56250"/>
                  </a:moveTo>
                  <a:lnTo>
                    <a:pt x="33750" y="56250"/>
                  </a:lnTo>
                  <a:lnTo>
                    <a:pt x="33750" y="33750"/>
                  </a:lnTo>
                  <a:lnTo>
                    <a:pt x="56250" y="33750"/>
                  </a:lnTo>
                  <a:lnTo>
                    <a:pt x="56250" y="56250"/>
                  </a:lnTo>
                  <a:close/>
                  <a:moveTo>
                    <a:pt x="56250" y="101250"/>
                  </a:moveTo>
                  <a:lnTo>
                    <a:pt x="33750" y="101250"/>
                  </a:lnTo>
                  <a:lnTo>
                    <a:pt x="33750" y="78750"/>
                  </a:lnTo>
                  <a:lnTo>
                    <a:pt x="56250" y="78750"/>
                  </a:lnTo>
                  <a:lnTo>
                    <a:pt x="56250" y="101250"/>
                  </a:lnTo>
                  <a:close/>
                  <a:moveTo>
                    <a:pt x="78750" y="168750"/>
                  </a:moveTo>
                  <a:lnTo>
                    <a:pt x="135000" y="168750"/>
                  </a:lnTo>
                  <a:lnTo>
                    <a:pt x="135000" y="0"/>
                  </a:lnTo>
                  <a:lnTo>
                    <a:pt x="0" y="0"/>
                  </a:lnTo>
                  <a:lnTo>
                    <a:pt x="0" y="123750"/>
                  </a:lnTo>
                  <a:lnTo>
                    <a:pt x="78750" y="123750"/>
                  </a:lnTo>
                  <a:lnTo>
                    <a:pt x="78750" y="16875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1" name="Factory" descr="Fabrik">
            <a:extLst>
              <a:ext uri="{FF2B5EF4-FFF2-40B4-BE49-F238E27FC236}">
                <a16:creationId xmlns:a16="http://schemas.microsoft.com/office/drawing/2014/main" id="{13329DAB-76BD-4F79-AF82-3CCFC0DE1EB5}"/>
              </a:ext>
            </a:extLst>
          </p:cNvPr>
          <p:cNvSpPr>
            <a:spLocks noChangeAspect="1"/>
          </p:cNvSpPr>
          <p:nvPr>
            <p:custDataLst>
              <p:tags r:id="rId4"/>
            </p:custDataLst>
          </p:nvPr>
        </p:nvSpPr>
        <p:spPr>
          <a:xfrm>
            <a:off x="202509" y="5239992"/>
            <a:ext cx="432000" cy="432000"/>
          </a:xfrm>
          <a:custGeom>
            <a:avLst/>
            <a:gdLst>
              <a:gd name="connsiteX0" fmla="*/ 337500 w 382500"/>
              <a:gd name="connsiteY0" fmla="*/ 343125 h 382500"/>
              <a:gd name="connsiteX1" fmla="*/ 270000 w 382500"/>
              <a:gd name="connsiteY1" fmla="*/ 343125 h 382500"/>
              <a:gd name="connsiteX2" fmla="*/ 270000 w 382500"/>
              <a:gd name="connsiteY2" fmla="*/ 292500 h 382500"/>
              <a:gd name="connsiteX3" fmla="*/ 337500 w 382500"/>
              <a:gd name="connsiteY3" fmla="*/ 292500 h 382500"/>
              <a:gd name="connsiteX4" fmla="*/ 337500 w 382500"/>
              <a:gd name="connsiteY4" fmla="*/ 343125 h 382500"/>
              <a:gd name="connsiteX5" fmla="*/ 225000 w 382500"/>
              <a:gd name="connsiteY5" fmla="*/ 343125 h 382500"/>
              <a:gd name="connsiteX6" fmla="*/ 157500 w 382500"/>
              <a:gd name="connsiteY6" fmla="*/ 343125 h 382500"/>
              <a:gd name="connsiteX7" fmla="*/ 157500 w 382500"/>
              <a:gd name="connsiteY7" fmla="*/ 292500 h 382500"/>
              <a:gd name="connsiteX8" fmla="*/ 225000 w 382500"/>
              <a:gd name="connsiteY8" fmla="*/ 292500 h 382500"/>
              <a:gd name="connsiteX9" fmla="*/ 225000 w 382500"/>
              <a:gd name="connsiteY9" fmla="*/ 343125 h 382500"/>
              <a:gd name="connsiteX10" fmla="*/ 112500 w 382500"/>
              <a:gd name="connsiteY10" fmla="*/ 343125 h 382500"/>
              <a:gd name="connsiteX11" fmla="*/ 45000 w 382500"/>
              <a:gd name="connsiteY11" fmla="*/ 343125 h 382500"/>
              <a:gd name="connsiteX12" fmla="*/ 45000 w 382500"/>
              <a:gd name="connsiteY12" fmla="*/ 292500 h 382500"/>
              <a:gd name="connsiteX13" fmla="*/ 112500 w 382500"/>
              <a:gd name="connsiteY13" fmla="*/ 292500 h 382500"/>
              <a:gd name="connsiteX14" fmla="*/ 112500 w 382500"/>
              <a:gd name="connsiteY14" fmla="*/ 343125 h 382500"/>
              <a:gd name="connsiteX15" fmla="*/ 230625 w 382500"/>
              <a:gd name="connsiteY15" fmla="*/ 230625 h 382500"/>
              <a:gd name="connsiteX16" fmla="*/ 230625 w 382500"/>
              <a:gd name="connsiteY16" fmla="*/ 151875 h 382500"/>
              <a:gd name="connsiteX17" fmla="*/ 78750 w 382500"/>
              <a:gd name="connsiteY17" fmla="*/ 230625 h 382500"/>
              <a:gd name="connsiteX18" fmla="*/ 61875 w 382500"/>
              <a:gd name="connsiteY18" fmla="*/ 0 h 382500"/>
              <a:gd name="connsiteX19" fmla="*/ 16875 w 382500"/>
              <a:gd name="connsiteY19" fmla="*/ 0 h 382500"/>
              <a:gd name="connsiteX20" fmla="*/ 0 w 382500"/>
              <a:gd name="connsiteY20" fmla="*/ 230625 h 382500"/>
              <a:gd name="connsiteX21" fmla="*/ 0 w 382500"/>
              <a:gd name="connsiteY21" fmla="*/ 382500 h 382500"/>
              <a:gd name="connsiteX22" fmla="*/ 382500 w 382500"/>
              <a:gd name="connsiteY22" fmla="*/ 382500 h 382500"/>
              <a:gd name="connsiteX23" fmla="*/ 382500 w 382500"/>
              <a:gd name="connsiteY23" fmla="*/ 230625 h 382500"/>
              <a:gd name="connsiteX24" fmla="*/ 382500 w 382500"/>
              <a:gd name="connsiteY24" fmla="*/ 151875 h 382500"/>
              <a:gd name="connsiteX25" fmla="*/ 230625 w 382500"/>
              <a:gd name="connsiteY25" fmla="*/ 230625 h 3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500" h="382500">
                <a:moveTo>
                  <a:pt x="337500" y="343125"/>
                </a:moveTo>
                <a:lnTo>
                  <a:pt x="270000" y="343125"/>
                </a:lnTo>
                <a:lnTo>
                  <a:pt x="270000" y="292500"/>
                </a:lnTo>
                <a:lnTo>
                  <a:pt x="337500" y="292500"/>
                </a:lnTo>
                <a:lnTo>
                  <a:pt x="337500" y="343125"/>
                </a:lnTo>
                <a:close/>
                <a:moveTo>
                  <a:pt x="225000" y="343125"/>
                </a:moveTo>
                <a:lnTo>
                  <a:pt x="157500" y="343125"/>
                </a:lnTo>
                <a:lnTo>
                  <a:pt x="157500" y="292500"/>
                </a:lnTo>
                <a:lnTo>
                  <a:pt x="225000" y="292500"/>
                </a:lnTo>
                <a:lnTo>
                  <a:pt x="225000" y="343125"/>
                </a:lnTo>
                <a:close/>
                <a:moveTo>
                  <a:pt x="112500" y="343125"/>
                </a:moveTo>
                <a:lnTo>
                  <a:pt x="45000" y="343125"/>
                </a:lnTo>
                <a:lnTo>
                  <a:pt x="45000" y="292500"/>
                </a:lnTo>
                <a:lnTo>
                  <a:pt x="112500" y="292500"/>
                </a:lnTo>
                <a:lnTo>
                  <a:pt x="112500" y="343125"/>
                </a:lnTo>
                <a:close/>
                <a:moveTo>
                  <a:pt x="230625" y="230625"/>
                </a:moveTo>
                <a:lnTo>
                  <a:pt x="230625" y="151875"/>
                </a:lnTo>
                <a:lnTo>
                  <a:pt x="78750" y="230625"/>
                </a:lnTo>
                <a:lnTo>
                  <a:pt x="61875" y="0"/>
                </a:lnTo>
                <a:lnTo>
                  <a:pt x="16875" y="0"/>
                </a:lnTo>
                <a:lnTo>
                  <a:pt x="0" y="230625"/>
                </a:lnTo>
                <a:lnTo>
                  <a:pt x="0" y="382500"/>
                </a:lnTo>
                <a:lnTo>
                  <a:pt x="382500" y="382500"/>
                </a:lnTo>
                <a:lnTo>
                  <a:pt x="382500" y="230625"/>
                </a:lnTo>
                <a:lnTo>
                  <a:pt x="382500" y="151875"/>
                </a:lnTo>
                <a:lnTo>
                  <a:pt x="230625" y="230625"/>
                </a:lnTo>
                <a:close/>
              </a:path>
            </a:pathLst>
          </a:custGeom>
          <a:solidFill>
            <a:srgbClr val="0070C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nvGrpSpPr>
          <p:cNvPr id="42" name="House"/>
          <p:cNvGrpSpPr>
            <a:grpSpLocks noChangeAspect="1"/>
          </p:cNvGrpSpPr>
          <p:nvPr>
            <p:custDataLst>
              <p:tags r:id="rId5"/>
            </p:custDataLst>
          </p:nvPr>
        </p:nvGrpSpPr>
        <p:grpSpPr>
          <a:xfrm>
            <a:off x="165652" y="1677495"/>
            <a:ext cx="505404" cy="432000"/>
            <a:chOff x="6742307" y="1839834"/>
            <a:chExt cx="630000" cy="538500"/>
          </a:xfrm>
        </p:grpSpPr>
        <p:sp>
          <p:nvSpPr>
            <p:cNvPr id="43" name="MIO_PICTOGRAM_PART1">
              <a:extLst>
                <a:ext uri="{FF2B5EF4-FFF2-40B4-BE49-F238E27FC236}">
                  <a16:creationId xmlns:a16="http://schemas.microsoft.com/office/drawing/2014/main" id="{3E9764D3-5023-4BD5-909B-E7DA61402DB3}"/>
                </a:ext>
              </a:extLst>
            </p:cNvPr>
            <p:cNvSpPr/>
            <p:nvPr>
              <p:custDataLst>
                <p:tags r:id="rId6"/>
              </p:custDataLst>
            </p:nvPr>
          </p:nvSpPr>
          <p:spPr>
            <a:xfrm>
              <a:off x="6742307" y="1839834"/>
              <a:ext cx="630000" cy="322500"/>
            </a:xfrm>
            <a:custGeom>
              <a:avLst/>
              <a:gdLst>
                <a:gd name="connsiteX0" fmla="*/ 236250 w 472500"/>
                <a:gd name="connsiteY0" fmla="*/ 0 h 241875"/>
                <a:gd name="connsiteX1" fmla="*/ 236250 w 472500"/>
                <a:gd name="connsiteY1" fmla="*/ 0 h 241875"/>
                <a:gd name="connsiteX2" fmla="*/ 0 w 472500"/>
                <a:gd name="connsiteY2" fmla="*/ 225000 h 241875"/>
                <a:gd name="connsiteX3" fmla="*/ 25313 w 472500"/>
                <a:gd name="connsiteY3" fmla="*/ 246375 h 241875"/>
                <a:gd name="connsiteX4" fmla="*/ 236250 w 472500"/>
                <a:gd name="connsiteY4" fmla="*/ 46125 h 241875"/>
                <a:gd name="connsiteX5" fmla="*/ 236250 w 472500"/>
                <a:gd name="connsiteY5" fmla="*/ 46125 h 241875"/>
                <a:gd name="connsiteX6" fmla="*/ 447188 w 472500"/>
                <a:gd name="connsiteY6" fmla="*/ 246375 h 241875"/>
                <a:gd name="connsiteX7" fmla="*/ 472500 w 472500"/>
                <a:gd name="connsiteY7" fmla="*/ 225000 h 2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500" h="241875">
                  <a:moveTo>
                    <a:pt x="236250" y="0"/>
                  </a:moveTo>
                  <a:lnTo>
                    <a:pt x="236250" y="0"/>
                  </a:lnTo>
                  <a:lnTo>
                    <a:pt x="0" y="225000"/>
                  </a:lnTo>
                  <a:lnTo>
                    <a:pt x="25313" y="246375"/>
                  </a:lnTo>
                  <a:lnTo>
                    <a:pt x="236250" y="46125"/>
                  </a:lnTo>
                  <a:lnTo>
                    <a:pt x="236250" y="46125"/>
                  </a:lnTo>
                  <a:lnTo>
                    <a:pt x="447188" y="246375"/>
                  </a:lnTo>
                  <a:lnTo>
                    <a:pt x="472500" y="225000"/>
                  </a:lnTo>
                  <a:close/>
                </a:path>
              </a:pathLst>
            </a:custGeom>
            <a:solidFill>
              <a:schemeClr val="tx2"/>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4" name="MIO_PICTOGRAM_PART2">
              <a:extLst>
                <a:ext uri="{FF2B5EF4-FFF2-40B4-BE49-F238E27FC236}">
                  <a16:creationId xmlns:a16="http://schemas.microsoft.com/office/drawing/2014/main" id="{57D74D30-477E-4702-A658-7D338CBA9C23}"/>
                </a:ext>
              </a:extLst>
            </p:cNvPr>
            <p:cNvSpPr/>
            <p:nvPr>
              <p:custDataLst>
                <p:tags r:id="rId7"/>
              </p:custDataLst>
            </p:nvPr>
          </p:nvSpPr>
          <p:spPr>
            <a:xfrm>
              <a:off x="6832307" y="1943334"/>
              <a:ext cx="450000" cy="435000"/>
            </a:xfrm>
            <a:custGeom>
              <a:avLst/>
              <a:gdLst>
                <a:gd name="connsiteX0" fmla="*/ 0 w 337500"/>
                <a:gd name="connsiteY0" fmla="*/ 160313 h 326250"/>
                <a:gd name="connsiteX1" fmla="*/ 0 w 337500"/>
                <a:gd name="connsiteY1" fmla="*/ 327375 h 326250"/>
                <a:gd name="connsiteX2" fmla="*/ 135000 w 337500"/>
                <a:gd name="connsiteY2" fmla="*/ 327375 h 326250"/>
                <a:gd name="connsiteX3" fmla="*/ 135000 w 337500"/>
                <a:gd name="connsiteY3" fmla="*/ 186750 h 326250"/>
                <a:gd name="connsiteX4" fmla="*/ 202500 w 337500"/>
                <a:gd name="connsiteY4" fmla="*/ 186750 h 326250"/>
                <a:gd name="connsiteX5" fmla="*/ 202500 w 337500"/>
                <a:gd name="connsiteY5" fmla="*/ 327375 h 326250"/>
                <a:gd name="connsiteX6" fmla="*/ 337500 w 337500"/>
                <a:gd name="connsiteY6" fmla="*/ 327375 h 326250"/>
                <a:gd name="connsiteX7" fmla="*/ 337500 w 337500"/>
                <a:gd name="connsiteY7" fmla="*/ 160313 h 326250"/>
                <a:gd name="connsiteX8" fmla="*/ 168750 w 337500"/>
                <a:gd name="connsiteY8" fmla="*/ 0 h 326250"/>
                <a:gd name="connsiteX9" fmla="*/ 0 w 337500"/>
                <a:gd name="connsiteY9" fmla="*/ 160313 h 3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500" h="326250">
                  <a:moveTo>
                    <a:pt x="0" y="160313"/>
                  </a:moveTo>
                  <a:lnTo>
                    <a:pt x="0" y="327375"/>
                  </a:lnTo>
                  <a:lnTo>
                    <a:pt x="135000" y="327375"/>
                  </a:lnTo>
                  <a:lnTo>
                    <a:pt x="135000" y="186750"/>
                  </a:lnTo>
                  <a:lnTo>
                    <a:pt x="202500" y="186750"/>
                  </a:lnTo>
                  <a:lnTo>
                    <a:pt x="202500" y="327375"/>
                  </a:lnTo>
                  <a:lnTo>
                    <a:pt x="337500" y="327375"/>
                  </a:lnTo>
                  <a:lnTo>
                    <a:pt x="337500" y="160313"/>
                  </a:lnTo>
                  <a:lnTo>
                    <a:pt x="168750" y="0"/>
                  </a:lnTo>
                  <a:lnTo>
                    <a:pt x="0" y="160313"/>
                  </a:lnTo>
                  <a:close/>
                </a:path>
              </a:pathLst>
            </a:custGeom>
            <a:solidFill>
              <a:srgbClr val="C0000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2" name="Textfeld 1"/>
          <p:cNvSpPr txBox="1"/>
          <p:nvPr/>
        </p:nvSpPr>
        <p:spPr>
          <a:xfrm>
            <a:off x="210492" y="2158834"/>
            <a:ext cx="402353"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Eigen-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heime</a:t>
            </a:r>
            <a:endParaRPr lang="de-DE" sz="1050" b="1" i="0" u="none" dirty="0">
              <a:solidFill>
                <a:schemeClr val="tx1">
                  <a:lumMod val="65000"/>
                  <a:lumOff val="35000"/>
                </a:schemeClr>
              </a:solidFill>
              <a:latin typeface="Segoe UI" panose="020B0502040204020203" pitchFamily="34" charset="0"/>
            </a:endParaRPr>
          </a:p>
        </p:txBody>
      </p:sp>
      <p:sp>
        <p:nvSpPr>
          <p:cNvPr id="45" name="Textfeld 44"/>
          <p:cNvSpPr txBox="1"/>
          <p:nvPr/>
        </p:nvSpPr>
        <p:spPr>
          <a:xfrm>
            <a:off x="120031" y="3951192"/>
            <a:ext cx="589905" cy="484748"/>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Mehr-</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Familien-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häuser</a:t>
            </a:r>
            <a:endParaRPr lang="de-DE" sz="1050" b="1" i="0" u="none" dirty="0">
              <a:solidFill>
                <a:schemeClr val="tx1">
                  <a:lumMod val="65000"/>
                  <a:lumOff val="35000"/>
                </a:schemeClr>
              </a:solidFill>
              <a:latin typeface="Segoe UI" panose="020B0502040204020203" pitchFamily="34" charset="0"/>
            </a:endParaRPr>
          </a:p>
        </p:txBody>
      </p:sp>
      <p:sp>
        <p:nvSpPr>
          <p:cNvPr id="46" name="Textfeld 45"/>
          <p:cNvSpPr txBox="1"/>
          <p:nvPr/>
        </p:nvSpPr>
        <p:spPr>
          <a:xfrm>
            <a:off x="122114" y="5730295"/>
            <a:ext cx="565860"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Industrie</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Gebäude</a:t>
            </a:r>
          </a:p>
        </p:txBody>
      </p:sp>
      <p:sp>
        <p:nvSpPr>
          <p:cNvPr id="8" name="Textfeld 7"/>
          <p:cNvSpPr txBox="1"/>
          <p:nvPr/>
        </p:nvSpPr>
        <p:spPr>
          <a:xfrm>
            <a:off x="1427565" y="954155"/>
            <a:ext cx="1158779"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Konjunkturelle</a:t>
            </a:r>
          </a:p>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Entwicklung</a:t>
            </a:r>
          </a:p>
        </p:txBody>
      </p:sp>
      <p:sp>
        <p:nvSpPr>
          <p:cNvPr id="51" name="Textfeld 50"/>
          <p:cNvSpPr txBox="1"/>
          <p:nvPr/>
        </p:nvSpPr>
        <p:spPr>
          <a:xfrm>
            <a:off x="3295852" y="954155"/>
            <a:ext cx="1797287"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Entwicklung</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2023 zu 2022</a:t>
            </a:r>
          </a:p>
        </p:txBody>
      </p:sp>
      <p:sp>
        <p:nvSpPr>
          <p:cNvPr id="52" name="Textfeld 51"/>
          <p:cNvSpPr txBox="1"/>
          <p:nvPr/>
        </p:nvSpPr>
        <p:spPr>
          <a:xfrm>
            <a:off x="5385202" y="954155"/>
            <a:ext cx="1848070"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Jährliche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
        <p:nvSpPr>
          <p:cNvPr id="53" name="Textfeld 52"/>
          <p:cNvSpPr txBox="1"/>
          <p:nvPr/>
        </p:nvSpPr>
        <p:spPr>
          <a:xfrm>
            <a:off x="7425948" y="954155"/>
            <a:ext cx="2023246"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Tree>
    <p:extLst>
      <p:ext uri="{BB962C8B-B14F-4D97-AF65-F5344CB8AC3E}">
        <p14:creationId xmlns:p14="http://schemas.microsoft.com/office/powerpoint/2010/main" val="1794877087"/>
      </p:ext>
    </p:extLst>
  </p:cSld>
  <p:clrMapOvr>
    <a:masterClrMapping/>
  </p:clrMapOvr>
  <p:transition spd="med">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GÖP_Bauvolum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56140"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Textplatzhalter 4"/>
          <p:cNvSpPr>
            <a:spLocks noGrp="1"/>
          </p:cNvSpPr>
          <p:nvPr>
            <p:ph type="body" sz="quarter" idx="29"/>
          </p:nvPr>
        </p:nvSpPr>
        <p:spPr>
          <a:xfrm>
            <a:off x="9473568" y="1639956"/>
            <a:ext cx="2461900" cy="2037522"/>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473568" y="4492486"/>
            <a:ext cx="2461900" cy="1916859"/>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extfeld 7"/>
          <p:cNvSpPr txBox="1"/>
          <p:nvPr/>
        </p:nvSpPr>
        <p:spPr>
          <a:xfrm>
            <a:off x="1953846" y="993912"/>
            <a:ext cx="1287212"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WOHNBAU</a:t>
            </a:r>
            <a:endParaRPr lang="de-DE" sz="1600" b="1" i="0" u="none" dirty="0">
              <a:solidFill>
                <a:srgbClr val="000000"/>
              </a:solidFill>
              <a:latin typeface="Segoe UI" panose="020B0502040204020203" pitchFamily="34" charset="0"/>
            </a:endParaRPr>
          </a:p>
        </p:txBody>
      </p:sp>
      <p:sp>
        <p:nvSpPr>
          <p:cNvPr id="35" name="Diagrammplatzhalter 2"/>
          <p:cNvSpPr>
            <a:spLocks noGrp="1"/>
          </p:cNvSpPr>
          <p:nvPr>
            <p:ph type="chart" sz="quarter" idx="31"/>
          </p:nvPr>
        </p:nvSpPr>
        <p:spPr>
          <a:xfrm>
            <a:off x="5186216"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7" name="Diagrammplatzhalter 2"/>
          <p:cNvSpPr>
            <a:spLocks noGrp="1"/>
          </p:cNvSpPr>
          <p:nvPr>
            <p:ph type="chart" sz="quarter" idx="32"/>
          </p:nvPr>
        </p:nvSpPr>
        <p:spPr>
          <a:xfrm>
            <a:off x="656140"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8" name="Diagrammplatzhalter 2"/>
          <p:cNvSpPr>
            <a:spLocks noGrp="1"/>
          </p:cNvSpPr>
          <p:nvPr>
            <p:ph type="chart" sz="quarter" idx="33"/>
          </p:nvPr>
        </p:nvSpPr>
        <p:spPr>
          <a:xfrm>
            <a:off x="5186216"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9" name="Textfeld 48"/>
          <p:cNvSpPr txBox="1"/>
          <p:nvPr/>
        </p:nvSpPr>
        <p:spPr>
          <a:xfrm>
            <a:off x="6329787" y="997225"/>
            <a:ext cx="1924501"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NICHTWOHNBAU</a:t>
            </a:r>
            <a:endParaRPr lang="de-DE" sz="1600" b="1" i="0" u="none" dirty="0">
              <a:solidFill>
                <a:srgbClr val="000000"/>
              </a:solidFill>
              <a:latin typeface="Segoe UI" panose="020B0502040204020203" pitchFamily="34" charset="0"/>
            </a:endParaRPr>
          </a:p>
        </p:txBody>
      </p:sp>
      <p:sp>
        <p:nvSpPr>
          <p:cNvPr id="50" name="Textfeld 49"/>
          <p:cNvSpPr txBox="1"/>
          <p:nvPr/>
        </p:nvSpPr>
        <p:spPr>
          <a:xfrm>
            <a:off x="9973454" y="1149628"/>
            <a:ext cx="1508426"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Nominal/Real</a:t>
            </a:r>
            <a:endParaRPr lang="de-DE" sz="1600" b="1" i="0" u="none" dirty="0">
              <a:solidFill>
                <a:srgbClr val="000000"/>
              </a:solidFill>
              <a:latin typeface="Segoe UI" panose="020B0502040204020203" pitchFamily="34" charset="0"/>
            </a:endParaRPr>
          </a:p>
        </p:txBody>
      </p:sp>
      <p:sp>
        <p:nvSpPr>
          <p:cNvPr id="55" name="Textfeld 54"/>
          <p:cNvSpPr txBox="1"/>
          <p:nvPr/>
        </p:nvSpPr>
        <p:spPr>
          <a:xfrm>
            <a:off x="9443918" y="3975654"/>
            <a:ext cx="2567498"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i="0" u="none" dirty="0">
                <a:solidFill>
                  <a:schemeClr val="tx1"/>
                </a:solidFill>
                <a:latin typeface="+mn-lt"/>
              </a:rPr>
              <a:t>Neubau/Modernisierung</a:t>
            </a:r>
            <a:endParaRPr lang="de-DE" sz="16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785903218"/>
      </p:ext>
    </p:extLst>
  </p:cSld>
  <p:clrMapOvr>
    <a:masterClrMapping/>
  </p:clrMapOvr>
  <p:transition spd="med">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_4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27571" y="1790666"/>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23956" y="1797788"/>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18773" y="179636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14373" y="180348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664468"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557219"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64520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Textplatzhalter 2"/>
          <p:cNvSpPr>
            <a:spLocks noGrp="1"/>
          </p:cNvSpPr>
          <p:nvPr>
            <p:ph type="body" sz="quarter" idx="24"/>
          </p:nvPr>
        </p:nvSpPr>
        <p:spPr>
          <a:xfrm>
            <a:off x="93476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197777908"/>
      </p:ext>
    </p:extLst>
  </p:cSld>
  <p:clrMapOvr>
    <a:masterClrMapping/>
  </p:clrMapOvr>
  <p:transition spd="med">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_3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6685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459429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852173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109885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502629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895373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5127515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isberg">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5" name="Group 3">
            <a:extLst>
              <a:ext uri="{FF2B5EF4-FFF2-40B4-BE49-F238E27FC236}">
                <a16:creationId xmlns:a16="http://schemas.microsoft.com/office/drawing/2014/main" id="{C6DF016A-1774-DF4E-8915-8CC56C991F0E}"/>
              </a:ext>
            </a:extLst>
          </p:cNvPr>
          <p:cNvGrpSpPr/>
          <p:nvPr>
            <p:custDataLst>
              <p:tags r:id="rId2"/>
            </p:custDataLst>
          </p:nvPr>
        </p:nvGrpSpPr>
        <p:grpSpPr>
          <a:xfrm>
            <a:off x="4666036" y="1348056"/>
            <a:ext cx="2859930" cy="5060049"/>
            <a:chOff x="1314450" y="1527174"/>
            <a:chExt cx="3514725" cy="5061367"/>
          </a:xfrm>
        </p:grpSpPr>
        <p:sp>
          <p:nvSpPr>
            <p:cNvPr id="6" name="Freeform 5">
              <a:extLst>
                <a:ext uri="{FF2B5EF4-FFF2-40B4-BE49-F238E27FC236}">
                  <a16:creationId xmlns:a16="http://schemas.microsoft.com/office/drawing/2014/main" id="{CF591227-295D-9C44-97C9-CD688DB54002}"/>
                </a:ext>
              </a:extLst>
            </p:cNvPr>
            <p:cNvSpPr>
              <a:spLocks/>
            </p:cNvSpPr>
            <p:nvPr/>
          </p:nvSpPr>
          <p:spPr bwMode="auto">
            <a:xfrm>
              <a:off x="1314450" y="1527174"/>
              <a:ext cx="3514725" cy="1751603"/>
            </a:xfrm>
            <a:custGeom>
              <a:avLst/>
              <a:gdLst>
                <a:gd name="T0" fmla="*/ 90 w 1401"/>
                <a:gd name="T1" fmla="*/ 824 h 824"/>
                <a:gd name="T2" fmla="*/ 305 w 1401"/>
                <a:gd name="T3" fmla="*/ 412 h 824"/>
                <a:gd name="T4" fmla="*/ 539 w 1401"/>
                <a:gd name="T5" fmla="*/ 324 h 824"/>
                <a:gd name="T6" fmla="*/ 715 w 1401"/>
                <a:gd name="T7" fmla="*/ 87 h 824"/>
                <a:gd name="T8" fmla="*/ 760 w 1401"/>
                <a:gd name="T9" fmla="*/ 455 h 824"/>
                <a:gd name="T10" fmla="*/ 528 w 1401"/>
                <a:gd name="T11" fmla="*/ 707 h 824"/>
                <a:gd name="T12" fmla="*/ 830 w 1401"/>
                <a:gd name="T13" fmla="*/ 560 h 824"/>
                <a:gd name="T14" fmla="*/ 1071 w 1401"/>
                <a:gd name="T15" fmla="*/ 824 h 824"/>
                <a:gd name="T16" fmla="*/ 1401 w 1401"/>
                <a:gd name="T17" fmla="*/ 824 h 824"/>
                <a:gd name="T18" fmla="*/ 1228 w 1401"/>
                <a:gd name="T19" fmla="*/ 513 h 824"/>
                <a:gd name="T20" fmla="*/ 1039 w 1401"/>
                <a:gd name="T21" fmla="*/ 459 h 824"/>
                <a:gd name="T22" fmla="*/ 709 w 1401"/>
                <a:gd name="T23" fmla="*/ 0 h 824"/>
                <a:gd name="T24" fmla="*/ 519 w 1401"/>
                <a:gd name="T25" fmla="*/ 280 h 824"/>
                <a:gd name="T26" fmla="*/ 290 w 1401"/>
                <a:gd name="T27" fmla="*/ 357 h 824"/>
                <a:gd name="T28" fmla="*/ 0 w 1401"/>
                <a:gd name="T29" fmla="*/ 824 h 824"/>
                <a:gd name="T30" fmla="*/ 90 w 1401"/>
                <a:gd name="T3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1" h="824">
                  <a:moveTo>
                    <a:pt x="90" y="824"/>
                  </a:moveTo>
                  <a:lnTo>
                    <a:pt x="305" y="412"/>
                  </a:lnTo>
                  <a:lnTo>
                    <a:pt x="539" y="324"/>
                  </a:lnTo>
                  <a:lnTo>
                    <a:pt x="715" y="87"/>
                  </a:lnTo>
                  <a:lnTo>
                    <a:pt x="760" y="455"/>
                  </a:lnTo>
                  <a:lnTo>
                    <a:pt x="528" y="707"/>
                  </a:lnTo>
                  <a:lnTo>
                    <a:pt x="830" y="560"/>
                  </a:lnTo>
                  <a:lnTo>
                    <a:pt x="1071" y="824"/>
                  </a:lnTo>
                  <a:lnTo>
                    <a:pt x="1401" y="824"/>
                  </a:lnTo>
                  <a:lnTo>
                    <a:pt x="1228" y="513"/>
                  </a:lnTo>
                  <a:lnTo>
                    <a:pt x="1039" y="459"/>
                  </a:lnTo>
                  <a:lnTo>
                    <a:pt x="709" y="0"/>
                  </a:lnTo>
                  <a:lnTo>
                    <a:pt x="519" y="280"/>
                  </a:lnTo>
                  <a:lnTo>
                    <a:pt x="290" y="357"/>
                  </a:lnTo>
                  <a:lnTo>
                    <a:pt x="0" y="824"/>
                  </a:lnTo>
                  <a:lnTo>
                    <a:pt x="90" y="8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de-DE" sz="3599" dirty="0"/>
            </a:p>
          </p:txBody>
        </p:sp>
        <p:sp>
          <p:nvSpPr>
            <p:cNvPr id="7" name="Freeform 6">
              <a:extLst>
                <a:ext uri="{FF2B5EF4-FFF2-40B4-BE49-F238E27FC236}">
                  <a16:creationId xmlns:a16="http://schemas.microsoft.com/office/drawing/2014/main" id="{F5A178C4-A06E-2347-BF05-F14CC9890D3F}"/>
                </a:ext>
              </a:extLst>
            </p:cNvPr>
            <p:cNvSpPr>
              <a:spLocks/>
            </p:cNvSpPr>
            <p:nvPr/>
          </p:nvSpPr>
          <p:spPr bwMode="auto">
            <a:xfrm>
              <a:off x="1314450" y="3382938"/>
              <a:ext cx="3514725" cy="671731"/>
            </a:xfrm>
            <a:custGeom>
              <a:avLst/>
              <a:gdLst>
                <a:gd name="T0" fmla="*/ 1401 w 1401"/>
                <a:gd name="T1" fmla="*/ 0 h 316"/>
                <a:gd name="T2" fmla="*/ 0 w 1401"/>
                <a:gd name="T3" fmla="*/ 0 h 316"/>
                <a:gd name="T4" fmla="*/ 170 w 1401"/>
                <a:gd name="T5" fmla="*/ 316 h 316"/>
                <a:gd name="T6" fmla="*/ 1295 w 1401"/>
                <a:gd name="T7" fmla="*/ 316 h 316"/>
                <a:gd name="T8" fmla="*/ 1401 w 1401"/>
                <a:gd name="T9" fmla="*/ 0 h 316"/>
              </a:gdLst>
              <a:ahLst/>
              <a:cxnLst>
                <a:cxn ang="0">
                  <a:pos x="T0" y="T1"/>
                </a:cxn>
                <a:cxn ang="0">
                  <a:pos x="T2" y="T3"/>
                </a:cxn>
                <a:cxn ang="0">
                  <a:pos x="T4" y="T5"/>
                </a:cxn>
                <a:cxn ang="0">
                  <a:pos x="T6" y="T7"/>
                </a:cxn>
                <a:cxn ang="0">
                  <a:pos x="T8" y="T9"/>
                </a:cxn>
              </a:cxnLst>
              <a:rect l="0" t="0" r="r" b="b"/>
              <a:pathLst>
                <a:path w="1401" h="316">
                  <a:moveTo>
                    <a:pt x="1401" y="0"/>
                  </a:moveTo>
                  <a:lnTo>
                    <a:pt x="0" y="0"/>
                  </a:lnTo>
                  <a:lnTo>
                    <a:pt x="170" y="316"/>
                  </a:lnTo>
                  <a:lnTo>
                    <a:pt x="1295" y="316"/>
                  </a:lnTo>
                  <a:lnTo>
                    <a:pt x="1401"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8" name="Freeform 7">
              <a:extLst>
                <a:ext uri="{FF2B5EF4-FFF2-40B4-BE49-F238E27FC236}">
                  <a16:creationId xmlns:a16="http://schemas.microsoft.com/office/drawing/2014/main" id="{552F1DBA-01BA-0F4D-8766-27FE952C898A}"/>
                </a:ext>
              </a:extLst>
            </p:cNvPr>
            <p:cNvSpPr>
              <a:spLocks/>
            </p:cNvSpPr>
            <p:nvPr/>
          </p:nvSpPr>
          <p:spPr bwMode="auto">
            <a:xfrm>
              <a:off x="1740933" y="4054669"/>
              <a:ext cx="2822317" cy="654725"/>
            </a:xfrm>
            <a:custGeom>
              <a:avLst/>
              <a:gdLst>
                <a:gd name="T0" fmla="*/ 0 w 1125"/>
                <a:gd name="T1" fmla="*/ 0 h 308"/>
                <a:gd name="T2" fmla="*/ 79 w 1125"/>
                <a:gd name="T3" fmla="*/ 308 h 308"/>
                <a:gd name="T4" fmla="*/ 944 w 1125"/>
                <a:gd name="T5" fmla="*/ 308 h 308"/>
                <a:gd name="T6" fmla="*/ 1041 w 1125"/>
                <a:gd name="T7" fmla="*/ 250 h 308"/>
                <a:gd name="T8" fmla="*/ 1125 w 1125"/>
                <a:gd name="T9" fmla="*/ 0 h 308"/>
                <a:gd name="T10" fmla="*/ 0 w 1125"/>
                <a:gd name="T11" fmla="*/ 0 h 308"/>
              </a:gdLst>
              <a:ahLst/>
              <a:cxnLst>
                <a:cxn ang="0">
                  <a:pos x="T0" y="T1"/>
                </a:cxn>
                <a:cxn ang="0">
                  <a:pos x="T2" y="T3"/>
                </a:cxn>
                <a:cxn ang="0">
                  <a:pos x="T4" y="T5"/>
                </a:cxn>
                <a:cxn ang="0">
                  <a:pos x="T6" y="T7"/>
                </a:cxn>
                <a:cxn ang="0">
                  <a:pos x="T8" y="T9"/>
                </a:cxn>
                <a:cxn ang="0">
                  <a:pos x="T10" y="T11"/>
                </a:cxn>
              </a:cxnLst>
              <a:rect l="0" t="0" r="r" b="b"/>
              <a:pathLst>
                <a:path w="1125" h="308">
                  <a:moveTo>
                    <a:pt x="0" y="0"/>
                  </a:moveTo>
                  <a:lnTo>
                    <a:pt x="79" y="308"/>
                  </a:lnTo>
                  <a:lnTo>
                    <a:pt x="944" y="308"/>
                  </a:lnTo>
                  <a:lnTo>
                    <a:pt x="1041" y="250"/>
                  </a:lnTo>
                  <a:lnTo>
                    <a:pt x="1125" y="0"/>
                  </a:lnTo>
                  <a:lnTo>
                    <a:pt x="0" y="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9" name="Freeform 8">
              <a:extLst>
                <a:ext uri="{FF2B5EF4-FFF2-40B4-BE49-F238E27FC236}">
                  <a16:creationId xmlns:a16="http://schemas.microsoft.com/office/drawing/2014/main" id="{FC3790C1-C3A0-7F48-BD70-57F1B40A78B1}"/>
                </a:ext>
              </a:extLst>
            </p:cNvPr>
            <p:cNvSpPr>
              <a:spLocks/>
            </p:cNvSpPr>
            <p:nvPr/>
          </p:nvSpPr>
          <p:spPr bwMode="auto">
            <a:xfrm>
              <a:off x="1939124" y="4709394"/>
              <a:ext cx="2170048" cy="707869"/>
            </a:xfrm>
            <a:custGeom>
              <a:avLst/>
              <a:gdLst>
                <a:gd name="T0" fmla="*/ 0 w 865"/>
                <a:gd name="T1" fmla="*/ 0 h 333"/>
                <a:gd name="T2" fmla="*/ 68 w 865"/>
                <a:gd name="T3" fmla="*/ 258 h 333"/>
                <a:gd name="T4" fmla="*/ 158 w 865"/>
                <a:gd name="T5" fmla="*/ 218 h 333"/>
                <a:gd name="T6" fmla="*/ 205 w 865"/>
                <a:gd name="T7" fmla="*/ 333 h 333"/>
                <a:gd name="T8" fmla="*/ 769 w 865"/>
                <a:gd name="T9" fmla="*/ 333 h 333"/>
                <a:gd name="T10" fmla="*/ 860 w 865"/>
                <a:gd name="T11" fmla="*/ 2 h 333"/>
                <a:gd name="T12" fmla="*/ 865 w 865"/>
                <a:gd name="T13" fmla="*/ 0 h 333"/>
                <a:gd name="T14" fmla="*/ 0 w 865"/>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33">
                  <a:moveTo>
                    <a:pt x="0" y="0"/>
                  </a:moveTo>
                  <a:lnTo>
                    <a:pt x="68" y="258"/>
                  </a:lnTo>
                  <a:lnTo>
                    <a:pt x="158" y="218"/>
                  </a:lnTo>
                  <a:lnTo>
                    <a:pt x="205" y="333"/>
                  </a:lnTo>
                  <a:lnTo>
                    <a:pt x="769" y="333"/>
                  </a:lnTo>
                  <a:lnTo>
                    <a:pt x="860" y="2"/>
                  </a:lnTo>
                  <a:lnTo>
                    <a:pt x="865" y="0"/>
                  </a:lnTo>
                  <a:lnTo>
                    <a:pt x="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10" name="Freeform 9">
              <a:extLst>
                <a:ext uri="{FF2B5EF4-FFF2-40B4-BE49-F238E27FC236}">
                  <a16:creationId xmlns:a16="http://schemas.microsoft.com/office/drawing/2014/main" id="{C30EE85B-78D0-5F45-97E3-E772C89B4602}"/>
                </a:ext>
              </a:extLst>
            </p:cNvPr>
            <p:cNvSpPr>
              <a:spLocks/>
            </p:cNvSpPr>
            <p:nvPr/>
          </p:nvSpPr>
          <p:spPr bwMode="auto">
            <a:xfrm>
              <a:off x="2453411" y="5413011"/>
              <a:ext cx="1414921" cy="1175530"/>
            </a:xfrm>
            <a:custGeom>
              <a:avLst/>
              <a:gdLst>
                <a:gd name="T0" fmla="*/ 0 w 564"/>
                <a:gd name="T1" fmla="*/ 0 h 553"/>
                <a:gd name="T2" fmla="*/ 225 w 564"/>
                <a:gd name="T3" fmla="*/ 553 h 553"/>
                <a:gd name="T4" fmla="*/ 346 w 564"/>
                <a:gd name="T5" fmla="*/ 213 h 553"/>
                <a:gd name="T6" fmla="*/ 478 w 564"/>
                <a:gd name="T7" fmla="*/ 318 h 553"/>
                <a:gd name="T8" fmla="*/ 564 w 564"/>
                <a:gd name="T9" fmla="*/ 0 h 553"/>
                <a:gd name="T10" fmla="*/ 0 w 564"/>
                <a:gd name="T11" fmla="*/ 0 h 553"/>
              </a:gdLst>
              <a:ahLst/>
              <a:cxnLst>
                <a:cxn ang="0">
                  <a:pos x="T0" y="T1"/>
                </a:cxn>
                <a:cxn ang="0">
                  <a:pos x="T2" y="T3"/>
                </a:cxn>
                <a:cxn ang="0">
                  <a:pos x="T4" y="T5"/>
                </a:cxn>
                <a:cxn ang="0">
                  <a:pos x="T6" y="T7"/>
                </a:cxn>
                <a:cxn ang="0">
                  <a:pos x="T8" y="T9"/>
                </a:cxn>
                <a:cxn ang="0">
                  <a:pos x="T10" y="T11"/>
                </a:cxn>
              </a:cxnLst>
              <a:rect l="0" t="0" r="r" b="b"/>
              <a:pathLst>
                <a:path w="564" h="553">
                  <a:moveTo>
                    <a:pt x="0" y="0"/>
                  </a:moveTo>
                  <a:lnTo>
                    <a:pt x="225" y="553"/>
                  </a:lnTo>
                  <a:lnTo>
                    <a:pt x="346" y="213"/>
                  </a:lnTo>
                  <a:lnTo>
                    <a:pt x="478" y="318"/>
                  </a:lnTo>
                  <a:lnTo>
                    <a:pt x="564" y="0"/>
                  </a:lnTo>
                  <a:lnTo>
                    <a:pt x="0" y="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de-DE" sz="3599" dirty="0"/>
            </a:p>
          </p:txBody>
        </p:sp>
      </p:grpSp>
      <p:cxnSp>
        <p:nvCxnSpPr>
          <p:cNvPr id="11" name="Straight Arrow Connector 9">
            <a:extLst>
              <a:ext uri="{FF2B5EF4-FFF2-40B4-BE49-F238E27FC236}">
                <a16:creationId xmlns:a16="http://schemas.microsoft.com/office/drawing/2014/main" id="{5DE08864-EB11-3B49-BEAE-89780681AB0A}"/>
              </a:ext>
            </a:extLst>
          </p:cNvPr>
          <p:cNvCxnSpPr>
            <a:cxnSpLocks/>
          </p:cNvCxnSpPr>
          <p:nvPr/>
        </p:nvCxnSpPr>
        <p:spPr>
          <a:xfrm>
            <a:off x="7298474" y="3885388"/>
            <a:ext cx="3953499" cy="0"/>
          </a:xfrm>
          <a:prstGeom prst="straightConnector1">
            <a:avLst/>
          </a:prstGeom>
          <a:ln w="38100" cap="rnd">
            <a:solidFill>
              <a:schemeClr val="accent2"/>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21ACF08E-04C0-6147-8F0F-DDD86ABBC9D1}"/>
              </a:ext>
            </a:extLst>
          </p:cNvPr>
          <p:cNvCxnSpPr>
            <a:cxnSpLocks/>
          </p:cNvCxnSpPr>
          <p:nvPr/>
        </p:nvCxnSpPr>
        <p:spPr>
          <a:xfrm>
            <a:off x="6737120" y="5241478"/>
            <a:ext cx="3954780" cy="0"/>
          </a:xfrm>
          <a:prstGeom prst="straightConnector1">
            <a:avLst/>
          </a:prstGeom>
          <a:ln w="38100" cap="rnd">
            <a:solidFill>
              <a:schemeClr val="accent4"/>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1">
            <a:extLst>
              <a:ext uri="{FF2B5EF4-FFF2-40B4-BE49-F238E27FC236}">
                <a16:creationId xmlns:a16="http://schemas.microsoft.com/office/drawing/2014/main" id="{3732FEAC-B13C-5C49-86B4-D6996F58C910}"/>
              </a:ext>
            </a:extLst>
          </p:cNvPr>
          <p:cNvCxnSpPr>
            <a:cxnSpLocks/>
          </p:cNvCxnSpPr>
          <p:nvPr/>
        </p:nvCxnSpPr>
        <p:spPr>
          <a:xfrm>
            <a:off x="732151" y="3209299"/>
            <a:ext cx="3931920" cy="0"/>
          </a:xfrm>
          <a:prstGeom prst="straightConnector1">
            <a:avLst/>
          </a:prstGeom>
          <a:ln w="38100" cap="rnd">
            <a:solidFill>
              <a:schemeClr val="accent1"/>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2">
            <a:extLst>
              <a:ext uri="{FF2B5EF4-FFF2-40B4-BE49-F238E27FC236}">
                <a16:creationId xmlns:a16="http://schemas.microsoft.com/office/drawing/2014/main" id="{0615402F-6209-5A4A-BB54-26FD422E794D}"/>
              </a:ext>
            </a:extLst>
          </p:cNvPr>
          <p:cNvCxnSpPr>
            <a:cxnSpLocks/>
          </p:cNvCxnSpPr>
          <p:nvPr/>
        </p:nvCxnSpPr>
        <p:spPr>
          <a:xfrm>
            <a:off x="1217122" y="4526503"/>
            <a:ext cx="3954780" cy="0"/>
          </a:xfrm>
          <a:prstGeom prst="straightConnector1">
            <a:avLst/>
          </a:prstGeom>
          <a:ln w="38100" cap="rnd">
            <a:solidFill>
              <a:schemeClr val="accent3"/>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p:nvPr>
        </p:nvSpPr>
        <p:spPr>
          <a:xfrm>
            <a:off x="691200" y="2792655"/>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11"/>
          </p:nvPr>
        </p:nvSpPr>
        <p:spPr>
          <a:xfrm>
            <a:off x="8608786" y="347433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12"/>
          </p:nvPr>
        </p:nvSpPr>
        <p:spPr>
          <a:xfrm>
            <a:off x="1215695" y="4111992"/>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2"/>
          <p:cNvSpPr>
            <a:spLocks noGrp="1"/>
          </p:cNvSpPr>
          <p:nvPr>
            <p:ph type="body" sz="quarter" idx="13"/>
          </p:nvPr>
        </p:nvSpPr>
        <p:spPr>
          <a:xfrm>
            <a:off x="8044762" y="483042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8"/>
          <p:cNvSpPr>
            <a:spLocks noGrp="1"/>
          </p:cNvSpPr>
          <p:nvPr>
            <p:ph type="body" sz="quarter" idx="14"/>
          </p:nvPr>
        </p:nvSpPr>
        <p:spPr>
          <a:xfrm>
            <a:off x="7526338" y="5284655"/>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18"/>
          <p:cNvSpPr>
            <a:spLocks noGrp="1"/>
          </p:cNvSpPr>
          <p:nvPr>
            <p:ph type="body" sz="quarter" idx="15"/>
          </p:nvPr>
        </p:nvSpPr>
        <p:spPr>
          <a:xfrm>
            <a:off x="8089673" y="3926827"/>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2" name="Textplatzhalter 18"/>
          <p:cNvSpPr>
            <a:spLocks noGrp="1"/>
          </p:cNvSpPr>
          <p:nvPr>
            <p:ph type="body" sz="quarter" idx="16"/>
          </p:nvPr>
        </p:nvSpPr>
        <p:spPr>
          <a:xfrm>
            <a:off x="682710" y="3262091"/>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3" name="Textplatzhalter 18"/>
          <p:cNvSpPr>
            <a:spLocks noGrp="1"/>
          </p:cNvSpPr>
          <p:nvPr>
            <p:ph type="body" sz="quarter" idx="17"/>
          </p:nvPr>
        </p:nvSpPr>
        <p:spPr>
          <a:xfrm>
            <a:off x="1193626" y="4589308"/>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4145792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50000"/>
                    <a:lumOff val="50000"/>
                  </a:schemeClr>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9210676" cy="599440"/>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55600462"/>
      </p:ext>
    </p:extLst>
  </p:cSld>
  <p:clrMapOvr>
    <a:masterClrMapping/>
  </p:clrMapOvr>
  <p:transition spd="med">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_Diagramm pur mit Tabelle unten">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143000"/>
            <a:ext cx="10682720" cy="4554538"/>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10665980" cy="599440"/>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957588801"/>
      </p:ext>
    </p:extLst>
  </p:cSld>
  <p:clrMapOvr>
    <a:masterClrMapping/>
  </p:clrMapOvr>
  <p:transition spd="med">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_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76536" y="6080357"/>
            <a:ext cx="295684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839719866"/>
      </p:ext>
    </p:extLst>
  </p:cSld>
  <p:clrMapOvr>
    <a:masterClrMapping/>
  </p:clrMapOvr>
  <p:transition spd="med">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6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27224161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7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243865033"/>
      </p:ext>
    </p:extLst>
  </p:cSld>
  <p:clrMapOvr>
    <a:masterClrMapping/>
  </p:clrMapOvr>
  <p:transition spd="med">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67433044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_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61624107"/>
      </p:ext>
    </p:extLst>
  </p:cSld>
  <p:clrMapOvr>
    <a:masterClrMapping/>
  </p:clrMapOvr>
  <p:transition spd="med">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1_Textfeld mit Aufzählung">
    <p:spTree>
      <p:nvGrpSpPr>
        <p:cNvPr id="1" name=""/>
        <p:cNvGrpSpPr/>
        <p:nvPr/>
      </p:nvGrpSpPr>
      <p:grpSpPr>
        <a:xfrm>
          <a:off x="0" y="0"/>
          <a:ext cx="0" cy="0"/>
          <a:chOff x="0" y="0"/>
          <a:chExt cx="0" cy="0"/>
        </a:xfrm>
      </p:grpSpPr>
      <p:sp>
        <p:nvSpPr>
          <p:cNvPr id="7" name="Textplatzhalter 9"/>
          <p:cNvSpPr>
            <a:spLocks noGrp="1"/>
          </p:cNvSpPr>
          <p:nvPr>
            <p:ph type="body" sz="quarter" idx="11"/>
          </p:nvPr>
        </p:nvSpPr>
        <p:spPr>
          <a:xfrm>
            <a:off x="695325" y="1665288"/>
            <a:ext cx="10800000" cy="4680000"/>
          </a:xfrm>
          <a:prstGeom prst="rect">
            <a:avLst/>
          </a:prstGeom>
        </p:spPr>
        <p:txBody>
          <a:bodyPr lIns="0" tIns="47886" rIns="95774" bIns="47886" numCol="2" spcCol="252000"/>
          <a:lstStyle>
            <a:lvl1pPr marL="179388" indent="-179388" algn="l">
              <a:lnSpc>
                <a:spcPct val="100000"/>
              </a:lnSpc>
              <a:spcBef>
                <a:spcPts val="0"/>
              </a:spcBef>
              <a:buClr>
                <a:srgbClr val="0FB869"/>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10999266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4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24293275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612854938"/>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er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86246" y="1640846"/>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6" name="Freeform 36">
            <a:extLst>
              <a:ext uri="{FF2B5EF4-FFF2-40B4-BE49-F238E27FC236}">
                <a16:creationId xmlns:a16="http://schemas.microsoft.com/office/drawing/2014/main" id="{24A11C2A-BC64-774E-92A7-AC44E08CE887}"/>
              </a:ext>
            </a:extLst>
          </p:cNvPr>
          <p:cNvSpPr>
            <a:spLocks/>
          </p:cNvSpPr>
          <p:nvPr>
            <p:custDataLst>
              <p:tags r:id="rId3"/>
            </p:custDataLst>
          </p:nvPr>
        </p:nvSpPr>
        <p:spPr bwMode="auto">
          <a:xfrm>
            <a:off x="3294270" y="1640846"/>
            <a:ext cx="3104076" cy="3104076"/>
          </a:xfrm>
          <a:custGeom>
            <a:avLst/>
            <a:gdLst>
              <a:gd name="T0" fmla="*/ 3421763 w 4985"/>
              <a:gd name="T1" fmla="*/ 1711568 h 4985"/>
              <a:gd name="T2" fmla="*/ 3421763 w 4985"/>
              <a:gd name="T3" fmla="*/ 1711568 h 4985"/>
              <a:gd name="T4" fmla="*/ 1710882 w 4985"/>
              <a:gd name="T5" fmla="*/ 3421762 h 4985"/>
              <a:gd name="T6" fmla="*/ 1710882 w 4985"/>
              <a:gd name="T7" fmla="*/ 3421762 h 4985"/>
              <a:gd name="T8" fmla="*/ 0 w 4985"/>
              <a:gd name="T9" fmla="*/ 1711568 h 4985"/>
              <a:gd name="T10" fmla="*/ 0 w 4985"/>
              <a:gd name="T11" fmla="*/ 1711568 h 4985"/>
              <a:gd name="T12" fmla="*/ 1710882 w 4985"/>
              <a:gd name="T13" fmla="*/ 0 h 4985"/>
              <a:gd name="T14" fmla="*/ 1710882 w 4985"/>
              <a:gd name="T15" fmla="*/ 0 h 4985"/>
              <a:gd name="T16" fmla="*/ 3421763 w 4985"/>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5" h="4985">
                <a:moveTo>
                  <a:pt x="4984" y="2493"/>
                </a:moveTo>
                <a:lnTo>
                  <a:pt x="4984" y="2493"/>
                </a:lnTo>
                <a:cubicBezTo>
                  <a:pt x="4984" y="3868"/>
                  <a:pt x="3869" y="4984"/>
                  <a:pt x="2492" y="4984"/>
                </a:cubicBezTo>
                <a:cubicBezTo>
                  <a:pt x="1116" y="4984"/>
                  <a:pt x="0" y="3868"/>
                  <a:pt x="0" y="2493"/>
                </a:cubicBezTo>
                <a:cubicBezTo>
                  <a:pt x="0" y="1116"/>
                  <a:pt x="1116" y="0"/>
                  <a:pt x="2492" y="0"/>
                </a:cubicBezTo>
                <a:cubicBezTo>
                  <a:pt x="3869" y="0"/>
                  <a:pt x="4984" y="1116"/>
                  <a:pt x="4984" y="2493"/>
                </a:cubicBezTo>
              </a:path>
            </a:pathLst>
          </a:custGeom>
          <a:solidFill>
            <a:schemeClr val="accent2">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4"/>
            </p:custDataLst>
          </p:nvPr>
        </p:nvSpPr>
        <p:spPr bwMode="auto">
          <a:xfrm>
            <a:off x="5796536" y="1640846"/>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5"/>
            </p:custDataLst>
          </p:nvPr>
        </p:nvSpPr>
        <p:spPr bwMode="auto">
          <a:xfrm>
            <a:off x="8301681" y="1640846"/>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9" name="Freeform 321">
            <a:extLst>
              <a:ext uri="{FF2B5EF4-FFF2-40B4-BE49-F238E27FC236}">
                <a16:creationId xmlns:a16="http://schemas.microsoft.com/office/drawing/2014/main" id="{B7AC3CE9-CE62-4C4A-8E18-32D1D274CDD8}"/>
              </a:ext>
            </a:extLst>
          </p:cNvPr>
          <p:cNvSpPr>
            <a:spLocks noChangeArrowheads="1"/>
          </p:cNvSpPr>
          <p:nvPr>
            <p:custDataLst>
              <p:tags r:id="rId6"/>
            </p:custDataLst>
          </p:nvPr>
        </p:nvSpPr>
        <p:spPr bwMode="auto">
          <a:xfrm>
            <a:off x="6974979" y="5577005"/>
            <a:ext cx="747132" cy="612538"/>
          </a:xfrm>
          <a:custGeom>
            <a:avLst/>
            <a:gdLst>
              <a:gd name="T0" fmla="*/ 163 w 1201"/>
              <a:gd name="T1" fmla="*/ 927 h 983"/>
              <a:gd name="T2" fmla="*/ 163 w 1201"/>
              <a:gd name="T3" fmla="*/ 218 h 983"/>
              <a:gd name="T4" fmla="*/ 191 w 1201"/>
              <a:gd name="T5" fmla="*/ 817 h 983"/>
              <a:gd name="T6" fmla="*/ 218 w 1201"/>
              <a:gd name="T7" fmla="*/ 54 h 983"/>
              <a:gd name="T8" fmla="*/ 1145 w 1201"/>
              <a:gd name="T9" fmla="*/ 0 h 983"/>
              <a:gd name="T10" fmla="*/ 163 w 1201"/>
              <a:gd name="T11" fmla="*/ 54 h 983"/>
              <a:gd name="T12" fmla="*/ 54 w 1201"/>
              <a:gd name="T13" fmla="*/ 163 h 983"/>
              <a:gd name="T14" fmla="*/ 0 w 1201"/>
              <a:gd name="T15" fmla="*/ 817 h 983"/>
              <a:gd name="T16" fmla="*/ 1145 w 1201"/>
              <a:gd name="T17" fmla="*/ 982 h 983"/>
              <a:gd name="T18" fmla="*/ 1200 w 1201"/>
              <a:gd name="T19" fmla="*/ 54 h 983"/>
              <a:gd name="T20" fmla="*/ 354 w 1201"/>
              <a:gd name="T21" fmla="*/ 218 h 983"/>
              <a:gd name="T22" fmla="*/ 354 w 1201"/>
              <a:gd name="T23" fmla="*/ 163 h 983"/>
              <a:gd name="T24" fmla="*/ 327 w 1201"/>
              <a:gd name="T25" fmla="*/ 191 h 983"/>
              <a:gd name="T26" fmla="*/ 463 w 1201"/>
              <a:gd name="T27" fmla="*/ 218 h 983"/>
              <a:gd name="T28" fmla="*/ 463 w 1201"/>
              <a:gd name="T29" fmla="*/ 163 h 983"/>
              <a:gd name="T30" fmla="*/ 436 w 1201"/>
              <a:gd name="T31" fmla="*/ 191 h 983"/>
              <a:gd name="T32" fmla="*/ 1009 w 1201"/>
              <a:gd name="T33" fmla="*/ 709 h 983"/>
              <a:gd name="T34" fmla="*/ 1036 w 1201"/>
              <a:gd name="T35" fmla="*/ 681 h 983"/>
              <a:gd name="T36" fmla="*/ 354 w 1201"/>
              <a:gd name="T37" fmla="*/ 654 h 983"/>
              <a:gd name="T38" fmla="*/ 354 w 1201"/>
              <a:gd name="T39" fmla="*/ 709 h 983"/>
              <a:gd name="T40" fmla="*/ 600 w 1201"/>
              <a:gd name="T41" fmla="*/ 545 h 983"/>
              <a:gd name="T42" fmla="*/ 354 w 1201"/>
              <a:gd name="T43" fmla="*/ 600 h 983"/>
              <a:gd name="T44" fmla="*/ 654 w 1201"/>
              <a:gd name="T45" fmla="*/ 572 h 983"/>
              <a:gd name="T46" fmla="*/ 627 w 1201"/>
              <a:gd name="T47" fmla="*/ 327 h 983"/>
              <a:gd name="T48" fmla="*/ 327 w 1201"/>
              <a:gd name="T49" fmla="*/ 354 h 983"/>
              <a:gd name="T50" fmla="*/ 354 w 1201"/>
              <a:gd name="T51" fmla="*/ 600 h 983"/>
              <a:gd name="T52" fmla="*/ 790 w 1201"/>
              <a:gd name="T53" fmla="*/ 436 h 983"/>
              <a:gd name="T54" fmla="*/ 790 w 1201"/>
              <a:gd name="T55" fmla="*/ 490 h 983"/>
              <a:gd name="T56" fmla="*/ 1036 w 1201"/>
              <a:gd name="T57" fmla="*/ 463 h 983"/>
              <a:gd name="T58" fmla="*/ 354 w 1201"/>
              <a:gd name="T59" fmla="*/ 817 h 983"/>
              <a:gd name="T60" fmla="*/ 1036 w 1201"/>
              <a:gd name="T61" fmla="*/ 791 h 983"/>
              <a:gd name="T62" fmla="*/ 354 w 1201"/>
              <a:gd name="T63" fmla="*/ 763 h 983"/>
              <a:gd name="T64" fmla="*/ 327 w 1201"/>
              <a:gd name="T65" fmla="*/ 791 h 983"/>
              <a:gd name="T66" fmla="*/ 790 w 1201"/>
              <a:gd name="T67" fmla="*/ 218 h 983"/>
              <a:gd name="T68" fmla="*/ 818 w 1201"/>
              <a:gd name="T69" fmla="*/ 191 h 983"/>
              <a:gd name="T70" fmla="*/ 572 w 1201"/>
              <a:gd name="T71" fmla="*/ 163 h 983"/>
              <a:gd name="T72" fmla="*/ 572 w 1201"/>
              <a:gd name="T73" fmla="*/ 218 h 983"/>
              <a:gd name="T74" fmla="*/ 790 w 1201"/>
              <a:gd name="T75" fmla="*/ 545 h 983"/>
              <a:gd name="T76" fmla="*/ 790 w 1201"/>
              <a:gd name="T77" fmla="*/ 600 h 983"/>
              <a:gd name="T78" fmla="*/ 1036 w 1201"/>
              <a:gd name="T79" fmla="*/ 572 h 983"/>
              <a:gd name="T80" fmla="*/ 899 w 1201"/>
              <a:gd name="T81" fmla="*/ 218 h 983"/>
              <a:gd name="T82" fmla="*/ 927 w 1201"/>
              <a:gd name="T83" fmla="*/ 191 h 983"/>
              <a:gd name="T84" fmla="*/ 872 w 1201"/>
              <a:gd name="T85" fmla="*/ 191 h 983"/>
              <a:gd name="T86" fmla="*/ 1009 w 1201"/>
              <a:gd name="T87" fmla="*/ 218 h 983"/>
              <a:gd name="T88" fmla="*/ 1036 w 1201"/>
              <a:gd name="T89" fmla="*/ 191 h 983"/>
              <a:gd name="T90" fmla="*/ 981 w 1201"/>
              <a:gd name="T91" fmla="*/ 191 h 983"/>
              <a:gd name="T92" fmla="*/ 899 w 1201"/>
              <a:gd name="T93" fmla="*/ 218 h 983"/>
              <a:gd name="T94" fmla="*/ 790 w 1201"/>
              <a:gd name="T95" fmla="*/ 327 h 983"/>
              <a:gd name="T96" fmla="*/ 790 w 1201"/>
              <a:gd name="T97" fmla="*/ 381 h 983"/>
              <a:gd name="T98" fmla="*/ 1036 w 1201"/>
              <a:gd name="T99" fmla="*/ 35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1" h="983">
                <a:moveTo>
                  <a:pt x="1145" y="927"/>
                </a:moveTo>
                <a:lnTo>
                  <a:pt x="163" y="927"/>
                </a:lnTo>
                <a:lnTo>
                  <a:pt x="163" y="927"/>
                </a:lnTo>
                <a:cubicBezTo>
                  <a:pt x="103" y="927"/>
                  <a:pt x="54" y="878"/>
                  <a:pt x="54" y="817"/>
                </a:cubicBezTo>
                <a:lnTo>
                  <a:pt x="54" y="218"/>
                </a:lnTo>
                <a:lnTo>
                  <a:pt x="163" y="218"/>
                </a:lnTo>
                <a:lnTo>
                  <a:pt x="163" y="791"/>
                </a:lnTo>
                <a:lnTo>
                  <a:pt x="163" y="791"/>
                </a:lnTo>
                <a:cubicBezTo>
                  <a:pt x="163" y="805"/>
                  <a:pt x="175" y="817"/>
                  <a:pt x="191" y="817"/>
                </a:cubicBezTo>
                <a:lnTo>
                  <a:pt x="191" y="817"/>
                </a:lnTo>
                <a:cubicBezTo>
                  <a:pt x="206" y="817"/>
                  <a:pt x="218" y="805"/>
                  <a:pt x="218" y="791"/>
                </a:cubicBezTo>
                <a:lnTo>
                  <a:pt x="218" y="54"/>
                </a:lnTo>
                <a:lnTo>
                  <a:pt x="1145" y="54"/>
                </a:lnTo>
                <a:lnTo>
                  <a:pt x="1145" y="927"/>
                </a:lnTo>
                <a:close/>
                <a:moveTo>
                  <a:pt x="1145" y="0"/>
                </a:moveTo>
                <a:lnTo>
                  <a:pt x="218" y="0"/>
                </a:lnTo>
                <a:lnTo>
                  <a:pt x="218" y="0"/>
                </a:lnTo>
                <a:cubicBezTo>
                  <a:pt x="187" y="0"/>
                  <a:pt x="163" y="24"/>
                  <a:pt x="163" y="54"/>
                </a:cubicBezTo>
                <a:lnTo>
                  <a:pt x="163" y="163"/>
                </a:lnTo>
                <a:lnTo>
                  <a:pt x="54" y="163"/>
                </a:lnTo>
                <a:lnTo>
                  <a:pt x="54" y="163"/>
                </a:lnTo>
                <a:cubicBezTo>
                  <a:pt x="24" y="163"/>
                  <a:pt x="0" y="188"/>
                  <a:pt x="0" y="218"/>
                </a:cubicBezTo>
                <a:lnTo>
                  <a:pt x="0" y="817"/>
                </a:lnTo>
                <a:lnTo>
                  <a:pt x="0" y="817"/>
                </a:lnTo>
                <a:cubicBezTo>
                  <a:pt x="0" y="908"/>
                  <a:pt x="73" y="982"/>
                  <a:pt x="163" y="982"/>
                </a:cubicBezTo>
                <a:lnTo>
                  <a:pt x="1145" y="982"/>
                </a:lnTo>
                <a:lnTo>
                  <a:pt x="1145" y="982"/>
                </a:lnTo>
                <a:cubicBezTo>
                  <a:pt x="1175" y="982"/>
                  <a:pt x="1200" y="957"/>
                  <a:pt x="1200" y="927"/>
                </a:cubicBezTo>
                <a:lnTo>
                  <a:pt x="1200" y="54"/>
                </a:lnTo>
                <a:lnTo>
                  <a:pt x="1200" y="54"/>
                </a:lnTo>
                <a:cubicBezTo>
                  <a:pt x="1200" y="24"/>
                  <a:pt x="1175" y="0"/>
                  <a:pt x="1145" y="0"/>
                </a:cubicBezTo>
                <a:close/>
                <a:moveTo>
                  <a:pt x="354" y="218"/>
                </a:moveTo>
                <a:lnTo>
                  <a:pt x="354" y="218"/>
                </a:lnTo>
                <a:cubicBezTo>
                  <a:pt x="369" y="218"/>
                  <a:pt x="381" y="205"/>
                  <a:pt x="381" y="191"/>
                </a:cubicBezTo>
                <a:lnTo>
                  <a:pt x="381" y="191"/>
                </a:lnTo>
                <a:cubicBezTo>
                  <a:pt x="381" y="175"/>
                  <a:pt x="369" y="163"/>
                  <a:pt x="354" y="163"/>
                </a:cubicBezTo>
                <a:lnTo>
                  <a:pt x="354" y="163"/>
                </a:lnTo>
                <a:cubicBezTo>
                  <a:pt x="339" y="163"/>
                  <a:pt x="327" y="175"/>
                  <a:pt x="327" y="191"/>
                </a:cubicBezTo>
                <a:lnTo>
                  <a:pt x="327" y="191"/>
                </a:lnTo>
                <a:cubicBezTo>
                  <a:pt x="327" y="205"/>
                  <a:pt x="339" y="218"/>
                  <a:pt x="354" y="218"/>
                </a:cubicBezTo>
                <a:close/>
                <a:moveTo>
                  <a:pt x="463" y="218"/>
                </a:moveTo>
                <a:lnTo>
                  <a:pt x="463" y="218"/>
                </a:lnTo>
                <a:cubicBezTo>
                  <a:pt x="479" y="218"/>
                  <a:pt x="491" y="205"/>
                  <a:pt x="491" y="191"/>
                </a:cubicBezTo>
                <a:lnTo>
                  <a:pt x="491" y="191"/>
                </a:lnTo>
                <a:cubicBezTo>
                  <a:pt x="491" y="175"/>
                  <a:pt x="479" y="163"/>
                  <a:pt x="463" y="163"/>
                </a:cubicBezTo>
                <a:lnTo>
                  <a:pt x="463" y="163"/>
                </a:lnTo>
                <a:cubicBezTo>
                  <a:pt x="448" y="163"/>
                  <a:pt x="436" y="175"/>
                  <a:pt x="436" y="191"/>
                </a:cubicBezTo>
                <a:lnTo>
                  <a:pt x="436" y="191"/>
                </a:lnTo>
                <a:cubicBezTo>
                  <a:pt x="436" y="205"/>
                  <a:pt x="448" y="218"/>
                  <a:pt x="463" y="218"/>
                </a:cubicBezTo>
                <a:close/>
                <a:moveTo>
                  <a:pt x="354" y="709"/>
                </a:moveTo>
                <a:lnTo>
                  <a:pt x="1009" y="709"/>
                </a:lnTo>
                <a:lnTo>
                  <a:pt x="1009" y="709"/>
                </a:lnTo>
                <a:cubicBezTo>
                  <a:pt x="1024" y="709"/>
                  <a:pt x="1036" y="696"/>
                  <a:pt x="1036" y="681"/>
                </a:cubicBezTo>
                <a:lnTo>
                  <a:pt x="1036" y="681"/>
                </a:lnTo>
                <a:cubicBezTo>
                  <a:pt x="1036" y="667"/>
                  <a:pt x="1024" y="654"/>
                  <a:pt x="1009" y="654"/>
                </a:cubicBezTo>
                <a:lnTo>
                  <a:pt x="354" y="654"/>
                </a:lnTo>
                <a:lnTo>
                  <a:pt x="354" y="654"/>
                </a:lnTo>
                <a:cubicBezTo>
                  <a:pt x="339" y="654"/>
                  <a:pt x="327" y="667"/>
                  <a:pt x="327" y="681"/>
                </a:cubicBezTo>
                <a:lnTo>
                  <a:pt x="327" y="681"/>
                </a:lnTo>
                <a:cubicBezTo>
                  <a:pt x="327" y="696"/>
                  <a:pt x="339" y="709"/>
                  <a:pt x="354" y="709"/>
                </a:cubicBezTo>
                <a:close/>
                <a:moveTo>
                  <a:pt x="381" y="381"/>
                </a:moveTo>
                <a:lnTo>
                  <a:pt x="600" y="381"/>
                </a:lnTo>
                <a:lnTo>
                  <a:pt x="600" y="545"/>
                </a:lnTo>
                <a:lnTo>
                  <a:pt x="381" y="545"/>
                </a:lnTo>
                <a:lnTo>
                  <a:pt x="381" y="381"/>
                </a:lnTo>
                <a:close/>
                <a:moveTo>
                  <a:pt x="354" y="600"/>
                </a:moveTo>
                <a:lnTo>
                  <a:pt x="627" y="600"/>
                </a:lnTo>
                <a:lnTo>
                  <a:pt x="627" y="600"/>
                </a:lnTo>
                <a:cubicBezTo>
                  <a:pt x="642" y="600"/>
                  <a:pt x="654" y="587"/>
                  <a:pt x="654" y="572"/>
                </a:cubicBezTo>
                <a:lnTo>
                  <a:pt x="654" y="354"/>
                </a:lnTo>
                <a:lnTo>
                  <a:pt x="654" y="354"/>
                </a:lnTo>
                <a:cubicBezTo>
                  <a:pt x="654" y="339"/>
                  <a:pt x="642" y="327"/>
                  <a:pt x="627" y="327"/>
                </a:cubicBezTo>
                <a:lnTo>
                  <a:pt x="354" y="327"/>
                </a:lnTo>
                <a:lnTo>
                  <a:pt x="354" y="327"/>
                </a:lnTo>
                <a:cubicBezTo>
                  <a:pt x="339" y="327"/>
                  <a:pt x="327" y="339"/>
                  <a:pt x="327" y="354"/>
                </a:cubicBezTo>
                <a:lnTo>
                  <a:pt x="327" y="572"/>
                </a:lnTo>
                <a:lnTo>
                  <a:pt x="327" y="572"/>
                </a:lnTo>
                <a:cubicBezTo>
                  <a:pt x="327" y="587"/>
                  <a:pt x="339" y="600"/>
                  <a:pt x="354" y="600"/>
                </a:cubicBezTo>
                <a:close/>
                <a:moveTo>
                  <a:pt x="1009" y="436"/>
                </a:moveTo>
                <a:lnTo>
                  <a:pt x="790" y="436"/>
                </a:lnTo>
                <a:lnTo>
                  <a:pt x="790" y="436"/>
                </a:lnTo>
                <a:cubicBezTo>
                  <a:pt x="775" y="436"/>
                  <a:pt x="763" y="448"/>
                  <a:pt x="763" y="463"/>
                </a:cubicBezTo>
                <a:lnTo>
                  <a:pt x="763" y="463"/>
                </a:lnTo>
                <a:cubicBezTo>
                  <a:pt x="763" y="478"/>
                  <a:pt x="775" y="490"/>
                  <a:pt x="790" y="490"/>
                </a:cubicBezTo>
                <a:lnTo>
                  <a:pt x="1009" y="490"/>
                </a:lnTo>
                <a:lnTo>
                  <a:pt x="1009" y="490"/>
                </a:lnTo>
                <a:cubicBezTo>
                  <a:pt x="1024" y="490"/>
                  <a:pt x="1036" y="478"/>
                  <a:pt x="1036" y="463"/>
                </a:cubicBezTo>
                <a:lnTo>
                  <a:pt x="1036" y="463"/>
                </a:lnTo>
                <a:cubicBezTo>
                  <a:pt x="1036" y="448"/>
                  <a:pt x="1024" y="436"/>
                  <a:pt x="1009" y="436"/>
                </a:cubicBezTo>
                <a:close/>
                <a:moveTo>
                  <a:pt x="354" y="817"/>
                </a:moveTo>
                <a:lnTo>
                  <a:pt x="1009" y="817"/>
                </a:lnTo>
                <a:lnTo>
                  <a:pt x="1009" y="817"/>
                </a:lnTo>
                <a:cubicBezTo>
                  <a:pt x="1024" y="817"/>
                  <a:pt x="1036" y="805"/>
                  <a:pt x="1036" y="791"/>
                </a:cubicBezTo>
                <a:lnTo>
                  <a:pt x="1036" y="791"/>
                </a:lnTo>
                <a:cubicBezTo>
                  <a:pt x="1036" y="775"/>
                  <a:pt x="1024" y="763"/>
                  <a:pt x="1009" y="763"/>
                </a:cubicBezTo>
                <a:lnTo>
                  <a:pt x="354" y="763"/>
                </a:lnTo>
                <a:lnTo>
                  <a:pt x="354" y="763"/>
                </a:lnTo>
                <a:cubicBezTo>
                  <a:pt x="339" y="763"/>
                  <a:pt x="327" y="775"/>
                  <a:pt x="327" y="791"/>
                </a:cubicBezTo>
                <a:lnTo>
                  <a:pt x="327" y="791"/>
                </a:lnTo>
                <a:cubicBezTo>
                  <a:pt x="327" y="805"/>
                  <a:pt x="339" y="817"/>
                  <a:pt x="354" y="817"/>
                </a:cubicBezTo>
                <a:close/>
                <a:moveTo>
                  <a:pt x="572" y="218"/>
                </a:moveTo>
                <a:lnTo>
                  <a:pt x="790" y="218"/>
                </a:lnTo>
                <a:lnTo>
                  <a:pt x="790" y="218"/>
                </a:lnTo>
                <a:cubicBezTo>
                  <a:pt x="806" y="218"/>
                  <a:pt x="818" y="205"/>
                  <a:pt x="818" y="191"/>
                </a:cubicBezTo>
                <a:lnTo>
                  <a:pt x="818" y="191"/>
                </a:lnTo>
                <a:cubicBezTo>
                  <a:pt x="818" y="175"/>
                  <a:pt x="806" y="163"/>
                  <a:pt x="790" y="163"/>
                </a:cubicBezTo>
                <a:lnTo>
                  <a:pt x="572" y="163"/>
                </a:lnTo>
                <a:lnTo>
                  <a:pt x="572" y="163"/>
                </a:lnTo>
                <a:cubicBezTo>
                  <a:pt x="558" y="163"/>
                  <a:pt x="545" y="175"/>
                  <a:pt x="545" y="191"/>
                </a:cubicBezTo>
                <a:lnTo>
                  <a:pt x="545" y="191"/>
                </a:lnTo>
                <a:cubicBezTo>
                  <a:pt x="545" y="205"/>
                  <a:pt x="558" y="218"/>
                  <a:pt x="572" y="218"/>
                </a:cubicBezTo>
                <a:close/>
                <a:moveTo>
                  <a:pt x="1009" y="545"/>
                </a:moveTo>
                <a:lnTo>
                  <a:pt x="790" y="545"/>
                </a:lnTo>
                <a:lnTo>
                  <a:pt x="790" y="545"/>
                </a:lnTo>
                <a:cubicBezTo>
                  <a:pt x="775" y="545"/>
                  <a:pt x="763" y="557"/>
                  <a:pt x="763" y="572"/>
                </a:cubicBezTo>
                <a:lnTo>
                  <a:pt x="763" y="572"/>
                </a:lnTo>
                <a:cubicBezTo>
                  <a:pt x="763" y="587"/>
                  <a:pt x="775" y="600"/>
                  <a:pt x="790" y="600"/>
                </a:cubicBezTo>
                <a:lnTo>
                  <a:pt x="1009" y="600"/>
                </a:lnTo>
                <a:lnTo>
                  <a:pt x="1009" y="600"/>
                </a:lnTo>
                <a:cubicBezTo>
                  <a:pt x="1024" y="600"/>
                  <a:pt x="1036" y="587"/>
                  <a:pt x="1036" y="572"/>
                </a:cubicBezTo>
                <a:lnTo>
                  <a:pt x="1036" y="572"/>
                </a:lnTo>
                <a:cubicBezTo>
                  <a:pt x="1036" y="557"/>
                  <a:pt x="1024" y="545"/>
                  <a:pt x="1009" y="545"/>
                </a:cubicBezTo>
                <a:close/>
                <a:moveTo>
                  <a:pt x="899" y="218"/>
                </a:moveTo>
                <a:lnTo>
                  <a:pt x="899" y="218"/>
                </a:lnTo>
                <a:cubicBezTo>
                  <a:pt x="915" y="218"/>
                  <a:pt x="927" y="205"/>
                  <a:pt x="927" y="191"/>
                </a:cubicBezTo>
                <a:lnTo>
                  <a:pt x="927" y="191"/>
                </a:lnTo>
                <a:cubicBezTo>
                  <a:pt x="927" y="175"/>
                  <a:pt x="915" y="163"/>
                  <a:pt x="899" y="163"/>
                </a:cubicBezTo>
                <a:lnTo>
                  <a:pt x="899" y="163"/>
                </a:lnTo>
                <a:cubicBezTo>
                  <a:pt x="885" y="163"/>
                  <a:pt x="872" y="175"/>
                  <a:pt x="872" y="191"/>
                </a:cubicBezTo>
                <a:lnTo>
                  <a:pt x="872" y="191"/>
                </a:lnTo>
                <a:cubicBezTo>
                  <a:pt x="872" y="205"/>
                  <a:pt x="885" y="218"/>
                  <a:pt x="899" y="218"/>
                </a:cubicBezTo>
                <a:lnTo>
                  <a:pt x="1009" y="218"/>
                </a:lnTo>
                <a:lnTo>
                  <a:pt x="1009" y="218"/>
                </a:lnTo>
                <a:cubicBezTo>
                  <a:pt x="1024" y="218"/>
                  <a:pt x="1036" y="205"/>
                  <a:pt x="1036" y="191"/>
                </a:cubicBezTo>
                <a:lnTo>
                  <a:pt x="1036" y="191"/>
                </a:lnTo>
                <a:cubicBezTo>
                  <a:pt x="1036" y="175"/>
                  <a:pt x="1024" y="163"/>
                  <a:pt x="1009" y="163"/>
                </a:cubicBezTo>
                <a:lnTo>
                  <a:pt x="1009" y="163"/>
                </a:lnTo>
                <a:cubicBezTo>
                  <a:pt x="994" y="163"/>
                  <a:pt x="981" y="175"/>
                  <a:pt x="981" y="191"/>
                </a:cubicBezTo>
                <a:lnTo>
                  <a:pt x="981" y="191"/>
                </a:lnTo>
                <a:cubicBezTo>
                  <a:pt x="981" y="205"/>
                  <a:pt x="994" y="218"/>
                  <a:pt x="1009" y="218"/>
                </a:cubicBezTo>
                <a:lnTo>
                  <a:pt x="899" y="218"/>
                </a:lnTo>
                <a:close/>
                <a:moveTo>
                  <a:pt x="1009" y="327"/>
                </a:moveTo>
                <a:lnTo>
                  <a:pt x="790" y="327"/>
                </a:lnTo>
                <a:lnTo>
                  <a:pt x="790" y="327"/>
                </a:lnTo>
                <a:cubicBezTo>
                  <a:pt x="775" y="327"/>
                  <a:pt x="763" y="339"/>
                  <a:pt x="763" y="354"/>
                </a:cubicBezTo>
                <a:lnTo>
                  <a:pt x="763" y="354"/>
                </a:lnTo>
                <a:cubicBezTo>
                  <a:pt x="763" y="369"/>
                  <a:pt x="775" y="381"/>
                  <a:pt x="790" y="381"/>
                </a:cubicBezTo>
                <a:lnTo>
                  <a:pt x="1009" y="381"/>
                </a:lnTo>
                <a:lnTo>
                  <a:pt x="1009" y="381"/>
                </a:lnTo>
                <a:cubicBezTo>
                  <a:pt x="1024" y="381"/>
                  <a:pt x="1036" y="369"/>
                  <a:pt x="1036" y="354"/>
                </a:cubicBezTo>
                <a:lnTo>
                  <a:pt x="1036" y="354"/>
                </a:lnTo>
                <a:cubicBezTo>
                  <a:pt x="1036" y="339"/>
                  <a:pt x="1024" y="327"/>
                  <a:pt x="1009" y="327"/>
                </a:cubicBezTo>
                <a:close/>
              </a:path>
            </a:pathLst>
          </a:custGeom>
          <a:solidFill>
            <a:schemeClr val="accent3"/>
          </a:solidFill>
          <a:ln>
            <a:noFill/>
          </a:ln>
          <a:effectLst/>
        </p:spPr>
        <p:txBody>
          <a:bodyPr wrap="none" anchor="ctr"/>
          <a:lstStyle/>
          <a:p>
            <a:endParaRPr lang="de-DE" sz="3265" dirty="0"/>
          </a:p>
        </p:txBody>
      </p:sp>
      <p:sp>
        <p:nvSpPr>
          <p:cNvPr id="10" name="Freeform 322">
            <a:extLst>
              <a:ext uri="{FF2B5EF4-FFF2-40B4-BE49-F238E27FC236}">
                <a16:creationId xmlns:a16="http://schemas.microsoft.com/office/drawing/2014/main" id="{4859C618-45D1-7843-9A6B-31232E74BC36}"/>
              </a:ext>
            </a:extLst>
          </p:cNvPr>
          <p:cNvSpPr>
            <a:spLocks noChangeArrowheads="1"/>
          </p:cNvSpPr>
          <p:nvPr>
            <p:custDataLst>
              <p:tags r:id="rId7"/>
            </p:custDataLst>
          </p:nvPr>
        </p:nvSpPr>
        <p:spPr bwMode="auto">
          <a:xfrm>
            <a:off x="4675899" y="5566018"/>
            <a:ext cx="340605" cy="626272"/>
          </a:xfrm>
          <a:custGeom>
            <a:avLst/>
            <a:gdLst>
              <a:gd name="T0" fmla="*/ 136 w 547"/>
              <a:gd name="T1" fmla="*/ 410 h 1004"/>
              <a:gd name="T2" fmla="*/ 410 w 547"/>
              <a:gd name="T3" fmla="*/ 410 h 1004"/>
              <a:gd name="T4" fmla="*/ 410 w 547"/>
              <a:gd name="T5" fmla="*/ 547 h 1004"/>
              <a:gd name="T6" fmla="*/ 410 w 547"/>
              <a:gd name="T7" fmla="*/ 547 h 1004"/>
              <a:gd name="T8" fmla="*/ 273 w 547"/>
              <a:gd name="T9" fmla="*/ 685 h 1004"/>
              <a:gd name="T10" fmla="*/ 273 w 547"/>
              <a:gd name="T11" fmla="*/ 685 h 1004"/>
              <a:gd name="T12" fmla="*/ 136 w 547"/>
              <a:gd name="T13" fmla="*/ 547 h 1004"/>
              <a:gd name="T14" fmla="*/ 136 w 547"/>
              <a:gd name="T15" fmla="*/ 410 h 1004"/>
              <a:gd name="T16" fmla="*/ 136 w 547"/>
              <a:gd name="T17" fmla="*/ 183 h 1004"/>
              <a:gd name="T18" fmla="*/ 136 w 547"/>
              <a:gd name="T19" fmla="*/ 183 h 1004"/>
              <a:gd name="T20" fmla="*/ 273 w 547"/>
              <a:gd name="T21" fmla="*/ 46 h 1004"/>
              <a:gd name="T22" fmla="*/ 273 w 547"/>
              <a:gd name="T23" fmla="*/ 46 h 1004"/>
              <a:gd name="T24" fmla="*/ 410 w 547"/>
              <a:gd name="T25" fmla="*/ 183 h 1004"/>
              <a:gd name="T26" fmla="*/ 410 w 547"/>
              <a:gd name="T27" fmla="*/ 365 h 1004"/>
              <a:gd name="T28" fmla="*/ 136 w 547"/>
              <a:gd name="T29" fmla="*/ 365 h 1004"/>
              <a:gd name="T30" fmla="*/ 136 w 547"/>
              <a:gd name="T31" fmla="*/ 183 h 1004"/>
              <a:gd name="T32" fmla="*/ 273 w 547"/>
              <a:gd name="T33" fmla="*/ 730 h 1004"/>
              <a:gd name="T34" fmla="*/ 273 w 547"/>
              <a:gd name="T35" fmla="*/ 730 h 1004"/>
              <a:gd name="T36" fmla="*/ 455 w 547"/>
              <a:gd name="T37" fmla="*/ 547 h 1004"/>
              <a:gd name="T38" fmla="*/ 455 w 547"/>
              <a:gd name="T39" fmla="*/ 183 h 1004"/>
              <a:gd name="T40" fmla="*/ 455 w 547"/>
              <a:gd name="T41" fmla="*/ 183 h 1004"/>
              <a:gd name="T42" fmla="*/ 273 w 547"/>
              <a:gd name="T43" fmla="*/ 0 h 1004"/>
              <a:gd name="T44" fmla="*/ 273 w 547"/>
              <a:gd name="T45" fmla="*/ 0 h 1004"/>
              <a:gd name="T46" fmla="*/ 91 w 547"/>
              <a:gd name="T47" fmla="*/ 183 h 1004"/>
              <a:gd name="T48" fmla="*/ 91 w 547"/>
              <a:gd name="T49" fmla="*/ 547 h 1004"/>
              <a:gd name="T50" fmla="*/ 91 w 547"/>
              <a:gd name="T51" fmla="*/ 547 h 1004"/>
              <a:gd name="T52" fmla="*/ 273 w 547"/>
              <a:gd name="T53" fmla="*/ 730 h 1004"/>
              <a:gd name="T54" fmla="*/ 546 w 547"/>
              <a:gd name="T55" fmla="*/ 547 h 1004"/>
              <a:gd name="T56" fmla="*/ 546 w 547"/>
              <a:gd name="T57" fmla="*/ 479 h 1004"/>
              <a:gd name="T58" fmla="*/ 546 w 547"/>
              <a:gd name="T59" fmla="*/ 479 h 1004"/>
              <a:gd name="T60" fmla="*/ 524 w 547"/>
              <a:gd name="T61" fmla="*/ 456 h 1004"/>
              <a:gd name="T62" fmla="*/ 524 w 547"/>
              <a:gd name="T63" fmla="*/ 456 h 1004"/>
              <a:gd name="T64" fmla="*/ 501 w 547"/>
              <a:gd name="T65" fmla="*/ 479 h 1004"/>
              <a:gd name="T66" fmla="*/ 501 w 547"/>
              <a:gd name="T67" fmla="*/ 547 h 1004"/>
              <a:gd name="T68" fmla="*/ 501 w 547"/>
              <a:gd name="T69" fmla="*/ 547 h 1004"/>
              <a:gd name="T70" fmla="*/ 273 w 547"/>
              <a:gd name="T71" fmla="*/ 776 h 1004"/>
              <a:gd name="T72" fmla="*/ 273 w 547"/>
              <a:gd name="T73" fmla="*/ 776 h 1004"/>
              <a:gd name="T74" fmla="*/ 45 w 547"/>
              <a:gd name="T75" fmla="*/ 547 h 1004"/>
              <a:gd name="T76" fmla="*/ 45 w 547"/>
              <a:gd name="T77" fmla="*/ 479 h 1004"/>
              <a:gd name="T78" fmla="*/ 45 w 547"/>
              <a:gd name="T79" fmla="*/ 479 h 1004"/>
              <a:gd name="T80" fmla="*/ 22 w 547"/>
              <a:gd name="T81" fmla="*/ 456 h 1004"/>
              <a:gd name="T82" fmla="*/ 22 w 547"/>
              <a:gd name="T83" fmla="*/ 456 h 1004"/>
              <a:gd name="T84" fmla="*/ 0 w 547"/>
              <a:gd name="T85" fmla="*/ 479 h 1004"/>
              <a:gd name="T86" fmla="*/ 0 w 547"/>
              <a:gd name="T87" fmla="*/ 547 h 1004"/>
              <a:gd name="T88" fmla="*/ 0 w 547"/>
              <a:gd name="T89" fmla="*/ 547 h 1004"/>
              <a:gd name="T90" fmla="*/ 251 w 547"/>
              <a:gd name="T91" fmla="*/ 820 h 1004"/>
              <a:gd name="T92" fmla="*/ 251 w 547"/>
              <a:gd name="T93" fmla="*/ 958 h 1004"/>
              <a:gd name="T94" fmla="*/ 91 w 547"/>
              <a:gd name="T95" fmla="*/ 958 h 1004"/>
              <a:gd name="T96" fmla="*/ 91 w 547"/>
              <a:gd name="T97" fmla="*/ 958 h 1004"/>
              <a:gd name="T98" fmla="*/ 68 w 547"/>
              <a:gd name="T99" fmla="*/ 980 h 1004"/>
              <a:gd name="T100" fmla="*/ 68 w 547"/>
              <a:gd name="T101" fmla="*/ 980 h 1004"/>
              <a:gd name="T102" fmla="*/ 91 w 547"/>
              <a:gd name="T103" fmla="*/ 1003 h 1004"/>
              <a:gd name="T104" fmla="*/ 455 w 547"/>
              <a:gd name="T105" fmla="*/ 1003 h 1004"/>
              <a:gd name="T106" fmla="*/ 455 w 547"/>
              <a:gd name="T107" fmla="*/ 1003 h 1004"/>
              <a:gd name="T108" fmla="*/ 479 w 547"/>
              <a:gd name="T109" fmla="*/ 980 h 1004"/>
              <a:gd name="T110" fmla="*/ 479 w 547"/>
              <a:gd name="T111" fmla="*/ 980 h 1004"/>
              <a:gd name="T112" fmla="*/ 455 w 547"/>
              <a:gd name="T113" fmla="*/ 958 h 1004"/>
              <a:gd name="T114" fmla="*/ 296 w 547"/>
              <a:gd name="T115" fmla="*/ 958 h 1004"/>
              <a:gd name="T116" fmla="*/ 296 w 547"/>
              <a:gd name="T117" fmla="*/ 820 h 1004"/>
              <a:gd name="T118" fmla="*/ 296 w 547"/>
              <a:gd name="T119" fmla="*/ 820 h 1004"/>
              <a:gd name="T120" fmla="*/ 546 w 547"/>
              <a:gd name="T121" fmla="*/ 547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 h="1004">
                <a:moveTo>
                  <a:pt x="136" y="410"/>
                </a:moveTo>
                <a:lnTo>
                  <a:pt x="410" y="410"/>
                </a:lnTo>
                <a:lnTo>
                  <a:pt x="410" y="547"/>
                </a:lnTo>
                <a:lnTo>
                  <a:pt x="410" y="547"/>
                </a:lnTo>
                <a:cubicBezTo>
                  <a:pt x="410" y="623"/>
                  <a:pt x="349" y="685"/>
                  <a:pt x="273" y="685"/>
                </a:cubicBezTo>
                <a:lnTo>
                  <a:pt x="273" y="685"/>
                </a:lnTo>
                <a:cubicBezTo>
                  <a:pt x="198" y="685"/>
                  <a:pt x="136" y="623"/>
                  <a:pt x="136" y="547"/>
                </a:cubicBezTo>
                <a:lnTo>
                  <a:pt x="136" y="410"/>
                </a:lnTo>
                <a:close/>
                <a:moveTo>
                  <a:pt x="136" y="183"/>
                </a:moveTo>
                <a:lnTo>
                  <a:pt x="136" y="183"/>
                </a:lnTo>
                <a:cubicBezTo>
                  <a:pt x="136" y="107"/>
                  <a:pt x="198" y="46"/>
                  <a:pt x="273" y="46"/>
                </a:cubicBezTo>
                <a:lnTo>
                  <a:pt x="273" y="46"/>
                </a:lnTo>
                <a:cubicBezTo>
                  <a:pt x="349" y="46"/>
                  <a:pt x="410" y="107"/>
                  <a:pt x="410" y="183"/>
                </a:cubicBezTo>
                <a:lnTo>
                  <a:pt x="410" y="365"/>
                </a:lnTo>
                <a:lnTo>
                  <a:pt x="136" y="365"/>
                </a:lnTo>
                <a:lnTo>
                  <a:pt x="136" y="183"/>
                </a:lnTo>
                <a:close/>
                <a:moveTo>
                  <a:pt x="273" y="730"/>
                </a:moveTo>
                <a:lnTo>
                  <a:pt x="273" y="730"/>
                </a:lnTo>
                <a:cubicBezTo>
                  <a:pt x="374" y="730"/>
                  <a:pt x="455" y="648"/>
                  <a:pt x="455" y="547"/>
                </a:cubicBezTo>
                <a:lnTo>
                  <a:pt x="455" y="183"/>
                </a:lnTo>
                <a:lnTo>
                  <a:pt x="455" y="183"/>
                </a:lnTo>
                <a:cubicBezTo>
                  <a:pt x="455" y="82"/>
                  <a:pt x="374" y="0"/>
                  <a:pt x="273" y="0"/>
                </a:cubicBezTo>
                <a:lnTo>
                  <a:pt x="273" y="0"/>
                </a:lnTo>
                <a:cubicBezTo>
                  <a:pt x="172" y="0"/>
                  <a:pt x="91" y="82"/>
                  <a:pt x="91" y="183"/>
                </a:cubicBezTo>
                <a:lnTo>
                  <a:pt x="91" y="547"/>
                </a:lnTo>
                <a:lnTo>
                  <a:pt x="91" y="547"/>
                </a:lnTo>
                <a:cubicBezTo>
                  <a:pt x="91" y="648"/>
                  <a:pt x="172" y="730"/>
                  <a:pt x="273" y="730"/>
                </a:cubicBezTo>
                <a:close/>
                <a:moveTo>
                  <a:pt x="546" y="547"/>
                </a:moveTo>
                <a:lnTo>
                  <a:pt x="546" y="479"/>
                </a:lnTo>
                <a:lnTo>
                  <a:pt x="546" y="479"/>
                </a:lnTo>
                <a:cubicBezTo>
                  <a:pt x="546" y="466"/>
                  <a:pt x="537" y="456"/>
                  <a:pt x="524" y="456"/>
                </a:cubicBezTo>
                <a:lnTo>
                  <a:pt x="524" y="456"/>
                </a:lnTo>
                <a:cubicBezTo>
                  <a:pt x="512" y="456"/>
                  <a:pt x="501" y="466"/>
                  <a:pt x="501" y="479"/>
                </a:cubicBezTo>
                <a:lnTo>
                  <a:pt x="501" y="547"/>
                </a:lnTo>
                <a:lnTo>
                  <a:pt x="501" y="547"/>
                </a:lnTo>
                <a:cubicBezTo>
                  <a:pt x="501" y="673"/>
                  <a:pt x="399" y="776"/>
                  <a:pt x="273" y="776"/>
                </a:cubicBezTo>
                <a:lnTo>
                  <a:pt x="273" y="776"/>
                </a:lnTo>
                <a:cubicBezTo>
                  <a:pt x="147" y="776"/>
                  <a:pt x="45" y="673"/>
                  <a:pt x="45" y="547"/>
                </a:cubicBezTo>
                <a:lnTo>
                  <a:pt x="45" y="479"/>
                </a:lnTo>
                <a:lnTo>
                  <a:pt x="45" y="479"/>
                </a:lnTo>
                <a:cubicBezTo>
                  <a:pt x="45" y="466"/>
                  <a:pt x="35" y="456"/>
                  <a:pt x="22" y="456"/>
                </a:cubicBezTo>
                <a:lnTo>
                  <a:pt x="22" y="456"/>
                </a:lnTo>
                <a:cubicBezTo>
                  <a:pt x="10" y="456"/>
                  <a:pt x="0" y="466"/>
                  <a:pt x="0" y="479"/>
                </a:cubicBezTo>
                <a:lnTo>
                  <a:pt x="0" y="547"/>
                </a:lnTo>
                <a:lnTo>
                  <a:pt x="0" y="547"/>
                </a:lnTo>
                <a:cubicBezTo>
                  <a:pt x="0" y="691"/>
                  <a:pt x="110" y="808"/>
                  <a:pt x="251" y="820"/>
                </a:cubicBezTo>
                <a:lnTo>
                  <a:pt x="251" y="958"/>
                </a:lnTo>
                <a:lnTo>
                  <a:pt x="91" y="958"/>
                </a:lnTo>
                <a:lnTo>
                  <a:pt x="91" y="958"/>
                </a:lnTo>
                <a:cubicBezTo>
                  <a:pt x="78" y="958"/>
                  <a:pt x="68" y="968"/>
                  <a:pt x="68" y="980"/>
                </a:cubicBezTo>
                <a:lnTo>
                  <a:pt x="68" y="980"/>
                </a:lnTo>
                <a:cubicBezTo>
                  <a:pt x="68" y="993"/>
                  <a:pt x="78" y="1003"/>
                  <a:pt x="91" y="1003"/>
                </a:cubicBezTo>
                <a:lnTo>
                  <a:pt x="455" y="1003"/>
                </a:lnTo>
                <a:lnTo>
                  <a:pt x="455" y="1003"/>
                </a:lnTo>
                <a:cubicBezTo>
                  <a:pt x="468" y="1003"/>
                  <a:pt x="479" y="993"/>
                  <a:pt x="479" y="980"/>
                </a:cubicBezTo>
                <a:lnTo>
                  <a:pt x="479" y="980"/>
                </a:lnTo>
                <a:cubicBezTo>
                  <a:pt x="479" y="968"/>
                  <a:pt x="468" y="958"/>
                  <a:pt x="455" y="958"/>
                </a:cubicBezTo>
                <a:lnTo>
                  <a:pt x="296" y="958"/>
                </a:lnTo>
                <a:lnTo>
                  <a:pt x="296" y="820"/>
                </a:lnTo>
                <a:lnTo>
                  <a:pt x="296" y="820"/>
                </a:lnTo>
                <a:cubicBezTo>
                  <a:pt x="436" y="808"/>
                  <a:pt x="546" y="691"/>
                  <a:pt x="546" y="547"/>
                </a:cubicBezTo>
                <a:close/>
              </a:path>
            </a:pathLst>
          </a:custGeom>
          <a:solidFill>
            <a:schemeClr val="accent2"/>
          </a:solidFill>
          <a:ln>
            <a:noFill/>
          </a:ln>
          <a:effectLst/>
        </p:spPr>
        <p:txBody>
          <a:bodyPr wrap="none" anchor="ctr"/>
          <a:lstStyle/>
          <a:p>
            <a:endParaRPr lang="de-DE" sz="3265" dirty="0"/>
          </a:p>
        </p:txBody>
      </p:sp>
      <p:sp>
        <p:nvSpPr>
          <p:cNvPr id="11" name="Freeform 323">
            <a:extLst>
              <a:ext uri="{FF2B5EF4-FFF2-40B4-BE49-F238E27FC236}">
                <a16:creationId xmlns:a16="http://schemas.microsoft.com/office/drawing/2014/main" id="{F2690F44-6074-674E-B4CA-35DF0CAA62B0}"/>
              </a:ext>
            </a:extLst>
          </p:cNvPr>
          <p:cNvSpPr>
            <a:spLocks noChangeArrowheads="1"/>
          </p:cNvSpPr>
          <p:nvPr>
            <p:custDataLst>
              <p:tags r:id="rId8"/>
            </p:custDataLst>
          </p:nvPr>
        </p:nvSpPr>
        <p:spPr bwMode="auto">
          <a:xfrm>
            <a:off x="2027975" y="5566018"/>
            <a:ext cx="626272" cy="626272"/>
          </a:xfrm>
          <a:custGeom>
            <a:avLst/>
            <a:gdLst>
              <a:gd name="T0" fmla="*/ 958 w 1004"/>
              <a:gd name="T1" fmla="*/ 685 h 1004"/>
              <a:gd name="T2" fmla="*/ 46 w 1004"/>
              <a:gd name="T3" fmla="*/ 685 h 1004"/>
              <a:gd name="T4" fmla="*/ 46 w 1004"/>
              <a:gd name="T5" fmla="*/ 91 h 1004"/>
              <a:gd name="T6" fmla="*/ 46 w 1004"/>
              <a:gd name="T7" fmla="*/ 91 h 1004"/>
              <a:gd name="T8" fmla="*/ 91 w 1004"/>
              <a:gd name="T9" fmla="*/ 46 h 1004"/>
              <a:gd name="T10" fmla="*/ 912 w 1004"/>
              <a:gd name="T11" fmla="*/ 46 h 1004"/>
              <a:gd name="T12" fmla="*/ 912 w 1004"/>
              <a:gd name="T13" fmla="*/ 46 h 1004"/>
              <a:gd name="T14" fmla="*/ 958 w 1004"/>
              <a:gd name="T15" fmla="*/ 91 h 1004"/>
              <a:gd name="T16" fmla="*/ 958 w 1004"/>
              <a:gd name="T17" fmla="*/ 685 h 1004"/>
              <a:gd name="T18" fmla="*/ 958 w 1004"/>
              <a:gd name="T19" fmla="*/ 776 h 1004"/>
              <a:gd name="T20" fmla="*/ 958 w 1004"/>
              <a:gd name="T21" fmla="*/ 776 h 1004"/>
              <a:gd name="T22" fmla="*/ 912 w 1004"/>
              <a:gd name="T23" fmla="*/ 821 h 1004"/>
              <a:gd name="T24" fmla="*/ 91 w 1004"/>
              <a:gd name="T25" fmla="*/ 821 h 1004"/>
              <a:gd name="T26" fmla="*/ 91 w 1004"/>
              <a:gd name="T27" fmla="*/ 821 h 1004"/>
              <a:gd name="T28" fmla="*/ 46 w 1004"/>
              <a:gd name="T29" fmla="*/ 776 h 1004"/>
              <a:gd name="T30" fmla="*/ 46 w 1004"/>
              <a:gd name="T31" fmla="*/ 730 h 1004"/>
              <a:gd name="T32" fmla="*/ 958 w 1004"/>
              <a:gd name="T33" fmla="*/ 730 h 1004"/>
              <a:gd name="T34" fmla="*/ 958 w 1004"/>
              <a:gd name="T35" fmla="*/ 776 h 1004"/>
              <a:gd name="T36" fmla="*/ 547 w 1004"/>
              <a:gd name="T37" fmla="*/ 958 h 1004"/>
              <a:gd name="T38" fmla="*/ 456 w 1004"/>
              <a:gd name="T39" fmla="*/ 958 h 1004"/>
              <a:gd name="T40" fmla="*/ 456 w 1004"/>
              <a:gd name="T41" fmla="*/ 867 h 1004"/>
              <a:gd name="T42" fmla="*/ 547 w 1004"/>
              <a:gd name="T43" fmla="*/ 867 h 1004"/>
              <a:gd name="T44" fmla="*/ 547 w 1004"/>
              <a:gd name="T45" fmla="*/ 958 h 1004"/>
              <a:gd name="T46" fmla="*/ 912 w 1004"/>
              <a:gd name="T47" fmla="*/ 0 h 1004"/>
              <a:gd name="T48" fmla="*/ 91 w 1004"/>
              <a:gd name="T49" fmla="*/ 0 h 1004"/>
              <a:gd name="T50" fmla="*/ 91 w 1004"/>
              <a:gd name="T51" fmla="*/ 0 h 1004"/>
              <a:gd name="T52" fmla="*/ 0 w 1004"/>
              <a:gd name="T53" fmla="*/ 91 h 1004"/>
              <a:gd name="T54" fmla="*/ 0 w 1004"/>
              <a:gd name="T55" fmla="*/ 776 h 1004"/>
              <a:gd name="T56" fmla="*/ 0 w 1004"/>
              <a:gd name="T57" fmla="*/ 776 h 1004"/>
              <a:gd name="T58" fmla="*/ 91 w 1004"/>
              <a:gd name="T59" fmla="*/ 867 h 1004"/>
              <a:gd name="T60" fmla="*/ 410 w 1004"/>
              <a:gd name="T61" fmla="*/ 867 h 1004"/>
              <a:gd name="T62" fmla="*/ 410 w 1004"/>
              <a:gd name="T63" fmla="*/ 958 h 1004"/>
              <a:gd name="T64" fmla="*/ 342 w 1004"/>
              <a:gd name="T65" fmla="*/ 958 h 1004"/>
              <a:gd name="T66" fmla="*/ 342 w 1004"/>
              <a:gd name="T67" fmla="*/ 958 h 1004"/>
              <a:gd name="T68" fmla="*/ 319 w 1004"/>
              <a:gd name="T69" fmla="*/ 980 h 1004"/>
              <a:gd name="T70" fmla="*/ 319 w 1004"/>
              <a:gd name="T71" fmla="*/ 980 h 1004"/>
              <a:gd name="T72" fmla="*/ 342 w 1004"/>
              <a:gd name="T73" fmla="*/ 1003 h 1004"/>
              <a:gd name="T74" fmla="*/ 661 w 1004"/>
              <a:gd name="T75" fmla="*/ 1003 h 1004"/>
              <a:gd name="T76" fmla="*/ 661 w 1004"/>
              <a:gd name="T77" fmla="*/ 1003 h 1004"/>
              <a:gd name="T78" fmla="*/ 684 w 1004"/>
              <a:gd name="T79" fmla="*/ 980 h 1004"/>
              <a:gd name="T80" fmla="*/ 684 w 1004"/>
              <a:gd name="T81" fmla="*/ 980 h 1004"/>
              <a:gd name="T82" fmla="*/ 661 w 1004"/>
              <a:gd name="T83" fmla="*/ 958 h 1004"/>
              <a:gd name="T84" fmla="*/ 593 w 1004"/>
              <a:gd name="T85" fmla="*/ 958 h 1004"/>
              <a:gd name="T86" fmla="*/ 593 w 1004"/>
              <a:gd name="T87" fmla="*/ 867 h 1004"/>
              <a:gd name="T88" fmla="*/ 912 w 1004"/>
              <a:gd name="T89" fmla="*/ 867 h 1004"/>
              <a:gd name="T90" fmla="*/ 912 w 1004"/>
              <a:gd name="T91" fmla="*/ 867 h 1004"/>
              <a:gd name="T92" fmla="*/ 1003 w 1004"/>
              <a:gd name="T93" fmla="*/ 776 h 1004"/>
              <a:gd name="T94" fmla="*/ 1003 w 1004"/>
              <a:gd name="T95" fmla="*/ 91 h 1004"/>
              <a:gd name="T96" fmla="*/ 1003 w 1004"/>
              <a:gd name="T97" fmla="*/ 91 h 1004"/>
              <a:gd name="T98" fmla="*/ 912 w 1004"/>
              <a:gd name="T99"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4" h="1004">
                <a:moveTo>
                  <a:pt x="958" y="685"/>
                </a:moveTo>
                <a:lnTo>
                  <a:pt x="46" y="685"/>
                </a:lnTo>
                <a:lnTo>
                  <a:pt x="46" y="91"/>
                </a:lnTo>
                <a:lnTo>
                  <a:pt x="46" y="91"/>
                </a:lnTo>
                <a:cubicBezTo>
                  <a:pt x="46" y="66"/>
                  <a:pt x="66" y="46"/>
                  <a:pt x="91" y="46"/>
                </a:cubicBezTo>
                <a:lnTo>
                  <a:pt x="912" y="46"/>
                </a:lnTo>
                <a:lnTo>
                  <a:pt x="912" y="46"/>
                </a:lnTo>
                <a:cubicBezTo>
                  <a:pt x="937" y="46"/>
                  <a:pt x="958" y="66"/>
                  <a:pt x="958" y="91"/>
                </a:cubicBezTo>
                <a:lnTo>
                  <a:pt x="958" y="685"/>
                </a:lnTo>
                <a:close/>
                <a:moveTo>
                  <a:pt x="958" y="776"/>
                </a:moveTo>
                <a:lnTo>
                  <a:pt x="958" y="776"/>
                </a:lnTo>
                <a:cubicBezTo>
                  <a:pt x="958" y="801"/>
                  <a:pt x="937" y="821"/>
                  <a:pt x="912" y="821"/>
                </a:cubicBezTo>
                <a:lnTo>
                  <a:pt x="91" y="821"/>
                </a:lnTo>
                <a:lnTo>
                  <a:pt x="91" y="821"/>
                </a:lnTo>
                <a:cubicBezTo>
                  <a:pt x="66" y="821"/>
                  <a:pt x="46" y="801"/>
                  <a:pt x="46" y="776"/>
                </a:cubicBezTo>
                <a:lnTo>
                  <a:pt x="46" y="730"/>
                </a:lnTo>
                <a:lnTo>
                  <a:pt x="958" y="730"/>
                </a:lnTo>
                <a:lnTo>
                  <a:pt x="958" y="776"/>
                </a:lnTo>
                <a:close/>
                <a:moveTo>
                  <a:pt x="547" y="958"/>
                </a:moveTo>
                <a:lnTo>
                  <a:pt x="456" y="958"/>
                </a:lnTo>
                <a:lnTo>
                  <a:pt x="456" y="867"/>
                </a:lnTo>
                <a:lnTo>
                  <a:pt x="547" y="867"/>
                </a:lnTo>
                <a:lnTo>
                  <a:pt x="547" y="958"/>
                </a:lnTo>
                <a:close/>
                <a:moveTo>
                  <a:pt x="912" y="0"/>
                </a:moveTo>
                <a:lnTo>
                  <a:pt x="91" y="0"/>
                </a:lnTo>
                <a:lnTo>
                  <a:pt x="91" y="0"/>
                </a:lnTo>
                <a:cubicBezTo>
                  <a:pt x="41" y="0"/>
                  <a:pt x="0" y="41"/>
                  <a:pt x="0" y="91"/>
                </a:cubicBezTo>
                <a:lnTo>
                  <a:pt x="0" y="776"/>
                </a:lnTo>
                <a:lnTo>
                  <a:pt x="0" y="776"/>
                </a:lnTo>
                <a:cubicBezTo>
                  <a:pt x="0" y="826"/>
                  <a:pt x="41" y="867"/>
                  <a:pt x="91" y="867"/>
                </a:cubicBezTo>
                <a:lnTo>
                  <a:pt x="410" y="867"/>
                </a:lnTo>
                <a:lnTo>
                  <a:pt x="410" y="958"/>
                </a:lnTo>
                <a:lnTo>
                  <a:pt x="342" y="958"/>
                </a:lnTo>
                <a:lnTo>
                  <a:pt x="342" y="958"/>
                </a:lnTo>
                <a:cubicBezTo>
                  <a:pt x="330" y="958"/>
                  <a:pt x="319" y="968"/>
                  <a:pt x="319" y="980"/>
                </a:cubicBezTo>
                <a:lnTo>
                  <a:pt x="319" y="980"/>
                </a:lnTo>
                <a:cubicBezTo>
                  <a:pt x="319" y="993"/>
                  <a:pt x="330" y="1003"/>
                  <a:pt x="342" y="1003"/>
                </a:cubicBezTo>
                <a:lnTo>
                  <a:pt x="661" y="1003"/>
                </a:lnTo>
                <a:lnTo>
                  <a:pt x="661" y="1003"/>
                </a:lnTo>
                <a:cubicBezTo>
                  <a:pt x="674" y="1003"/>
                  <a:pt x="684" y="993"/>
                  <a:pt x="684" y="980"/>
                </a:cubicBezTo>
                <a:lnTo>
                  <a:pt x="684" y="980"/>
                </a:lnTo>
                <a:cubicBezTo>
                  <a:pt x="684" y="968"/>
                  <a:pt x="674" y="958"/>
                  <a:pt x="661" y="958"/>
                </a:cubicBezTo>
                <a:lnTo>
                  <a:pt x="593" y="958"/>
                </a:lnTo>
                <a:lnTo>
                  <a:pt x="593" y="867"/>
                </a:lnTo>
                <a:lnTo>
                  <a:pt x="912" y="867"/>
                </a:lnTo>
                <a:lnTo>
                  <a:pt x="912" y="867"/>
                </a:lnTo>
                <a:cubicBezTo>
                  <a:pt x="963" y="867"/>
                  <a:pt x="1003" y="826"/>
                  <a:pt x="1003" y="776"/>
                </a:cubicBezTo>
                <a:lnTo>
                  <a:pt x="1003" y="91"/>
                </a:lnTo>
                <a:lnTo>
                  <a:pt x="1003" y="91"/>
                </a:lnTo>
                <a:cubicBezTo>
                  <a:pt x="1003" y="41"/>
                  <a:pt x="963" y="0"/>
                  <a:pt x="912" y="0"/>
                </a:cubicBezTo>
                <a:close/>
              </a:path>
            </a:pathLst>
          </a:custGeom>
          <a:solidFill>
            <a:schemeClr val="accent1"/>
          </a:solidFill>
          <a:ln>
            <a:noFill/>
          </a:ln>
          <a:effectLst/>
        </p:spPr>
        <p:txBody>
          <a:bodyPr wrap="none" anchor="ctr"/>
          <a:lstStyle/>
          <a:p>
            <a:endParaRPr lang="de-DE" sz="3265" dirty="0"/>
          </a:p>
        </p:txBody>
      </p:sp>
      <p:sp>
        <p:nvSpPr>
          <p:cNvPr id="12" name="Freeform 324">
            <a:extLst>
              <a:ext uri="{FF2B5EF4-FFF2-40B4-BE49-F238E27FC236}">
                <a16:creationId xmlns:a16="http://schemas.microsoft.com/office/drawing/2014/main" id="{B9D64D58-BD11-9045-BBB9-E510265097B1}"/>
              </a:ext>
            </a:extLst>
          </p:cNvPr>
          <p:cNvSpPr>
            <a:spLocks noChangeArrowheads="1"/>
          </p:cNvSpPr>
          <p:nvPr>
            <p:custDataLst>
              <p:tags r:id="rId9"/>
            </p:custDataLst>
          </p:nvPr>
        </p:nvSpPr>
        <p:spPr bwMode="auto">
          <a:xfrm>
            <a:off x="9683333" y="5566017"/>
            <a:ext cx="340605" cy="623525"/>
          </a:xfrm>
          <a:custGeom>
            <a:avLst/>
            <a:gdLst>
              <a:gd name="T0" fmla="*/ 499 w 546"/>
              <a:gd name="T1" fmla="*/ 137 h 1002"/>
              <a:gd name="T2" fmla="*/ 45 w 546"/>
              <a:gd name="T3" fmla="*/ 137 h 1002"/>
              <a:gd name="T4" fmla="*/ 45 w 546"/>
              <a:gd name="T5" fmla="*/ 92 h 1002"/>
              <a:gd name="T6" fmla="*/ 45 w 546"/>
              <a:gd name="T7" fmla="*/ 92 h 1002"/>
              <a:gd name="T8" fmla="*/ 90 w 546"/>
              <a:gd name="T9" fmla="*/ 46 h 1002"/>
              <a:gd name="T10" fmla="*/ 454 w 546"/>
              <a:gd name="T11" fmla="*/ 46 h 1002"/>
              <a:gd name="T12" fmla="*/ 454 w 546"/>
              <a:gd name="T13" fmla="*/ 46 h 1002"/>
              <a:gd name="T14" fmla="*/ 499 w 546"/>
              <a:gd name="T15" fmla="*/ 92 h 1002"/>
              <a:gd name="T16" fmla="*/ 499 w 546"/>
              <a:gd name="T17" fmla="*/ 137 h 1002"/>
              <a:gd name="T18" fmla="*/ 499 w 546"/>
              <a:gd name="T19" fmla="*/ 819 h 1002"/>
              <a:gd name="T20" fmla="*/ 45 w 546"/>
              <a:gd name="T21" fmla="*/ 819 h 1002"/>
              <a:gd name="T22" fmla="*/ 45 w 546"/>
              <a:gd name="T23" fmla="*/ 183 h 1002"/>
              <a:gd name="T24" fmla="*/ 499 w 546"/>
              <a:gd name="T25" fmla="*/ 183 h 1002"/>
              <a:gd name="T26" fmla="*/ 499 w 546"/>
              <a:gd name="T27" fmla="*/ 819 h 1002"/>
              <a:gd name="T28" fmla="*/ 499 w 546"/>
              <a:gd name="T29" fmla="*/ 910 h 1002"/>
              <a:gd name="T30" fmla="*/ 499 w 546"/>
              <a:gd name="T31" fmla="*/ 910 h 1002"/>
              <a:gd name="T32" fmla="*/ 454 w 546"/>
              <a:gd name="T33" fmla="*/ 955 h 1002"/>
              <a:gd name="T34" fmla="*/ 90 w 546"/>
              <a:gd name="T35" fmla="*/ 955 h 1002"/>
              <a:gd name="T36" fmla="*/ 90 w 546"/>
              <a:gd name="T37" fmla="*/ 955 h 1002"/>
              <a:gd name="T38" fmla="*/ 45 w 546"/>
              <a:gd name="T39" fmla="*/ 910 h 1002"/>
              <a:gd name="T40" fmla="*/ 45 w 546"/>
              <a:gd name="T41" fmla="*/ 864 h 1002"/>
              <a:gd name="T42" fmla="*/ 499 w 546"/>
              <a:gd name="T43" fmla="*/ 864 h 1002"/>
              <a:gd name="T44" fmla="*/ 499 w 546"/>
              <a:gd name="T45" fmla="*/ 910 h 1002"/>
              <a:gd name="T46" fmla="*/ 454 w 546"/>
              <a:gd name="T47" fmla="*/ 0 h 1002"/>
              <a:gd name="T48" fmla="*/ 90 w 546"/>
              <a:gd name="T49" fmla="*/ 0 h 1002"/>
              <a:gd name="T50" fmla="*/ 90 w 546"/>
              <a:gd name="T51" fmla="*/ 0 h 1002"/>
              <a:gd name="T52" fmla="*/ 0 w 546"/>
              <a:gd name="T53" fmla="*/ 92 h 1002"/>
              <a:gd name="T54" fmla="*/ 0 w 546"/>
              <a:gd name="T55" fmla="*/ 910 h 1002"/>
              <a:gd name="T56" fmla="*/ 0 w 546"/>
              <a:gd name="T57" fmla="*/ 910 h 1002"/>
              <a:gd name="T58" fmla="*/ 90 w 546"/>
              <a:gd name="T59" fmla="*/ 1001 h 1002"/>
              <a:gd name="T60" fmla="*/ 454 w 546"/>
              <a:gd name="T61" fmla="*/ 1001 h 1002"/>
              <a:gd name="T62" fmla="*/ 454 w 546"/>
              <a:gd name="T63" fmla="*/ 1001 h 1002"/>
              <a:gd name="T64" fmla="*/ 545 w 546"/>
              <a:gd name="T65" fmla="*/ 910 h 1002"/>
              <a:gd name="T66" fmla="*/ 545 w 546"/>
              <a:gd name="T67" fmla="*/ 92 h 1002"/>
              <a:gd name="T68" fmla="*/ 545 w 546"/>
              <a:gd name="T69" fmla="*/ 92 h 1002"/>
              <a:gd name="T70" fmla="*/ 454 w 546"/>
              <a:gd name="T71" fmla="*/ 0 h 1002"/>
              <a:gd name="T72" fmla="*/ 295 w 546"/>
              <a:gd name="T73" fmla="*/ 69 h 1002"/>
              <a:gd name="T74" fmla="*/ 250 w 546"/>
              <a:gd name="T75" fmla="*/ 69 h 1002"/>
              <a:gd name="T76" fmla="*/ 250 w 546"/>
              <a:gd name="T77" fmla="*/ 69 h 1002"/>
              <a:gd name="T78" fmla="*/ 227 w 546"/>
              <a:gd name="T79" fmla="*/ 92 h 1002"/>
              <a:gd name="T80" fmla="*/ 227 w 546"/>
              <a:gd name="T81" fmla="*/ 92 h 1002"/>
              <a:gd name="T82" fmla="*/ 250 w 546"/>
              <a:gd name="T83" fmla="*/ 114 h 1002"/>
              <a:gd name="T84" fmla="*/ 295 w 546"/>
              <a:gd name="T85" fmla="*/ 114 h 1002"/>
              <a:gd name="T86" fmla="*/ 295 w 546"/>
              <a:gd name="T87" fmla="*/ 114 h 1002"/>
              <a:gd name="T88" fmla="*/ 318 w 546"/>
              <a:gd name="T89" fmla="*/ 92 h 1002"/>
              <a:gd name="T90" fmla="*/ 318 w 546"/>
              <a:gd name="T91" fmla="*/ 92 h 1002"/>
              <a:gd name="T92" fmla="*/ 295 w 546"/>
              <a:gd name="T93" fmla="*/ 69 h 1002"/>
              <a:gd name="T94" fmla="*/ 273 w 546"/>
              <a:gd name="T95" fmla="*/ 932 h 1002"/>
              <a:gd name="T96" fmla="*/ 273 w 546"/>
              <a:gd name="T97" fmla="*/ 932 h 1002"/>
              <a:gd name="T98" fmla="*/ 295 w 546"/>
              <a:gd name="T99" fmla="*/ 910 h 1002"/>
              <a:gd name="T100" fmla="*/ 295 w 546"/>
              <a:gd name="T101" fmla="*/ 910 h 1002"/>
              <a:gd name="T102" fmla="*/ 273 w 546"/>
              <a:gd name="T103" fmla="*/ 887 h 1002"/>
              <a:gd name="T104" fmla="*/ 273 w 546"/>
              <a:gd name="T105" fmla="*/ 887 h 1002"/>
              <a:gd name="T106" fmla="*/ 250 w 546"/>
              <a:gd name="T107" fmla="*/ 910 h 1002"/>
              <a:gd name="T108" fmla="*/ 250 w 546"/>
              <a:gd name="T109" fmla="*/ 910 h 1002"/>
              <a:gd name="T110" fmla="*/ 273 w 546"/>
              <a:gd name="T111" fmla="*/ 93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6" h="1002">
                <a:moveTo>
                  <a:pt x="499" y="137"/>
                </a:moveTo>
                <a:lnTo>
                  <a:pt x="45" y="137"/>
                </a:lnTo>
                <a:lnTo>
                  <a:pt x="45" y="92"/>
                </a:lnTo>
                <a:lnTo>
                  <a:pt x="45" y="92"/>
                </a:lnTo>
                <a:cubicBezTo>
                  <a:pt x="45" y="66"/>
                  <a:pt x="65" y="46"/>
                  <a:pt x="90" y="46"/>
                </a:cubicBezTo>
                <a:lnTo>
                  <a:pt x="454" y="46"/>
                </a:lnTo>
                <a:lnTo>
                  <a:pt x="454" y="46"/>
                </a:lnTo>
                <a:cubicBezTo>
                  <a:pt x="479" y="46"/>
                  <a:pt x="499" y="66"/>
                  <a:pt x="499" y="92"/>
                </a:cubicBezTo>
                <a:lnTo>
                  <a:pt x="499" y="137"/>
                </a:lnTo>
                <a:close/>
                <a:moveTo>
                  <a:pt x="499" y="819"/>
                </a:moveTo>
                <a:lnTo>
                  <a:pt x="45" y="819"/>
                </a:lnTo>
                <a:lnTo>
                  <a:pt x="45" y="183"/>
                </a:lnTo>
                <a:lnTo>
                  <a:pt x="499" y="183"/>
                </a:lnTo>
                <a:lnTo>
                  <a:pt x="499" y="819"/>
                </a:lnTo>
                <a:close/>
                <a:moveTo>
                  <a:pt x="499" y="910"/>
                </a:moveTo>
                <a:lnTo>
                  <a:pt x="499" y="910"/>
                </a:lnTo>
                <a:cubicBezTo>
                  <a:pt x="499" y="935"/>
                  <a:pt x="479" y="955"/>
                  <a:pt x="454" y="955"/>
                </a:cubicBezTo>
                <a:lnTo>
                  <a:pt x="90" y="955"/>
                </a:lnTo>
                <a:lnTo>
                  <a:pt x="90" y="955"/>
                </a:lnTo>
                <a:cubicBezTo>
                  <a:pt x="65" y="955"/>
                  <a:pt x="45" y="935"/>
                  <a:pt x="45" y="910"/>
                </a:cubicBezTo>
                <a:lnTo>
                  <a:pt x="45" y="864"/>
                </a:lnTo>
                <a:lnTo>
                  <a:pt x="499" y="864"/>
                </a:lnTo>
                <a:lnTo>
                  <a:pt x="499" y="910"/>
                </a:lnTo>
                <a:close/>
                <a:moveTo>
                  <a:pt x="454" y="0"/>
                </a:moveTo>
                <a:lnTo>
                  <a:pt x="90" y="0"/>
                </a:lnTo>
                <a:lnTo>
                  <a:pt x="90" y="0"/>
                </a:lnTo>
                <a:cubicBezTo>
                  <a:pt x="40" y="0"/>
                  <a:pt x="0" y="41"/>
                  <a:pt x="0" y="92"/>
                </a:cubicBezTo>
                <a:lnTo>
                  <a:pt x="0" y="910"/>
                </a:lnTo>
                <a:lnTo>
                  <a:pt x="0" y="910"/>
                </a:lnTo>
                <a:cubicBezTo>
                  <a:pt x="0" y="960"/>
                  <a:pt x="40" y="1001"/>
                  <a:pt x="90" y="1001"/>
                </a:cubicBezTo>
                <a:lnTo>
                  <a:pt x="454" y="1001"/>
                </a:lnTo>
                <a:lnTo>
                  <a:pt x="454" y="1001"/>
                </a:lnTo>
                <a:cubicBezTo>
                  <a:pt x="504" y="1001"/>
                  <a:pt x="545" y="960"/>
                  <a:pt x="545" y="910"/>
                </a:cubicBezTo>
                <a:lnTo>
                  <a:pt x="545" y="92"/>
                </a:lnTo>
                <a:lnTo>
                  <a:pt x="545" y="92"/>
                </a:lnTo>
                <a:cubicBezTo>
                  <a:pt x="545" y="41"/>
                  <a:pt x="504" y="0"/>
                  <a:pt x="454" y="0"/>
                </a:cubicBezTo>
                <a:close/>
                <a:moveTo>
                  <a:pt x="295" y="69"/>
                </a:moveTo>
                <a:lnTo>
                  <a:pt x="250" y="69"/>
                </a:lnTo>
                <a:lnTo>
                  <a:pt x="250" y="69"/>
                </a:lnTo>
                <a:cubicBezTo>
                  <a:pt x="237" y="69"/>
                  <a:pt x="227" y="79"/>
                  <a:pt x="227" y="92"/>
                </a:cubicBezTo>
                <a:lnTo>
                  <a:pt x="227" y="92"/>
                </a:lnTo>
                <a:cubicBezTo>
                  <a:pt x="227" y="104"/>
                  <a:pt x="237" y="114"/>
                  <a:pt x="250" y="114"/>
                </a:cubicBezTo>
                <a:lnTo>
                  <a:pt x="295" y="114"/>
                </a:lnTo>
                <a:lnTo>
                  <a:pt x="295" y="114"/>
                </a:lnTo>
                <a:cubicBezTo>
                  <a:pt x="308" y="114"/>
                  <a:pt x="318" y="104"/>
                  <a:pt x="318" y="92"/>
                </a:cubicBezTo>
                <a:lnTo>
                  <a:pt x="318" y="92"/>
                </a:lnTo>
                <a:cubicBezTo>
                  <a:pt x="318" y="79"/>
                  <a:pt x="308" y="69"/>
                  <a:pt x="295" y="69"/>
                </a:cubicBezTo>
                <a:close/>
                <a:moveTo>
                  <a:pt x="273" y="932"/>
                </a:moveTo>
                <a:lnTo>
                  <a:pt x="273" y="932"/>
                </a:lnTo>
                <a:cubicBezTo>
                  <a:pt x="285" y="932"/>
                  <a:pt x="295" y="923"/>
                  <a:pt x="295" y="910"/>
                </a:cubicBezTo>
                <a:lnTo>
                  <a:pt x="295" y="910"/>
                </a:lnTo>
                <a:cubicBezTo>
                  <a:pt x="295" y="897"/>
                  <a:pt x="285" y="887"/>
                  <a:pt x="273" y="887"/>
                </a:cubicBezTo>
                <a:lnTo>
                  <a:pt x="273" y="887"/>
                </a:lnTo>
                <a:cubicBezTo>
                  <a:pt x="260" y="887"/>
                  <a:pt x="250" y="897"/>
                  <a:pt x="250" y="910"/>
                </a:cubicBezTo>
                <a:lnTo>
                  <a:pt x="250" y="910"/>
                </a:lnTo>
                <a:cubicBezTo>
                  <a:pt x="250" y="923"/>
                  <a:pt x="260" y="932"/>
                  <a:pt x="273" y="932"/>
                </a:cubicBezTo>
                <a:close/>
              </a:path>
            </a:pathLst>
          </a:custGeom>
          <a:solidFill>
            <a:schemeClr val="accent4"/>
          </a:solidFill>
          <a:ln>
            <a:noFill/>
          </a:ln>
          <a:effectLst/>
        </p:spPr>
        <p:txBody>
          <a:bodyPr wrap="none" anchor="ctr"/>
          <a:lstStyle/>
          <a:p>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10"/>
            </p:custDataLst>
          </p:nvPr>
        </p:nvSpPr>
        <p:spPr bwMode="auto">
          <a:xfrm>
            <a:off x="2324630" y="4846355"/>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4" name="Freeform 25">
            <a:extLst>
              <a:ext uri="{FF2B5EF4-FFF2-40B4-BE49-F238E27FC236}">
                <a16:creationId xmlns:a16="http://schemas.microsoft.com/office/drawing/2014/main" id="{3A63ACC2-8F12-C64C-BBE7-DD2682C04522}"/>
              </a:ext>
            </a:extLst>
          </p:cNvPr>
          <p:cNvSpPr>
            <a:spLocks noChangeArrowheads="1"/>
          </p:cNvSpPr>
          <p:nvPr>
            <p:custDataLst>
              <p:tags r:id="rId11"/>
            </p:custDataLst>
          </p:nvPr>
        </p:nvSpPr>
        <p:spPr bwMode="auto">
          <a:xfrm>
            <a:off x="4829721" y="4846355"/>
            <a:ext cx="32340" cy="694311"/>
          </a:xfrm>
          <a:custGeom>
            <a:avLst/>
            <a:gdLst>
              <a:gd name="connsiteX0" fmla="*/ 17830 w 35659"/>
              <a:gd name="connsiteY0" fmla="*/ 687519 h 765569"/>
              <a:gd name="connsiteX1" fmla="*/ 35659 w 35659"/>
              <a:gd name="connsiteY1" fmla="*/ 705638 h 765569"/>
              <a:gd name="connsiteX2" fmla="*/ 35659 w 35659"/>
              <a:gd name="connsiteY2" fmla="*/ 748147 h 765569"/>
              <a:gd name="connsiteX3" fmla="*/ 17830 w 35659"/>
              <a:gd name="connsiteY3" fmla="*/ 765569 h 765569"/>
              <a:gd name="connsiteX4" fmla="*/ 0 w 35659"/>
              <a:gd name="connsiteY4" fmla="*/ 748147 h 765569"/>
              <a:gd name="connsiteX5" fmla="*/ 0 w 35659"/>
              <a:gd name="connsiteY5" fmla="*/ 705638 h 765569"/>
              <a:gd name="connsiteX6" fmla="*/ 17830 w 35659"/>
              <a:gd name="connsiteY6" fmla="*/ 687519 h 765569"/>
              <a:gd name="connsiteX7" fmla="*/ 17830 w 35659"/>
              <a:gd name="connsiteY7" fmla="*/ 516612 h 765569"/>
              <a:gd name="connsiteX8" fmla="*/ 35659 w 35659"/>
              <a:gd name="connsiteY8" fmla="*/ 534497 h 765569"/>
              <a:gd name="connsiteX9" fmla="*/ 35659 w 35659"/>
              <a:gd name="connsiteY9" fmla="*/ 620485 h 765569"/>
              <a:gd name="connsiteX10" fmla="*/ 17830 w 35659"/>
              <a:gd name="connsiteY10" fmla="*/ 638370 h 765569"/>
              <a:gd name="connsiteX11" fmla="*/ 0 w 35659"/>
              <a:gd name="connsiteY11" fmla="*/ 620485 h 765569"/>
              <a:gd name="connsiteX12" fmla="*/ 0 w 35659"/>
              <a:gd name="connsiteY12" fmla="*/ 534497 h 765569"/>
              <a:gd name="connsiteX13" fmla="*/ 17830 w 35659"/>
              <a:gd name="connsiteY13" fmla="*/ 516612 h 765569"/>
              <a:gd name="connsiteX14" fmla="*/ 17830 w 35659"/>
              <a:gd name="connsiteY14" fmla="*/ 344637 h 765569"/>
              <a:gd name="connsiteX15" fmla="*/ 35659 w 35659"/>
              <a:gd name="connsiteY15" fmla="*/ 362522 h 765569"/>
              <a:gd name="connsiteX16" fmla="*/ 35659 w 35659"/>
              <a:gd name="connsiteY16" fmla="*/ 447822 h 765569"/>
              <a:gd name="connsiteX17" fmla="*/ 17830 w 35659"/>
              <a:gd name="connsiteY17" fmla="*/ 465707 h 765569"/>
              <a:gd name="connsiteX18" fmla="*/ 0 w 35659"/>
              <a:gd name="connsiteY18" fmla="*/ 447822 h 765569"/>
              <a:gd name="connsiteX19" fmla="*/ 0 w 35659"/>
              <a:gd name="connsiteY19" fmla="*/ 362522 h 765569"/>
              <a:gd name="connsiteX20" fmla="*/ 17830 w 35659"/>
              <a:gd name="connsiteY20" fmla="*/ 344637 h 765569"/>
              <a:gd name="connsiteX21" fmla="*/ 17830 w 35659"/>
              <a:gd name="connsiteY21" fmla="*/ 171974 h 765569"/>
              <a:gd name="connsiteX22" fmla="*/ 35659 w 35659"/>
              <a:gd name="connsiteY22" fmla="*/ 189860 h 765569"/>
              <a:gd name="connsiteX23" fmla="*/ 35659 w 35659"/>
              <a:gd name="connsiteY23" fmla="*/ 275847 h 765569"/>
              <a:gd name="connsiteX24" fmla="*/ 17830 w 35659"/>
              <a:gd name="connsiteY24" fmla="*/ 293045 h 765569"/>
              <a:gd name="connsiteX25" fmla="*/ 0 w 35659"/>
              <a:gd name="connsiteY25" fmla="*/ 275847 h 765569"/>
              <a:gd name="connsiteX26" fmla="*/ 0 w 35659"/>
              <a:gd name="connsiteY26" fmla="*/ 189860 h 765569"/>
              <a:gd name="connsiteX27" fmla="*/ 17830 w 35659"/>
              <a:gd name="connsiteY27" fmla="*/ 171974 h 765569"/>
              <a:gd name="connsiteX28" fmla="*/ 17830 w 35659"/>
              <a:gd name="connsiteY28" fmla="*/ 0 h 765569"/>
              <a:gd name="connsiteX29" fmla="*/ 35659 w 35659"/>
              <a:gd name="connsiteY29" fmla="*/ 17197 h 765569"/>
              <a:gd name="connsiteX30" fmla="*/ 35659 w 35659"/>
              <a:gd name="connsiteY30" fmla="*/ 103185 h 765569"/>
              <a:gd name="connsiteX31" fmla="*/ 17830 w 35659"/>
              <a:gd name="connsiteY31" fmla="*/ 121070 h 765569"/>
              <a:gd name="connsiteX32" fmla="*/ 0 w 35659"/>
              <a:gd name="connsiteY32" fmla="*/ 103185 h 765569"/>
              <a:gd name="connsiteX33" fmla="*/ 0 w 35659"/>
              <a:gd name="connsiteY33" fmla="*/ 17197 h 765569"/>
              <a:gd name="connsiteX34" fmla="*/ 17830 w 35659"/>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59" h="765569">
                <a:moveTo>
                  <a:pt x="17830" y="687519"/>
                </a:moveTo>
                <a:cubicBezTo>
                  <a:pt x="27430" y="687519"/>
                  <a:pt x="35659" y="695185"/>
                  <a:pt x="35659" y="705638"/>
                </a:cubicBezTo>
                <a:lnTo>
                  <a:pt x="35659" y="748147"/>
                </a:lnTo>
                <a:cubicBezTo>
                  <a:pt x="35659" y="757904"/>
                  <a:pt x="27430" y="765569"/>
                  <a:pt x="17830" y="765569"/>
                </a:cubicBezTo>
                <a:cubicBezTo>
                  <a:pt x="8229" y="765569"/>
                  <a:pt x="0" y="757904"/>
                  <a:pt x="0" y="748147"/>
                </a:cubicBezTo>
                <a:lnTo>
                  <a:pt x="0" y="705638"/>
                </a:lnTo>
                <a:cubicBezTo>
                  <a:pt x="0" y="695185"/>
                  <a:pt x="8229" y="687519"/>
                  <a:pt x="17830" y="687519"/>
                </a:cubicBezTo>
                <a:close/>
                <a:moveTo>
                  <a:pt x="17830" y="516612"/>
                </a:moveTo>
                <a:cubicBezTo>
                  <a:pt x="27430" y="516612"/>
                  <a:pt x="35659" y="524867"/>
                  <a:pt x="35659" y="534497"/>
                </a:cubicBezTo>
                <a:lnTo>
                  <a:pt x="35659" y="620485"/>
                </a:lnTo>
                <a:cubicBezTo>
                  <a:pt x="35659" y="630115"/>
                  <a:pt x="27430" y="638370"/>
                  <a:pt x="17830" y="638370"/>
                </a:cubicBezTo>
                <a:cubicBezTo>
                  <a:pt x="8229" y="638370"/>
                  <a:pt x="0" y="630115"/>
                  <a:pt x="0" y="620485"/>
                </a:cubicBezTo>
                <a:lnTo>
                  <a:pt x="0" y="534497"/>
                </a:lnTo>
                <a:cubicBezTo>
                  <a:pt x="0" y="524867"/>
                  <a:pt x="8229" y="516612"/>
                  <a:pt x="17830" y="516612"/>
                </a:cubicBezTo>
                <a:close/>
                <a:moveTo>
                  <a:pt x="17830" y="344637"/>
                </a:moveTo>
                <a:cubicBezTo>
                  <a:pt x="27430" y="344637"/>
                  <a:pt x="35659" y="352892"/>
                  <a:pt x="35659" y="362522"/>
                </a:cubicBezTo>
                <a:lnTo>
                  <a:pt x="35659" y="447822"/>
                </a:lnTo>
                <a:cubicBezTo>
                  <a:pt x="35659" y="458140"/>
                  <a:pt x="27430" y="465707"/>
                  <a:pt x="17830" y="465707"/>
                </a:cubicBezTo>
                <a:cubicBezTo>
                  <a:pt x="8229" y="465707"/>
                  <a:pt x="0" y="458140"/>
                  <a:pt x="0" y="447822"/>
                </a:cubicBezTo>
                <a:lnTo>
                  <a:pt x="0" y="362522"/>
                </a:lnTo>
                <a:cubicBezTo>
                  <a:pt x="0" y="352892"/>
                  <a:pt x="8229" y="344637"/>
                  <a:pt x="17830" y="344637"/>
                </a:cubicBezTo>
                <a:close/>
                <a:moveTo>
                  <a:pt x="17830" y="171974"/>
                </a:moveTo>
                <a:cubicBezTo>
                  <a:pt x="27430" y="171974"/>
                  <a:pt x="35659" y="180229"/>
                  <a:pt x="35659" y="189860"/>
                </a:cubicBezTo>
                <a:lnTo>
                  <a:pt x="35659" y="275847"/>
                </a:lnTo>
                <a:cubicBezTo>
                  <a:pt x="35659" y="285478"/>
                  <a:pt x="27430" y="293045"/>
                  <a:pt x="17830" y="293045"/>
                </a:cubicBezTo>
                <a:cubicBezTo>
                  <a:pt x="8229" y="293045"/>
                  <a:pt x="0" y="285478"/>
                  <a:pt x="0" y="275847"/>
                </a:cubicBezTo>
                <a:lnTo>
                  <a:pt x="0" y="189860"/>
                </a:lnTo>
                <a:cubicBezTo>
                  <a:pt x="0" y="180229"/>
                  <a:pt x="8229" y="171974"/>
                  <a:pt x="17830" y="171974"/>
                </a:cubicBezTo>
                <a:close/>
                <a:moveTo>
                  <a:pt x="17830" y="0"/>
                </a:moveTo>
                <a:cubicBezTo>
                  <a:pt x="27430" y="0"/>
                  <a:pt x="35659" y="7567"/>
                  <a:pt x="35659" y="17197"/>
                </a:cubicBezTo>
                <a:lnTo>
                  <a:pt x="35659" y="103185"/>
                </a:lnTo>
                <a:cubicBezTo>
                  <a:pt x="35659" y="113503"/>
                  <a:pt x="27430" y="121070"/>
                  <a:pt x="17830" y="121070"/>
                </a:cubicBezTo>
                <a:cubicBezTo>
                  <a:pt x="8229" y="121070"/>
                  <a:pt x="0" y="113503"/>
                  <a:pt x="0" y="103185"/>
                </a:cubicBezTo>
                <a:lnTo>
                  <a:pt x="0" y="17197"/>
                </a:lnTo>
                <a:cubicBezTo>
                  <a:pt x="0" y="7567"/>
                  <a:pt x="8229" y="0"/>
                  <a:pt x="17830" y="0"/>
                </a:cubicBezTo>
                <a:close/>
              </a:path>
            </a:pathLst>
          </a:custGeom>
          <a:solidFill>
            <a:schemeClr val="accent2"/>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12"/>
            </p:custDataLst>
          </p:nvPr>
        </p:nvSpPr>
        <p:spPr bwMode="auto">
          <a:xfrm>
            <a:off x="7362279" y="4846355"/>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13"/>
            </p:custDataLst>
          </p:nvPr>
        </p:nvSpPr>
        <p:spPr bwMode="auto">
          <a:xfrm>
            <a:off x="9837153" y="4846355"/>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9543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
          <p:cNvSpPr>
            <a:spLocks noGrp="1"/>
          </p:cNvSpPr>
          <p:nvPr>
            <p:ph type="body" sz="quarter" idx="11"/>
          </p:nvPr>
        </p:nvSpPr>
        <p:spPr>
          <a:xfrm>
            <a:off x="41151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7" name="Textplatzhalter 2"/>
          <p:cNvSpPr>
            <a:spLocks noGrp="1"/>
          </p:cNvSpPr>
          <p:nvPr>
            <p:ph type="body" sz="quarter" idx="12"/>
          </p:nvPr>
        </p:nvSpPr>
        <p:spPr>
          <a:xfrm>
            <a:off x="664495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91443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8047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
          <p:cNvSpPr>
            <a:spLocks noGrp="1"/>
          </p:cNvSpPr>
          <p:nvPr>
            <p:ph type="body" sz="quarter" idx="15"/>
          </p:nvPr>
        </p:nvSpPr>
        <p:spPr>
          <a:xfrm>
            <a:off x="369855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626903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892079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82577255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_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368060042"/>
      </p:ext>
    </p:extLst>
  </p:cSld>
  <p:clrMapOvr>
    <a:masterClrMapping/>
  </p:clrMapOvr>
  <p:transition spd="med">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8623716" cy="396000"/>
          </a:xfrm>
        </p:spPr>
        <p:txBody>
          <a:bodyPr/>
          <a:lstStyle/>
          <a:p>
            <a:r>
              <a:rPr lang="de-DE" smtClean="0"/>
              <a:t>Titelmasterformat durch Klicken bearbeiten</a:t>
            </a:r>
            <a:endParaRPr lang="de-DE"/>
          </a:p>
        </p:txBody>
      </p:sp>
      <p:sp>
        <p:nvSpPr>
          <p:cNvPr id="4" name="Textplatzhalter 3"/>
          <p:cNvSpPr>
            <a:spLocks noGrp="1"/>
          </p:cNvSpPr>
          <p:nvPr>
            <p:ph type="body" sz="quarter" idx="10"/>
          </p:nvPr>
        </p:nvSpPr>
        <p:spPr>
          <a:xfrm>
            <a:off x="384560"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feld 4"/>
          <p:cNvSpPr txBox="1"/>
          <p:nvPr/>
        </p:nvSpPr>
        <p:spPr>
          <a:xfrm>
            <a:off x="358923"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Wer ist der Zuhörer?</a:t>
            </a:r>
          </a:p>
        </p:txBody>
      </p:sp>
      <p:sp>
        <p:nvSpPr>
          <p:cNvPr id="6" name="Textplatzhalter 3"/>
          <p:cNvSpPr>
            <a:spLocks noGrp="1"/>
          </p:cNvSpPr>
          <p:nvPr>
            <p:ph type="body" sz="quarter" idx="11"/>
          </p:nvPr>
        </p:nvSpPr>
        <p:spPr>
          <a:xfrm>
            <a:off x="3308646"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feld 6"/>
          <p:cNvSpPr txBox="1"/>
          <p:nvPr/>
        </p:nvSpPr>
        <p:spPr>
          <a:xfrm>
            <a:off x="3283009"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Was motiviert ihn?</a:t>
            </a:r>
          </a:p>
        </p:txBody>
      </p:sp>
      <p:sp>
        <p:nvSpPr>
          <p:cNvPr id="8" name="Textplatzhalter 3"/>
          <p:cNvSpPr>
            <a:spLocks noGrp="1"/>
          </p:cNvSpPr>
          <p:nvPr>
            <p:ph type="body" sz="quarter" idx="12"/>
          </p:nvPr>
        </p:nvSpPr>
        <p:spPr>
          <a:xfrm>
            <a:off x="6232732"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feld 8"/>
          <p:cNvSpPr txBox="1"/>
          <p:nvPr/>
        </p:nvSpPr>
        <p:spPr>
          <a:xfrm>
            <a:off x="6207095"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Was demotiviert/ärgert ihn?</a:t>
            </a:r>
          </a:p>
        </p:txBody>
      </p:sp>
      <p:sp>
        <p:nvSpPr>
          <p:cNvPr id="10" name="Textplatzhalter 3"/>
          <p:cNvSpPr>
            <a:spLocks noGrp="1"/>
          </p:cNvSpPr>
          <p:nvPr>
            <p:ph type="body" sz="quarter" idx="13"/>
          </p:nvPr>
        </p:nvSpPr>
        <p:spPr>
          <a:xfrm>
            <a:off x="9156818" y="1274553"/>
            <a:ext cx="2768511" cy="831600"/>
          </a:xfrm>
          <a:solidFill>
            <a:srgbClr val="FFFFCC"/>
          </a:solidFill>
        </p:spPr>
        <p:txBody>
          <a:bodyPr/>
          <a:lstStyle>
            <a:lvl1pPr marL="171450" indent="-171450">
              <a:buClr>
                <a:schemeClr val="accent4"/>
              </a:buClr>
              <a:buFont typeface="Arial" panose="020B0604020202020204" pitchFamily="34" charset="0"/>
              <a:buChar char="•"/>
              <a:defRPr sz="1000"/>
            </a:lvl1pPr>
            <a:lvl2pPr marL="171450" indent="-171450">
              <a:buClr>
                <a:schemeClr val="accent4"/>
              </a:buClr>
              <a:buFont typeface="Arial" panose="020B0604020202020204" pitchFamily="34" charset="0"/>
              <a:buChar char="•"/>
              <a:defRPr sz="1000"/>
            </a:lvl2pPr>
            <a:lvl3pPr marL="171450" indent="-171450">
              <a:buClr>
                <a:schemeClr val="accent4"/>
              </a:buClr>
              <a:buFont typeface="Arial" panose="020B0604020202020204" pitchFamily="34" charset="0"/>
              <a:buChar char="•"/>
              <a:defRPr sz="1000"/>
            </a:lvl3pPr>
            <a:lvl4pPr marL="171450" indent="-171450">
              <a:buClr>
                <a:schemeClr val="accent4"/>
              </a:buClr>
              <a:buFont typeface="Arial" panose="020B0604020202020204" pitchFamily="34" charset="0"/>
              <a:buChar char="•"/>
              <a:defRPr sz="1000"/>
            </a:lvl4pPr>
            <a:lvl5pPr marL="171450" indent="-171450">
              <a:buClr>
                <a:schemeClr val="accent4"/>
              </a:buClr>
              <a:buFont typeface="Arial" panose="020B0604020202020204" pitchFamily="34" charset="0"/>
              <a:buChar cha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feld 10"/>
          <p:cNvSpPr txBox="1"/>
          <p:nvPr/>
        </p:nvSpPr>
        <p:spPr>
          <a:xfrm>
            <a:off x="9131181"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Barrieren zu überwinden:</a:t>
            </a:r>
          </a:p>
        </p:txBody>
      </p:sp>
      <p:sp>
        <p:nvSpPr>
          <p:cNvPr id="12" name="Textplatzhalter 3"/>
          <p:cNvSpPr>
            <a:spLocks noGrp="1"/>
          </p:cNvSpPr>
          <p:nvPr>
            <p:ph type="body" sz="quarter" idx="14"/>
          </p:nvPr>
        </p:nvSpPr>
        <p:spPr>
          <a:xfrm>
            <a:off x="9162782" y="2595930"/>
            <a:ext cx="2768511" cy="1285372"/>
          </a:xfrm>
        </p:spPr>
        <p:txBody>
          <a:bodyPr/>
          <a:lstStyle>
            <a:lvl1pPr marL="171450" indent="-171450">
              <a:buClr>
                <a:schemeClr val="tx1"/>
              </a:buClr>
              <a:buFont typeface="Wingdings" panose="05000000000000000000" pitchFamily="2" charset="2"/>
              <a:buChar char="¡"/>
              <a:defRPr sz="1050"/>
            </a:lvl1pPr>
            <a:lvl2pPr marL="171450" indent="-171450">
              <a:buClr>
                <a:schemeClr val="tx1"/>
              </a:buClr>
              <a:buFont typeface="Wingdings" panose="05000000000000000000" pitchFamily="2" charset="2"/>
              <a:buChar char="¡"/>
              <a:defRPr sz="1050"/>
            </a:lvl2pPr>
            <a:lvl3pPr marL="171450" indent="-171450">
              <a:buClr>
                <a:schemeClr val="tx1"/>
              </a:buClr>
              <a:buFont typeface="Wingdings" panose="05000000000000000000" pitchFamily="2" charset="2"/>
              <a:buChar char="¡"/>
              <a:defRPr sz="1050"/>
            </a:lvl3pPr>
            <a:lvl4pPr marL="171450" indent="-171450">
              <a:buClr>
                <a:schemeClr val="tx1"/>
              </a:buClr>
              <a:buFont typeface="Wingdings" panose="05000000000000000000" pitchFamily="2" charset="2"/>
              <a:buChar char="¡"/>
              <a:defRPr sz="1050"/>
            </a:lvl4pPr>
            <a:lvl5pPr marL="171450" indent="-171450">
              <a:buClr>
                <a:schemeClr val="tx1"/>
              </a:buClr>
              <a:buFont typeface="Wingdings" panose="05000000000000000000" pitchFamily="2" charset="2"/>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feld 12"/>
          <p:cNvSpPr txBox="1"/>
          <p:nvPr/>
        </p:nvSpPr>
        <p:spPr>
          <a:xfrm>
            <a:off x="9077056" y="2305784"/>
            <a:ext cx="2865601"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err="1">
                <a:solidFill>
                  <a:srgbClr val="000000"/>
                </a:solidFill>
                <a:latin typeface="Segoe UI" panose="020B0502040204020203" pitchFamily="34" charset="0"/>
              </a:rPr>
              <a:t>CTA</a:t>
            </a:r>
            <a:r>
              <a:rPr lang="de-DE" sz="1400" b="1" i="0" u="none" dirty="0">
                <a:solidFill>
                  <a:srgbClr val="000000"/>
                </a:solidFill>
                <a:latin typeface="Segoe UI" panose="020B0502040204020203" pitchFamily="34" charset="0"/>
              </a:rPr>
              <a:t>:</a:t>
            </a:r>
            <a:r>
              <a:rPr lang="de-DE" sz="1400" b="1" i="0" u="none" baseline="0" dirty="0">
                <a:solidFill>
                  <a:srgbClr val="000000"/>
                </a:solidFill>
                <a:latin typeface="Segoe UI" panose="020B0502040204020203" pitchFamily="34" charset="0"/>
              </a:rPr>
              <a:t> Was soll der Zuhörer tun?</a:t>
            </a:r>
            <a:endParaRPr lang="de-DE" sz="1400" b="1" i="0" u="none" dirty="0">
              <a:solidFill>
                <a:srgbClr val="000000"/>
              </a:solidFill>
              <a:latin typeface="Segoe UI" panose="020B0502040204020203" pitchFamily="34" charset="0"/>
            </a:endParaRPr>
          </a:p>
        </p:txBody>
      </p:sp>
      <p:sp>
        <p:nvSpPr>
          <p:cNvPr id="14" name="Textplatzhalter 3"/>
          <p:cNvSpPr>
            <a:spLocks noGrp="1"/>
          </p:cNvSpPr>
          <p:nvPr>
            <p:ph type="body" sz="quarter" idx="15"/>
          </p:nvPr>
        </p:nvSpPr>
        <p:spPr>
          <a:xfrm>
            <a:off x="350368" y="4393306"/>
            <a:ext cx="3744000" cy="2160000"/>
          </a:xfrm>
          <a:solidFill>
            <a:schemeClr val="bg2">
              <a:lumMod val="90000"/>
            </a:schemeClr>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feld 14"/>
          <p:cNvSpPr txBox="1"/>
          <p:nvPr/>
        </p:nvSpPr>
        <p:spPr>
          <a:xfrm>
            <a:off x="350368" y="4110977"/>
            <a:ext cx="3744000" cy="307777"/>
          </a:xfrm>
          <a:prstGeom prst="rect">
            <a:avLst/>
          </a:prstGeom>
          <a:solidFill>
            <a:schemeClr val="accent3"/>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Zentrales Thema: Worum</a:t>
            </a:r>
            <a:r>
              <a:rPr lang="de-DE" sz="1400" b="1" i="0" u="none" baseline="0" dirty="0">
                <a:solidFill>
                  <a:schemeClr val="bg1"/>
                </a:solidFill>
                <a:latin typeface="Segoe UI" panose="020B0502040204020203" pitchFamily="34" charset="0"/>
              </a:rPr>
              <a:t> geht es?</a:t>
            </a:r>
            <a:endParaRPr lang="de-DE" sz="1400" b="1" i="0" u="none" dirty="0">
              <a:solidFill>
                <a:schemeClr val="bg1"/>
              </a:solidFill>
              <a:latin typeface="Segoe UI" panose="020B0502040204020203" pitchFamily="34" charset="0"/>
            </a:endParaRPr>
          </a:p>
        </p:txBody>
      </p:sp>
      <p:sp>
        <p:nvSpPr>
          <p:cNvPr id="16" name="Textplatzhalter 3"/>
          <p:cNvSpPr>
            <a:spLocks noGrp="1"/>
          </p:cNvSpPr>
          <p:nvPr>
            <p:ph type="body" sz="quarter" idx="16"/>
          </p:nvPr>
        </p:nvSpPr>
        <p:spPr>
          <a:xfrm>
            <a:off x="383135"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3"/>
          <p:cNvSpPr>
            <a:spLocks noGrp="1"/>
          </p:cNvSpPr>
          <p:nvPr>
            <p:ph type="body" sz="quarter" idx="17"/>
          </p:nvPr>
        </p:nvSpPr>
        <p:spPr>
          <a:xfrm>
            <a:off x="3307221"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3"/>
          <p:cNvSpPr>
            <a:spLocks noGrp="1"/>
          </p:cNvSpPr>
          <p:nvPr>
            <p:ph type="body" sz="quarter" idx="18"/>
          </p:nvPr>
        </p:nvSpPr>
        <p:spPr>
          <a:xfrm>
            <a:off x="6231307"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3"/>
          <p:cNvSpPr>
            <a:spLocks noGrp="1"/>
          </p:cNvSpPr>
          <p:nvPr>
            <p:ph type="body" sz="quarter" idx="20"/>
          </p:nvPr>
        </p:nvSpPr>
        <p:spPr>
          <a:xfrm>
            <a:off x="381711"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3"/>
          <p:cNvSpPr>
            <a:spLocks noGrp="1"/>
          </p:cNvSpPr>
          <p:nvPr>
            <p:ph type="body" sz="quarter" idx="21"/>
          </p:nvPr>
        </p:nvSpPr>
        <p:spPr>
          <a:xfrm>
            <a:off x="3305797"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3"/>
          <p:cNvSpPr>
            <a:spLocks noGrp="1"/>
          </p:cNvSpPr>
          <p:nvPr>
            <p:ph type="body" sz="quarter" idx="22"/>
          </p:nvPr>
        </p:nvSpPr>
        <p:spPr>
          <a:xfrm>
            <a:off x="6229883"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4" name="Textfeld 23"/>
          <p:cNvSpPr txBox="1"/>
          <p:nvPr/>
        </p:nvSpPr>
        <p:spPr>
          <a:xfrm>
            <a:off x="51648" y="484137"/>
            <a:ext cx="713657" cy="261610"/>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50" b="1" i="0" u="none" dirty="0">
                <a:solidFill>
                  <a:srgbClr val="C00000"/>
                </a:solidFill>
                <a:latin typeface="Segoe UI" panose="020B0502040204020203" pitchFamily="34" charset="0"/>
              </a:rPr>
              <a:t>Lehre</a:t>
            </a:r>
            <a:r>
              <a:rPr lang="de-DE" sz="1050" b="0" i="0" u="none" dirty="0">
                <a:solidFill>
                  <a:srgbClr val="C00000"/>
                </a:solidFill>
                <a:latin typeface="Segoe UI" panose="020B0502040204020203" pitchFamily="34" charset="0"/>
              </a:rPr>
              <a:t> </a:t>
            </a:r>
            <a:r>
              <a:rPr lang="de-DE" sz="1050" b="0" i="0" u="none" dirty="0">
                <a:solidFill>
                  <a:srgbClr val="C00000"/>
                </a:solidFill>
                <a:latin typeface="Segoe UI" panose="020B0502040204020203" pitchFamily="34" charset="0"/>
                <a:sym typeface="Wingdings 3" panose="05040102010807070707" pitchFamily="18" charset="2"/>
              </a:rPr>
              <a:t></a:t>
            </a:r>
            <a:endParaRPr lang="de-DE" sz="1050" b="0" i="0" u="none" dirty="0">
              <a:solidFill>
                <a:srgbClr val="C00000"/>
              </a:solidFill>
              <a:latin typeface="Segoe UI" panose="020B0502040204020203" pitchFamily="34" charset="0"/>
            </a:endParaRPr>
          </a:p>
        </p:txBody>
      </p:sp>
      <p:pic>
        <p:nvPicPr>
          <p:cNvPr id="25" name="Career Racket">
            <a:extLst>
              <a:ext uri="{FF2B5EF4-FFF2-40B4-BE49-F238E27FC236}">
                <a16:creationId xmlns:a16="http://schemas.microsoft.com/office/drawing/2014/main" id="{73C147BD-792A-42D6-92E6-7CF66945C29C}"/>
              </a:ext>
            </a:extLst>
          </p:cNvPr>
          <p:cNvPicPr>
            <a:picLocks noChangeAspect="1"/>
          </p:cNvPicPr>
          <p:nvPr>
            <p:custDataLst>
              <p:tags r:id="rId1"/>
            </p:custDataLst>
          </p:nvPr>
        </p:nvPicPr>
        <p:blipFill>
          <a:blip r:embed="rId17">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18"/>
              </a:ext>
            </a:extLst>
          </a:blip>
          <a:stretch>
            <a:fillRect/>
          </a:stretch>
        </p:blipFill>
        <p:spPr>
          <a:xfrm>
            <a:off x="5106183" y="923925"/>
            <a:ext cx="334998" cy="334998"/>
          </a:xfrm>
          <a:prstGeom prst="rect">
            <a:avLst/>
          </a:prstGeom>
        </p:spPr>
      </p:pic>
      <p:grpSp>
        <p:nvGrpSpPr>
          <p:cNvPr id="26" name="Money"/>
          <p:cNvGrpSpPr>
            <a:grpSpLocks noChangeAspect="1"/>
          </p:cNvGrpSpPr>
          <p:nvPr>
            <p:custDataLst>
              <p:tags r:id="rId2"/>
            </p:custDataLst>
          </p:nvPr>
        </p:nvGrpSpPr>
        <p:grpSpPr>
          <a:xfrm>
            <a:off x="5460701" y="931116"/>
            <a:ext cx="397174" cy="303297"/>
            <a:chOff x="2850851" y="1855041"/>
            <a:chExt cx="660000" cy="504000"/>
          </a:xfrm>
          <a:solidFill>
            <a:schemeClr val="accent1"/>
          </a:solidFill>
        </p:grpSpPr>
        <p:sp>
          <p:nvSpPr>
            <p:cNvPr id="27" name="MIO_PICTOGRAM_PART2">
              <a:extLst>
                <a:ext uri="{FF2B5EF4-FFF2-40B4-BE49-F238E27FC236}">
                  <a16:creationId xmlns:a16="http://schemas.microsoft.com/office/drawing/2014/main" id="{01D09D8C-0814-4021-9848-4C2301B053D7}"/>
                </a:ext>
              </a:extLst>
            </p:cNvPr>
            <p:cNvSpPr/>
            <p:nvPr>
              <p:custDataLst>
                <p:tags r:id="rId10"/>
              </p:custDataLst>
            </p:nvPr>
          </p:nvSpPr>
          <p:spPr>
            <a:xfrm>
              <a:off x="2850851" y="2059041"/>
              <a:ext cx="660000" cy="300000"/>
            </a:xfrm>
            <a:custGeom>
              <a:avLst/>
              <a:gdLst>
                <a:gd name="connsiteX0" fmla="*/ 461250 w 495000"/>
                <a:gd name="connsiteY0" fmla="*/ 174375 h 225000"/>
                <a:gd name="connsiteX1" fmla="*/ 444375 w 495000"/>
                <a:gd name="connsiteY1" fmla="*/ 191250 h 225000"/>
                <a:gd name="connsiteX2" fmla="*/ 56250 w 495000"/>
                <a:gd name="connsiteY2" fmla="*/ 191250 h 225000"/>
                <a:gd name="connsiteX3" fmla="*/ 33750 w 495000"/>
                <a:gd name="connsiteY3" fmla="*/ 168750 h 225000"/>
                <a:gd name="connsiteX4" fmla="*/ 33750 w 495000"/>
                <a:gd name="connsiteY4" fmla="*/ 56250 h 225000"/>
                <a:gd name="connsiteX5" fmla="*/ 56250 w 495000"/>
                <a:gd name="connsiteY5" fmla="*/ 33750 h 225000"/>
                <a:gd name="connsiteX6" fmla="*/ 444375 w 495000"/>
                <a:gd name="connsiteY6" fmla="*/ 33750 h 225000"/>
                <a:gd name="connsiteX7" fmla="*/ 461250 w 495000"/>
                <a:gd name="connsiteY7" fmla="*/ 50625 h 225000"/>
                <a:gd name="connsiteX8" fmla="*/ 461250 w 495000"/>
                <a:gd name="connsiteY8" fmla="*/ 174375 h 225000"/>
                <a:gd name="connsiteX9" fmla="*/ 0 w 495000"/>
                <a:gd name="connsiteY9" fmla="*/ 0 h 225000"/>
                <a:gd name="connsiteX10" fmla="*/ 0 w 495000"/>
                <a:gd name="connsiteY10" fmla="*/ 225000 h 225000"/>
                <a:gd name="connsiteX11" fmla="*/ 495000 w 495000"/>
                <a:gd name="connsiteY11" fmla="*/ 225000 h 225000"/>
                <a:gd name="connsiteX12" fmla="*/ 495000 w 495000"/>
                <a:gd name="connsiteY12" fmla="*/ 0 h 225000"/>
                <a:gd name="connsiteX13" fmla="*/ 0 w 495000"/>
                <a:gd name="connsiteY13" fmla="*/ 0 h 2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000" h="225000">
                  <a:moveTo>
                    <a:pt x="461250" y="174375"/>
                  </a:moveTo>
                  <a:lnTo>
                    <a:pt x="444375" y="191250"/>
                  </a:lnTo>
                  <a:lnTo>
                    <a:pt x="56250" y="191250"/>
                  </a:lnTo>
                  <a:lnTo>
                    <a:pt x="33750" y="168750"/>
                  </a:lnTo>
                  <a:lnTo>
                    <a:pt x="33750" y="56250"/>
                  </a:lnTo>
                  <a:lnTo>
                    <a:pt x="56250" y="33750"/>
                  </a:lnTo>
                  <a:lnTo>
                    <a:pt x="444375" y="33750"/>
                  </a:lnTo>
                  <a:lnTo>
                    <a:pt x="461250" y="50625"/>
                  </a:lnTo>
                  <a:lnTo>
                    <a:pt x="461250" y="174375"/>
                  </a:lnTo>
                  <a:close/>
                  <a:moveTo>
                    <a:pt x="0" y="0"/>
                  </a:moveTo>
                  <a:lnTo>
                    <a:pt x="0" y="225000"/>
                  </a:lnTo>
                  <a:lnTo>
                    <a:pt x="495000" y="225000"/>
                  </a:lnTo>
                  <a:lnTo>
                    <a:pt x="495000" y="0"/>
                  </a:lnTo>
                  <a:lnTo>
                    <a:pt x="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28" name="MIO_PICTOGRAM_PART1">
              <a:extLst>
                <a:ext uri="{FF2B5EF4-FFF2-40B4-BE49-F238E27FC236}">
                  <a16:creationId xmlns:a16="http://schemas.microsoft.com/office/drawing/2014/main" id="{2E012D3A-9E59-4EBA-887F-5F61F7FA6A98}"/>
                </a:ext>
              </a:extLst>
            </p:cNvPr>
            <p:cNvSpPr/>
            <p:nvPr>
              <p:custDataLst>
                <p:tags r:id="rId11"/>
              </p:custDataLst>
            </p:nvPr>
          </p:nvSpPr>
          <p:spPr>
            <a:xfrm>
              <a:off x="3120851" y="2134041"/>
              <a:ext cx="120000" cy="150000"/>
            </a:xfrm>
            <a:custGeom>
              <a:avLst/>
              <a:gdLst>
                <a:gd name="connsiteX0" fmla="*/ 90000 w 90000"/>
                <a:gd name="connsiteY0" fmla="*/ 56250 h 112500"/>
                <a:gd name="connsiteX1" fmla="*/ 45000 w 90000"/>
                <a:gd name="connsiteY1" fmla="*/ 112500 h 112500"/>
                <a:gd name="connsiteX2" fmla="*/ 0 w 90000"/>
                <a:gd name="connsiteY2" fmla="*/ 56250 h 112500"/>
                <a:gd name="connsiteX3" fmla="*/ 45000 w 90000"/>
                <a:gd name="connsiteY3" fmla="*/ 0 h 112500"/>
                <a:gd name="connsiteX4" fmla="*/ 90000 w 90000"/>
                <a:gd name="connsiteY4" fmla="*/ 56250 h 11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 h="112500">
                  <a:moveTo>
                    <a:pt x="90000" y="56250"/>
                  </a:moveTo>
                  <a:cubicBezTo>
                    <a:pt x="90000" y="87316"/>
                    <a:pt x="69853" y="112500"/>
                    <a:pt x="45000" y="112500"/>
                  </a:cubicBezTo>
                  <a:cubicBezTo>
                    <a:pt x="20147" y="112500"/>
                    <a:pt x="0" y="87316"/>
                    <a:pt x="0" y="56250"/>
                  </a:cubicBezTo>
                  <a:cubicBezTo>
                    <a:pt x="0" y="25184"/>
                    <a:pt x="20147" y="0"/>
                    <a:pt x="45000" y="0"/>
                  </a:cubicBezTo>
                  <a:cubicBezTo>
                    <a:pt x="69853" y="0"/>
                    <a:pt x="90000" y="25184"/>
                    <a:pt x="90000" y="56250"/>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29" name="MIO_PICTOGRAM_PART1">
              <a:extLst>
                <a:ext uri="{FF2B5EF4-FFF2-40B4-BE49-F238E27FC236}">
                  <a16:creationId xmlns:a16="http://schemas.microsoft.com/office/drawing/2014/main" id="{AC7DF3D9-88FE-49F9-830C-53BCFD30F978}"/>
                </a:ext>
              </a:extLst>
            </p:cNvPr>
            <p:cNvSpPr/>
            <p:nvPr>
              <p:custDataLst>
                <p:tags r:id="rId12"/>
              </p:custDataLst>
            </p:nvPr>
          </p:nvSpPr>
          <p:spPr>
            <a:xfrm>
              <a:off x="2970851" y="2186541"/>
              <a:ext cx="45000" cy="45000"/>
            </a:xfrm>
            <a:custGeom>
              <a:avLst/>
              <a:gdLst>
                <a:gd name="connsiteX0" fmla="*/ 33750 w 33750"/>
                <a:gd name="connsiteY0" fmla="*/ 16875 h 33750"/>
                <a:gd name="connsiteX1" fmla="*/ 16875 w 33750"/>
                <a:gd name="connsiteY1" fmla="*/ 33750 h 33750"/>
                <a:gd name="connsiteX2" fmla="*/ 0 w 33750"/>
                <a:gd name="connsiteY2" fmla="*/ 16875 h 33750"/>
                <a:gd name="connsiteX3" fmla="*/ 16875 w 33750"/>
                <a:gd name="connsiteY3" fmla="*/ 0 h 33750"/>
                <a:gd name="connsiteX4" fmla="*/ 33750 w 33750"/>
                <a:gd name="connsiteY4" fmla="*/ 16875 h 3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 h="33750">
                  <a:moveTo>
                    <a:pt x="33750" y="16875"/>
                  </a:moveTo>
                  <a:cubicBezTo>
                    <a:pt x="33750" y="26195"/>
                    <a:pt x="26195" y="33750"/>
                    <a:pt x="16875" y="33750"/>
                  </a:cubicBezTo>
                  <a:cubicBezTo>
                    <a:pt x="7555" y="33750"/>
                    <a:pt x="0" y="26195"/>
                    <a:pt x="0" y="16875"/>
                  </a:cubicBezTo>
                  <a:cubicBezTo>
                    <a:pt x="0" y="7555"/>
                    <a:pt x="7555" y="0"/>
                    <a:pt x="16875" y="0"/>
                  </a:cubicBezTo>
                  <a:cubicBezTo>
                    <a:pt x="26195" y="0"/>
                    <a:pt x="33750" y="7555"/>
                    <a:pt x="33750" y="16875"/>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0" name="MIO_PICTOGRAM_PART1">
              <a:extLst>
                <a:ext uri="{FF2B5EF4-FFF2-40B4-BE49-F238E27FC236}">
                  <a16:creationId xmlns:a16="http://schemas.microsoft.com/office/drawing/2014/main" id="{E4F23AFD-138A-439A-8EC6-7454DE49B93E}"/>
                </a:ext>
              </a:extLst>
            </p:cNvPr>
            <p:cNvSpPr/>
            <p:nvPr>
              <p:custDataLst>
                <p:tags r:id="rId13"/>
              </p:custDataLst>
            </p:nvPr>
          </p:nvSpPr>
          <p:spPr>
            <a:xfrm>
              <a:off x="3345851" y="2186541"/>
              <a:ext cx="45000" cy="45000"/>
            </a:xfrm>
            <a:custGeom>
              <a:avLst/>
              <a:gdLst>
                <a:gd name="connsiteX0" fmla="*/ 33750 w 33750"/>
                <a:gd name="connsiteY0" fmla="*/ 16875 h 33750"/>
                <a:gd name="connsiteX1" fmla="*/ 16875 w 33750"/>
                <a:gd name="connsiteY1" fmla="*/ 33750 h 33750"/>
                <a:gd name="connsiteX2" fmla="*/ 0 w 33750"/>
                <a:gd name="connsiteY2" fmla="*/ 16875 h 33750"/>
                <a:gd name="connsiteX3" fmla="*/ 16875 w 33750"/>
                <a:gd name="connsiteY3" fmla="*/ 0 h 33750"/>
                <a:gd name="connsiteX4" fmla="*/ 33750 w 33750"/>
                <a:gd name="connsiteY4" fmla="*/ 16875 h 3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 h="33750">
                  <a:moveTo>
                    <a:pt x="33750" y="16875"/>
                  </a:moveTo>
                  <a:cubicBezTo>
                    <a:pt x="33750" y="26195"/>
                    <a:pt x="26195" y="33750"/>
                    <a:pt x="16875" y="33750"/>
                  </a:cubicBezTo>
                  <a:cubicBezTo>
                    <a:pt x="7555" y="33750"/>
                    <a:pt x="0" y="26195"/>
                    <a:pt x="0" y="16875"/>
                  </a:cubicBezTo>
                  <a:cubicBezTo>
                    <a:pt x="0" y="7555"/>
                    <a:pt x="7555" y="0"/>
                    <a:pt x="16875" y="0"/>
                  </a:cubicBezTo>
                  <a:cubicBezTo>
                    <a:pt x="26195" y="0"/>
                    <a:pt x="33750" y="7555"/>
                    <a:pt x="33750" y="16875"/>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1" name="MIO_PICTOGRAM_PART2">
              <a:extLst>
                <a:ext uri="{FF2B5EF4-FFF2-40B4-BE49-F238E27FC236}">
                  <a16:creationId xmlns:a16="http://schemas.microsoft.com/office/drawing/2014/main" id="{BCB2741B-AAEA-41E4-BF36-463D679001FE}"/>
                </a:ext>
              </a:extLst>
            </p:cNvPr>
            <p:cNvSpPr/>
            <p:nvPr>
              <p:custDataLst>
                <p:tags r:id="rId14"/>
              </p:custDataLst>
            </p:nvPr>
          </p:nvSpPr>
          <p:spPr>
            <a:xfrm>
              <a:off x="2936351" y="1855041"/>
              <a:ext cx="435000" cy="157500"/>
            </a:xfrm>
            <a:custGeom>
              <a:avLst/>
              <a:gdLst>
                <a:gd name="connsiteX0" fmla="*/ 284063 w 326250"/>
                <a:gd name="connsiteY0" fmla="*/ 44438 h 118125"/>
                <a:gd name="connsiteX1" fmla="*/ 292500 w 326250"/>
                <a:gd name="connsiteY1" fmla="*/ 65813 h 118125"/>
                <a:gd name="connsiteX2" fmla="*/ 326250 w 326250"/>
                <a:gd name="connsiteY2" fmla="*/ 59062 h 118125"/>
                <a:gd name="connsiteX3" fmla="*/ 302625 w 326250"/>
                <a:gd name="connsiteY3" fmla="*/ 0 h 118125"/>
                <a:gd name="connsiteX4" fmla="*/ 0 w 326250"/>
                <a:gd name="connsiteY4" fmla="*/ 123750 h 118125"/>
                <a:gd name="connsiteX5" fmla="*/ 173250 w 326250"/>
                <a:gd name="connsiteY5" fmla="*/ 89438 h 1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250" h="118125">
                  <a:moveTo>
                    <a:pt x="284063" y="44438"/>
                  </a:moveTo>
                  <a:lnTo>
                    <a:pt x="292500" y="65813"/>
                  </a:lnTo>
                  <a:lnTo>
                    <a:pt x="326250" y="59062"/>
                  </a:lnTo>
                  <a:lnTo>
                    <a:pt x="302625" y="0"/>
                  </a:lnTo>
                  <a:lnTo>
                    <a:pt x="0" y="123750"/>
                  </a:lnTo>
                  <a:lnTo>
                    <a:pt x="173250" y="89438"/>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2" name="MIO_PICTOGRAM_PART2">
              <a:extLst>
                <a:ext uri="{FF2B5EF4-FFF2-40B4-BE49-F238E27FC236}">
                  <a16:creationId xmlns:a16="http://schemas.microsoft.com/office/drawing/2014/main" id="{F06F5DE6-2FA1-4A20-A70A-14297BEFC90A}"/>
                </a:ext>
              </a:extLst>
            </p:cNvPr>
            <p:cNvSpPr/>
            <p:nvPr>
              <p:custDataLst>
                <p:tags r:id="rId15"/>
              </p:custDataLst>
            </p:nvPr>
          </p:nvSpPr>
          <p:spPr>
            <a:xfrm>
              <a:off x="3045851" y="1952541"/>
              <a:ext cx="397500" cy="75000"/>
            </a:xfrm>
            <a:custGeom>
              <a:avLst/>
              <a:gdLst>
                <a:gd name="connsiteX0" fmla="*/ 172688 w 298125"/>
                <a:gd name="connsiteY0" fmla="*/ 57375 h 56250"/>
                <a:gd name="connsiteX1" fmla="*/ 261563 w 298125"/>
                <a:gd name="connsiteY1" fmla="*/ 39938 h 56250"/>
                <a:gd name="connsiteX2" fmla="*/ 265500 w 298125"/>
                <a:gd name="connsiteY2" fmla="*/ 57375 h 56250"/>
                <a:gd name="connsiteX3" fmla="*/ 299813 w 298125"/>
                <a:gd name="connsiteY3" fmla="*/ 57375 h 56250"/>
                <a:gd name="connsiteX4" fmla="*/ 288563 w 298125"/>
                <a:gd name="connsiteY4" fmla="*/ 0 h 56250"/>
                <a:gd name="connsiteX5" fmla="*/ 0 w 298125"/>
                <a:gd name="connsiteY5" fmla="*/ 57375 h 5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125" h="56250">
                  <a:moveTo>
                    <a:pt x="172688" y="57375"/>
                  </a:moveTo>
                  <a:lnTo>
                    <a:pt x="261563" y="39938"/>
                  </a:lnTo>
                  <a:lnTo>
                    <a:pt x="265500" y="57375"/>
                  </a:lnTo>
                  <a:lnTo>
                    <a:pt x="299813" y="57375"/>
                  </a:lnTo>
                  <a:lnTo>
                    <a:pt x="288563" y="0"/>
                  </a:lnTo>
                  <a:lnTo>
                    <a:pt x="0" y="57375"/>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grpSp>
        <p:nvGrpSpPr>
          <p:cNvPr id="40" name="Person"/>
          <p:cNvGrpSpPr>
            <a:grpSpLocks noChangeAspect="1"/>
          </p:cNvGrpSpPr>
          <p:nvPr>
            <p:custDataLst>
              <p:tags r:id="rId3"/>
            </p:custDataLst>
          </p:nvPr>
        </p:nvGrpSpPr>
        <p:grpSpPr>
          <a:xfrm>
            <a:off x="2268412" y="895349"/>
            <a:ext cx="333983" cy="354857"/>
            <a:chOff x="4817971" y="3692957"/>
            <a:chExt cx="480000" cy="510000"/>
          </a:xfrm>
          <a:solidFill>
            <a:schemeClr val="accent1"/>
          </a:solidFill>
        </p:grpSpPr>
        <p:sp>
          <p:nvSpPr>
            <p:cNvPr id="41" name="MIO_PICTOGRAM_PART2">
              <a:extLst>
                <a:ext uri="{FF2B5EF4-FFF2-40B4-BE49-F238E27FC236}">
                  <a16:creationId xmlns:a16="http://schemas.microsoft.com/office/drawing/2014/main" id="{9F963F57-3316-4CAB-B817-D3A97C12ACFA}"/>
                </a:ext>
              </a:extLst>
            </p:cNvPr>
            <p:cNvSpPr/>
            <p:nvPr>
              <p:custDataLst>
                <p:tags r:id="rId8"/>
              </p:custDataLst>
            </p:nvPr>
          </p:nvSpPr>
          <p:spPr>
            <a:xfrm>
              <a:off x="4937971" y="3692957"/>
              <a:ext cx="240000" cy="240000"/>
            </a:xfrm>
            <a:custGeom>
              <a:avLst/>
              <a:gdLst>
                <a:gd name="connsiteX0" fmla="*/ 180000 w 180000"/>
                <a:gd name="connsiteY0" fmla="*/ 90000 h 180000"/>
                <a:gd name="connsiteX1" fmla="*/ 90000 w 180000"/>
                <a:gd name="connsiteY1" fmla="*/ 180000 h 180000"/>
                <a:gd name="connsiteX2" fmla="*/ 0 w 180000"/>
                <a:gd name="connsiteY2" fmla="*/ 90000 h 180000"/>
                <a:gd name="connsiteX3" fmla="*/ 90000 w 180000"/>
                <a:gd name="connsiteY3" fmla="*/ 0 h 180000"/>
                <a:gd name="connsiteX4" fmla="*/ 180000 w 180000"/>
                <a:gd name="connsiteY4" fmla="*/ 9000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 h="180000">
                  <a:moveTo>
                    <a:pt x="180000" y="90000"/>
                  </a:moveTo>
                  <a:cubicBezTo>
                    <a:pt x="180000" y="139706"/>
                    <a:pt x="139706" y="180000"/>
                    <a:pt x="90000" y="180000"/>
                  </a:cubicBezTo>
                  <a:cubicBezTo>
                    <a:pt x="40294" y="180000"/>
                    <a:pt x="0" y="139706"/>
                    <a:pt x="0" y="90000"/>
                  </a:cubicBezTo>
                  <a:cubicBezTo>
                    <a:pt x="0" y="40294"/>
                    <a:pt x="40294" y="0"/>
                    <a:pt x="90000" y="0"/>
                  </a:cubicBezTo>
                  <a:cubicBezTo>
                    <a:pt x="139706" y="0"/>
                    <a:pt x="180000" y="40294"/>
                    <a:pt x="180000" y="90000"/>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2" name="MIO_PICTOGRAM_PART2">
              <a:extLst>
                <a:ext uri="{FF2B5EF4-FFF2-40B4-BE49-F238E27FC236}">
                  <a16:creationId xmlns:a16="http://schemas.microsoft.com/office/drawing/2014/main" id="{8B6AF1F6-E8B4-47E3-9916-1F5B780873B0}"/>
                </a:ext>
              </a:extLst>
            </p:cNvPr>
            <p:cNvSpPr/>
            <p:nvPr>
              <p:custDataLst>
                <p:tags r:id="rId9"/>
              </p:custDataLst>
            </p:nvPr>
          </p:nvSpPr>
          <p:spPr>
            <a:xfrm>
              <a:off x="4817971" y="3962957"/>
              <a:ext cx="480000" cy="240000"/>
            </a:xfrm>
            <a:custGeom>
              <a:avLst/>
              <a:gdLst>
                <a:gd name="connsiteX0" fmla="*/ 360000 w 360000"/>
                <a:gd name="connsiteY0" fmla="*/ 180000 h 180000"/>
                <a:gd name="connsiteX1" fmla="*/ 360000 w 360000"/>
                <a:gd name="connsiteY1" fmla="*/ 90000 h 180000"/>
                <a:gd name="connsiteX2" fmla="*/ 342000 w 360000"/>
                <a:gd name="connsiteY2" fmla="*/ 54000 h 180000"/>
                <a:gd name="connsiteX3" fmla="*/ 254250 w 360000"/>
                <a:gd name="connsiteY3" fmla="*/ 11250 h 180000"/>
                <a:gd name="connsiteX4" fmla="*/ 180000 w 360000"/>
                <a:gd name="connsiteY4" fmla="*/ 0 h 180000"/>
                <a:gd name="connsiteX5" fmla="*/ 105750 w 360000"/>
                <a:gd name="connsiteY5" fmla="*/ 11250 h 180000"/>
                <a:gd name="connsiteX6" fmla="*/ 18000 w 360000"/>
                <a:gd name="connsiteY6" fmla="*/ 54000 h 180000"/>
                <a:gd name="connsiteX7" fmla="*/ 0 w 360000"/>
                <a:gd name="connsiteY7" fmla="*/ 90000 h 180000"/>
                <a:gd name="connsiteX8" fmla="*/ 0 w 360000"/>
                <a:gd name="connsiteY8" fmla="*/ 180000 h 180000"/>
                <a:gd name="connsiteX9" fmla="*/ 360000 w 360000"/>
                <a:gd name="connsiteY9" fmla="*/ 18000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 h="180000">
                  <a:moveTo>
                    <a:pt x="360000" y="180000"/>
                  </a:moveTo>
                  <a:lnTo>
                    <a:pt x="360000" y="90000"/>
                  </a:lnTo>
                  <a:cubicBezTo>
                    <a:pt x="360000" y="76500"/>
                    <a:pt x="353250" y="63000"/>
                    <a:pt x="342000" y="54000"/>
                  </a:cubicBezTo>
                  <a:cubicBezTo>
                    <a:pt x="317250" y="33750"/>
                    <a:pt x="285750" y="20250"/>
                    <a:pt x="254250" y="11250"/>
                  </a:cubicBezTo>
                  <a:cubicBezTo>
                    <a:pt x="231750" y="4500"/>
                    <a:pt x="207000" y="0"/>
                    <a:pt x="180000" y="0"/>
                  </a:cubicBezTo>
                  <a:cubicBezTo>
                    <a:pt x="155250" y="0"/>
                    <a:pt x="130500" y="4500"/>
                    <a:pt x="105750" y="11250"/>
                  </a:cubicBezTo>
                  <a:cubicBezTo>
                    <a:pt x="74250" y="20250"/>
                    <a:pt x="42750" y="36000"/>
                    <a:pt x="18000" y="54000"/>
                  </a:cubicBezTo>
                  <a:cubicBezTo>
                    <a:pt x="6750" y="63000"/>
                    <a:pt x="0" y="76500"/>
                    <a:pt x="0" y="90000"/>
                  </a:cubicBezTo>
                  <a:lnTo>
                    <a:pt x="0" y="180000"/>
                  </a:lnTo>
                  <a:lnTo>
                    <a:pt x="360000" y="1800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3" name="Textplatzhalter 3"/>
          <p:cNvSpPr>
            <a:spLocks noGrp="1"/>
          </p:cNvSpPr>
          <p:nvPr>
            <p:ph type="body" sz="quarter" idx="24"/>
          </p:nvPr>
        </p:nvSpPr>
        <p:spPr>
          <a:xfrm>
            <a:off x="8204504" y="4393306"/>
            <a:ext cx="3744000" cy="2160000"/>
          </a:xfrm>
          <a:solidFill>
            <a:schemeClr val="accent2">
              <a:lumMod val="20000"/>
              <a:lumOff val="80000"/>
            </a:schemeClr>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4" name="Textfeld 43"/>
          <p:cNvSpPr txBox="1"/>
          <p:nvPr/>
        </p:nvSpPr>
        <p:spPr>
          <a:xfrm>
            <a:off x="8204504" y="4110977"/>
            <a:ext cx="3744000" cy="307777"/>
          </a:xfrm>
          <a:prstGeom prst="rect">
            <a:avLst/>
          </a:prstGeom>
          <a:solidFill>
            <a:schemeClr val="accent1"/>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tx1"/>
                </a:solidFill>
                <a:latin typeface="Segoe UI" panose="020B0502040204020203" pitchFamily="34" charset="0"/>
              </a:rPr>
              <a:t>Story in Stichpunkten</a:t>
            </a:r>
          </a:p>
        </p:txBody>
      </p:sp>
      <p:grpSp>
        <p:nvGrpSpPr>
          <p:cNvPr id="45" name="Target"/>
          <p:cNvGrpSpPr>
            <a:grpSpLocks noChangeAspect="1"/>
          </p:cNvGrpSpPr>
          <p:nvPr>
            <p:custDataLst>
              <p:tags r:id="rId4"/>
            </p:custDataLst>
          </p:nvPr>
        </p:nvGrpSpPr>
        <p:grpSpPr>
          <a:xfrm>
            <a:off x="11673555" y="2558154"/>
            <a:ext cx="457755" cy="458336"/>
            <a:chOff x="2828191" y="1863529"/>
            <a:chExt cx="591749" cy="592500"/>
          </a:xfrm>
          <a:solidFill>
            <a:schemeClr val="tx1">
              <a:lumMod val="65000"/>
              <a:lumOff val="35000"/>
            </a:schemeClr>
          </a:solidFill>
        </p:grpSpPr>
        <p:sp>
          <p:nvSpPr>
            <p:cNvPr id="46" name="MIO_PICTOGRAM_PART1">
              <a:extLst>
                <a:ext uri="{FF2B5EF4-FFF2-40B4-BE49-F238E27FC236}">
                  <a16:creationId xmlns:a16="http://schemas.microsoft.com/office/drawing/2014/main" id="{3A117CC9-BDCE-45B3-8939-99D22F948B20}"/>
                </a:ext>
              </a:extLst>
            </p:cNvPr>
            <p:cNvSpPr/>
            <p:nvPr>
              <p:custDataLst>
                <p:tags r:id="rId5"/>
              </p:custDataLst>
            </p:nvPr>
          </p:nvSpPr>
          <p:spPr>
            <a:xfrm>
              <a:off x="3037440" y="1863529"/>
              <a:ext cx="382500" cy="382500"/>
            </a:xfrm>
            <a:custGeom>
              <a:avLst/>
              <a:gdLst>
                <a:gd name="connsiteX0" fmla="*/ 236812 w 286875"/>
                <a:gd name="connsiteY0" fmla="*/ 50625 h 286875"/>
                <a:gd name="connsiteX1" fmla="*/ 231187 w 286875"/>
                <a:gd name="connsiteY1" fmla="*/ 0 h 286875"/>
                <a:gd name="connsiteX2" fmla="*/ 169312 w 286875"/>
                <a:gd name="connsiteY2" fmla="*/ 61875 h 286875"/>
                <a:gd name="connsiteX3" fmla="*/ 172687 w 286875"/>
                <a:gd name="connsiteY3" fmla="*/ 91125 h 286875"/>
                <a:gd name="connsiteX4" fmla="*/ 82687 w 286875"/>
                <a:gd name="connsiteY4" fmla="*/ 181125 h 286875"/>
                <a:gd name="connsiteX5" fmla="*/ 56250 w 286875"/>
                <a:gd name="connsiteY5" fmla="*/ 174375 h 286875"/>
                <a:gd name="connsiteX6" fmla="*/ 0 w 286875"/>
                <a:gd name="connsiteY6" fmla="*/ 230625 h 286875"/>
                <a:gd name="connsiteX7" fmla="*/ 56250 w 286875"/>
                <a:gd name="connsiteY7" fmla="*/ 286875 h 286875"/>
                <a:gd name="connsiteX8" fmla="*/ 112500 w 286875"/>
                <a:gd name="connsiteY8" fmla="*/ 230625 h 286875"/>
                <a:gd name="connsiteX9" fmla="*/ 106312 w 286875"/>
                <a:gd name="connsiteY9" fmla="*/ 204750 h 286875"/>
                <a:gd name="connsiteX10" fmla="*/ 196313 w 286875"/>
                <a:gd name="connsiteY10" fmla="*/ 114750 h 286875"/>
                <a:gd name="connsiteX11" fmla="*/ 225562 w 286875"/>
                <a:gd name="connsiteY11" fmla="*/ 118125 h 286875"/>
                <a:gd name="connsiteX12" fmla="*/ 287438 w 286875"/>
                <a:gd name="connsiteY12" fmla="*/ 56250 h 286875"/>
                <a:gd name="connsiteX13" fmla="*/ 236812 w 286875"/>
                <a:gd name="connsiteY13" fmla="*/ 50625 h 28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875" h="286875">
                  <a:moveTo>
                    <a:pt x="236812" y="50625"/>
                  </a:moveTo>
                  <a:lnTo>
                    <a:pt x="231187" y="0"/>
                  </a:lnTo>
                  <a:lnTo>
                    <a:pt x="169312" y="61875"/>
                  </a:lnTo>
                  <a:lnTo>
                    <a:pt x="172687" y="91125"/>
                  </a:lnTo>
                  <a:lnTo>
                    <a:pt x="82687" y="181125"/>
                  </a:lnTo>
                  <a:cubicBezTo>
                    <a:pt x="74812" y="177188"/>
                    <a:pt x="65812" y="174375"/>
                    <a:pt x="56250" y="174375"/>
                  </a:cubicBezTo>
                  <a:cubicBezTo>
                    <a:pt x="25313" y="174375"/>
                    <a:pt x="0" y="199688"/>
                    <a:pt x="0" y="230625"/>
                  </a:cubicBezTo>
                  <a:cubicBezTo>
                    <a:pt x="0" y="261563"/>
                    <a:pt x="25313" y="286875"/>
                    <a:pt x="56250" y="286875"/>
                  </a:cubicBezTo>
                  <a:cubicBezTo>
                    <a:pt x="87188" y="286875"/>
                    <a:pt x="112500" y="261563"/>
                    <a:pt x="112500" y="230625"/>
                  </a:cubicBezTo>
                  <a:cubicBezTo>
                    <a:pt x="112500" y="221063"/>
                    <a:pt x="110250" y="212625"/>
                    <a:pt x="106312" y="204750"/>
                  </a:cubicBezTo>
                  <a:lnTo>
                    <a:pt x="196313" y="114750"/>
                  </a:lnTo>
                  <a:lnTo>
                    <a:pt x="225562" y="118125"/>
                  </a:lnTo>
                  <a:lnTo>
                    <a:pt x="287438" y="56250"/>
                  </a:lnTo>
                  <a:lnTo>
                    <a:pt x="236812" y="50625"/>
                  </a:lnTo>
                  <a:close/>
                </a:path>
              </a:pathLst>
            </a:custGeom>
            <a:solidFill>
              <a:schemeClr val="accent1"/>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7" name="MIO_PICTOGRAM_PART2">
              <a:extLst>
                <a:ext uri="{FF2B5EF4-FFF2-40B4-BE49-F238E27FC236}">
                  <a16:creationId xmlns:a16="http://schemas.microsoft.com/office/drawing/2014/main" id="{D124B005-03F8-4805-AC91-6CAA72F41730}"/>
                </a:ext>
              </a:extLst>
            </p:cNvPr>
            <p:cNvSpPr/>
            <p:nvPr>
              <p:custDataLst>
                <p:tags r:id="rId6"/>
              </p:custDataLst>
            </p:nvPr>
          </p:nvSpPr>
          <p:spPr>
            <a:xfrm>
              <a:off x="2828191" y="1886029"/>
              <a:ext cx="570000" cy="570000"/>
            </a:xfrm>
            <a:custGeom>
              <a:avLst/>
              <a:gdLst>
                <a:gd name="connsiteX0" fmla="*/ 398250 w 427500"/>
                <a:gd name="connsiteY0" fmla="*/ 117000 h 427500"/>
                <a:gd name="connsiteX1" fmla="*/ 390938 w 427500"/>
                <a:gd name="connsiteY1" fmla="*/ 124875 h 427500"/>
                <a:gd name="connsiteX2" fmla="*/ 380250 w 427500"/>
                <a:gd name="connsiteY2" fmla="*/ 123750 h 427500"/>
                <a:gd name="connsiteX3" fmla="*/ 368438 w 427500"/>
                <a:gd name="connsiteY3" fmla="*/ 122063 h 427500"/>
                <a:gd name="connsiteX4" fmla="*/ 393750 w 427500"/>
                <a:gd name="connsiteY4" fmla="*/ 213750 h 427500"/>
                <a:gd name="connsiteX5" fmla="*/ 213750 w 427500"/>
                <a:gd name="connsiteY5" fmla="*/ 393750 h 427500"/>
                <a:gd name="connsiteX6" fmla="*/ 33750 w 427500"/>
                <a:gd name="connsiteY6" fmla="*/ 213750 h 427500"/>
                <a:gd name="connsiteX7" fmla="*/ 213750 w 427500"/>
                <a:gd name="connsiteY7" fmla="*/ 33750 h 427500"/>
                <a:gd name="connsiteX8" fmla="*/ 305438 w 427500"/>
                <a:gd name="connsiteY8" fmla="*/ 59063 h 427500"/>
                <a:gd name="connsiteX9" fmla="*/ 304313 w 427500"/>
                <a:gd name="connsiteY9" fmla="*/ 47813 h 427500"/>
                <a:gd name="connsiteX10" fmla="*/ 302625 w 427500"/>
                <a:gd name="connsiteY10" fmla="*/ 36563 h 427500"/>
                <a:gd name="connsiteX11" fmla="*/ 310500 w 427500"/>
                <a:gd name="connsiteY11" fmla="*/ 28688 h 427500"/>
                <a:gd name="connsiteX12" fmla="*/ 314438 w 427500"/>
                <a:gd name="connsiteY12" fmla="*/ 24750 h 427500"/>
                <a:gd name="connsiteX13" fmla="*/ 213750 w 427500"/>
                <a:gd name="connsiteY13" fmla="*/ 0 h 427500"/>
                <a:gd name="connsiteX14" fmla="*/ 0 w 427500"/>
                <a:gd name="connsiteY14" fmla="*/ 213750 h 427500"/>
                <a:gd name="connsiteX15" fmla="*/ 213750 w 427500"/>
                <a:gd name="connsiteY15" fmla="*/ 427500 h 427500"/>
                <a:gd name="connsiteX16" fmla="*/ 427500 w 427500"/>
                <a:gd name="connsiteY16" fmla="*/ 213750 h 427500"/>
                <a:gd name="connsiteX17" fmla="*/ 402188 w 427500"/>
                <a:gd name="connsiteY17" fmla="*/ 113625 h 427500"/>
                <a:gd name="connsiteX18" fmla="*/ 398250 w 427500"/>
                <a:gd name="connsiteY18" fmla="*/ 117000 h 42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500" h="427500">
                  <a:moveTo>
                    <a:pt x="398250" y="117000"/>
                  </a:moveTo>
                  <a:lnTo>
                    <a:pt x="390938" y="124875"/>
                  </a:lnTo>
                  <a:lnTo>
                    <a:pt x="380250" y="123750"/>
                  </a:lnTo>
                  <a:lnTo>
                    <a:pt x="368438" y="122063"/>
                  </a:lnTo>
                  <a:cubicBezTo>
                    <a:pt x="384188" y="149063"/>
                    <a:pt x="393750" y="180000"/>
                    <a:pt x="393750" y="213750"/>
                  </a:cubicBezTo>
                  <a:cubicBezTo>
                    <a:pt x="393750" y="312750"/>
                    <a:pt x="312750" y="393750"/>
                    <a:pt x="213750" y="393750"/>
                  </a:cubicBezTo>
                  <a:cubicBezTo>
                    <a:pt x="114750" y="393750"/>
                    <a:pt x="33750" y="312750"/>
                    <a:pt x="33750" y="213750"/>
                  </a:cubicBezTo>
                  <a:cubicBezTo>
                    <a:pt x="33750" y="114750"/>
                    <a:pt x="114750" y="33750"/>
                    <a:pt x="213750" y="33750"/>
                  </a:cubicBezTo>
                  <a:cubicBezTo>
                    <a:pt x="246938" y="33750"/>
                    <a:pt x="278438" y="42750"/>
                    <a:pt x="305438" y="59063"/>
                  </a:cubicBezTo>
                  <a:lnTo>
                    <a:pt x="304313" y="47813"/>
                  </a:lnTo>
                  <a:lnTo>
                    <a:pt x="302625" y="36563"/>
                  </a:lnTo>
                  <a:lnTo>
                    <a:pt x="310500" y="28688"/>
                  </a:lnTo>
                  <a:lnTo>
                    <a:pt x="314438" y="24750"/>
                  </a:lnTo>
                  <a:cubicBezTo>
                    <a:pt x="284063" y="9000"/>
                    <a:pt x="250313" y="0"/>
                    <a:pt x="213750" y="0"/>
                  </a:cubicBezTo>
                  <a:cubicBezTo>
                    <a:pt x="95625" y="0"/>
                    <a:pt x="0" y="95625"/>
                    <a:pt x="0" y="213750"/>
                  </a:cubicBezTo>
                  <a:cubicBezTo>
                    <a:pt x="0" y="331875"/>
                    <a:pt x="95625" y="427500"/>
                    <a:pt x="213750" y="427500"/>
                  </a:cubicBezTo>
                  <a:cubicBezTo>
                    <a:pt x="331875" y="427500"/>
                    <a:pt x="427500" y="331875"/>
                    <a:pt x="427500" y="213750"/>
                  </a:cubicBezTo>
                  <a:cubicBezTo>
                    <a:pt x="427500" y="177188"/>
                    <a:pt x="418500" y="143438"/>
                    <a:pt x="402188" y="113625"/>
                  </a:cubicBezTo>
                  <a:lnTo>
                    <a:pt x="398250" y="1170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8" name="MIO_PICTOGRAM_PART2">
              <a:extLst>
                <a:ext uri="{FF2B5EF4-FFF2-40B4-BE49-F238E27FC236}">
                  <a16:creationId xmlns:a16="http://schemas.microsoft.com/office/drawing/2014/main" id="{3A1F8083-230D-4C7F-AED0-0DB81D94B6AE}"/>
                </a:ext>
              </a:extLst>
            </p:cNvPr>
            <p:cNvSpPr/>
            <p:nvPr>
              <p:custDataLst>
                <p:tags r:id="rId7"/>
              </p:custDataLst>
            </p:nvPr>
          </p:nvSpPr>
          <p:spPr>
            <a:xfrm>
              <a:off x="2933191" y="1991029"/>
              <a:ext cx="360000" cy="360000"/>
            </a:xfrm>
            <a:custGeom>
              <a:avLst/>
              <a:gdLst>
                <a:gd name="connsiteX0" fmla="*/ 228938 w 270000"/>
                <a:gd name="connsiteY0" fmla="*/ 96750 h 270000"/>
                <a:gd name="connsiteX1" fmla="*/ 236250 w 270000"/>
                <a:gd name="connsiteY1" fmla="*/ 135000 h 270000"/>
                <a:gd name="connsiteX2" fmla="*/ 135000 w 270000"/>
                <a:gd name="connsiteY2" fmla="*/ 236250 h 270000"/>
                <a:gd name="connsiteX3" fmla="*/ 33750 w 270000"/>
                <a:gd name="connsiteY3" fmla="*/ 135000 h 270000"/>
                <a:gd name="connsiteX4" fmla="*/ 135000 w 270000"/>
                <a:gd name="connsiteY4" fmla="*/ 33750 h 270000"/>
                <a:gd name="connsiteX5" fmla="*/ 173250 w 270000"/>
                <a:gd name="connsiteY5" fmla="*/ 41062 h 270000"/>
                <a:gd name="connsiteX6" fmla="*/ 198563 w 270000"/>
                <a:gd name="connsiteY6" fmla="*/ 15750 h 270000"/>
                <a:gd name="connsiteX7" fmla="*/ 135000 w 270000"/>
                <a:gd name="connsiteY7" fmla="*/ 0 h 270000"/>
                <a:gd name="connsiteX8" fmla="*/ 0 w 270000"/>
                <a:gd name="connsiteY8" fmla="*/ 135000 h 270000"/>
                <a:gd name="connsiteX9" fmla="*/ 135000 w 270000"/>
                <a:gd name="connsiteY9" fmla="*/ 270000 h 270000"/>
                <a:gd name="connsiteX10" fmla="*/ 270000 w 270000"/>
                <a:gd name="connsiteY10" fmla="*/ 135000 h 270000"/>
                <a:gd name="connsiteX11" fmla="*/ 254250 w 270000"/>
                <a:gd name="connsiteY11" fmla="*/ 71438 h 270000"/>
                <a:gd name="connsiteX12" fmla="*/ 228938 w 270000"/>
                <a:gd name="connsiteY12" fmla="*/ 9675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 h="270000">
                  <a:moveTo>
                    <a:pt x="228938" y="96750"/>
                  </a:moveTo>
                  <a:cubicBezTo>
                    <a:pt x="234000" y="108562"/>
                    <a:pt x="236250" y="121500"/>
                    <a:pt x="236250" y="135000"/>
                  </a:cubicBezTo>
                  <a:cubicBezTo>
                    <a:pt x="236250" y="190688"/>
                    <a:pt x="190688" y="236250"/>
                    <a:pt x="135000" y="236250"/>
                  </a:cubicBezTo>
                  <a:cubicBezTo>
                    <a:pt x="79312" y="236250"/>
                    <a:pt x="33750" y="190688"/>
                    <a:pt x="33750" y="135000"/>
                  </a:cubicBezTo>
                  <a:cubicBezTo>
                    <a:pt x="33750" y="79312"/>
                    <a:pt x="79312" y="33750"/>
                    <a:pt x="135000" y="33750"/>
                  </a:cubicBezTo>
                  <a:cubicBezTo>
                    <a:pt x="148500" y="33750"/>
                    <a:pt x="161438" y="36563"/>
                    <a:pt x="173250" y="41062"/>
                  </a:cubicBezTo>
                  <a:lnTo>
                    <a:pt x="198563" y="15750"/>
                  </a:lnTo>
                  <a:cubicBezTo>
                    <a:pt x="179438" y="5625"/>
                    <a:pt x="158062" y="0"/>
                    <a:pt x="135000" y="0"/>
                  </a:cubicBezTo>
                  <a:cubicBezTo>
                    <a:pt x="60750" y="0"/>
                    <a:pt x="0" y="60750"/>
                    <a:pt x="0" y="135000"/>
                  </a:cubicBezTo>
                  <a:cubicBezTo>
                    <a:pt x="0" y="209250"/>
                    <a:pt x="60750" y="270000"/>
                    <a:pt x="135000" y="270000"/>
                  </a:cubicBezTo>
                  <a:cubicBezTo>
                    <a:pt x="209250" y="270000"/>
                    <a:pt x="270000" y="209250"/>
                    <a:pt x="270000" y="135000"/>
                  </a:cubicBezTo>
                  <a:cubicBezTo>
                    <a:pt x="270000" y="111938"/>
                    <a:pt x="264375" y="90562"/>
                    <a:pt x="254250" y="71438"/>
                  </a:cubicBezTo>
                  <a:lnTo>
                    <a:pt x="228938" y="9675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9" name="Textplatzhalter 3"/>
          <p:cNvSpPr>
            <a:spLocks noGrp="1"/>
          </p:cNvSpPr>
          <p:nvPr>
            <p:ph type="body" sz="quarter" idx="25"/>
          </p:nvPr>
        </p:nvSpPr>
        <p:spPr>
          <a:xfrm>
            <a:off x="4277436" y="4393306"/>
            <a:ext cx="3744000" cy="2160000"/>
          </a:xfrm>
          <a:solidFill>
            <a:schemeClr val="accent4">
              <a:lumMod val="20000"/>
              <a:lumOff val="80000"/>
            </a:schemeClr>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Textfeld 49"/>
          <p:cNvSpPr txBox="1"/>
          <p:nvPr/>
        </p:nvSpPr>
        <p:spPr>
          <a:xfrm>
            <a:off x="4277436" y="4110977"/>
            <a:ext cx="3744000" cy="307777"/>
          </a:xfrm>
          <a:prstGeom prst="rect">
            <a:avLst/>
          </a:prstGeom>
          <a:solidFill>
            <a:schemeClr val="accent4">
              <a:lumMod val="40000"/>
              <a:lumOff val="60000"/>
            </a:schemeClr>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tx2"/>
                </a:solidFill>
                <a:latin typeface="Segoe UI" panose="020B0502040204020203" pitchFamily="34" charset="0"/>
              </a:rPr>
              <a:t>GAU: Das Schlimmste</a:t>
            </a:r>
            <a:r>
              <a:rPr lang="de-DE" sz="1400" b="1" i="0" u="none" baseline="0" dirty="0">
                <a:solidFill>
                  <a:schemeClr val="tx2"/>
                </a:solidFill>
                <a:latin typeface="Segoe UI" panose="020B0502040204020203" pitchFamily="34" charset="0"/>
              </a:rPr>
              <a:t> was passieren kann?</a:t>
            </a:r>
            <a:endParaRPr lang="de-DE" sz="1400" b="1" i="0" u="none" dirty="0">
              <a:solidFill>
                <a:schemeClr val="tx2"/>
              </a:solidFill>
              <a:latin typeface="Segoe UI" panose="020B0502040204020203" pitchFamily="34" charset="0"/>
            </a:endParaRPr>
          </a:p>
        </p:txBody>
      </p:sp>
    </p:spTree>
    <p:extLst>
      <p:ext uri="{BB962C8B-B14F-4D97-AF65-F5344CB8AC3E}">
        <p14:creationId xmlns:p14="http://schemas.microsoft.com/office/powerpoint/2010/main" val="2172994935"/>
      </p:ext>
    </p:extLst>
  </p:cSld>
  <p:clrMapOvr>
    <a:masterClrMapping/>
  </p:clrMapOvr>
  <p:transition spd="med">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74812530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18C845-93F0-4295-951F-C4DA418DC55E}"/>
              </a:ext>
            </a:extLst>
          </p:cNvPr>
          <p:cNvSpPr>
            <a:spLocks noGrp="1"/>
          </p:cNvSpPr>
          <p:nvPr>
            <p:ph type="title" hasCustomPrompt="1"/>
          </p:nvPr>
        </p:nvSpPr>
        <p:spPr>
          <a:xfrm>
            <a:off x="458400" y="318600"/>
            <a:ext cx="6442463" cy="583200"/>
          </a:xfrm>
        </p:spPr>
        <p:txBody>
          <a:bodyPr/>
          <a:lstStyle>
            <a:lvl1pPr>
              <a:defRPr/>
            </a:lvl1pPr>
          </a:lstStyle>
          <a:p>
            <a:r>
              <a:rPr lang="en-US" dirty="0"/>
              <a:t>Click to edit Master title style       </a:t>
            </a:r>
          </a:p>
        </p:txBody>
      </p:sp>
      <p:sp>
        <p:nvSpPr>
          <p:cNvPr id="8" name="Picture Placeholder 4">
            <a:extLst>
              <a:ext uri="{FF2B5EF4-FFF2-40B4-BE49-F238E27FC236}">
                <a16:creationId xmlns:a16="http://schemas.microsoft.com/office/drawing/2014/main" id="{F8BA1034-15DD-4813-943D-A78747A0C576}"/>
              </a:ext>
            </a:extLst>
          </p:cNvPr>
          <p:cNvSpPr>
            <a:spLocks noGrp="1"/>
          </p:cNvSpPr>
          <p:nvPr>
            <p:ph type="pic" sz="quarter" idx="16" hasCustomPrompt="1"/>
          </p:nvPr>
        </p:nvSpPr>
        <p:spPr>
          <a:xfrm>
            <a:off x="8232000" y="1"/>
            <a:ext cx="3960000" cy="6857998"/>
          </a:xfrm>
          <a:solidFill>
            <a:schemeClr val="bg1"/>
          </a:solidFill>
        </p:spPr>
        <p:txBody>
          <a:bodyPr bIns="756000" anchor="ctr"/>
          <a:lstStyle>
            <a:lvl1pPr marL="0" indent="0" algn="ctr">
              <a:buNone/>
              <a:defRPr/>
            </a:lvl1pPr>
          </a:lstStyle>
          <a:p>
            <a:r>
              <a:rPr lang="de-DE" noProof="0" dirty="0"/>
              <a:t> </a:t>
            </a:r>
          </a:p>
        </p:txBody>
      </p:sp>
      <p:sp>
        <p:nvSpPr>
          <p:cNvPr id="2" name="Rectangle 1" hidden="1">
            <a:extLst>
              <a:ext uri="{FF2B5EF4-FFF2-40B4-BE49-F238E27FC236}">
                <a16:creationId xmlns:a16="http://schemas.microsoft.com/office/drawing/2014/main" id="{D037FC98-3807-4028-A1FA-3C7D0B2A4F53}"/>
              </a:ext>
            </a:extLst>
          </p:cNvPr>
          <p:cNvSpPr/>
          <p:nvPr>
            <p:custDataLst>
              <p:tags r:id="rId1"/>
            </p:custDataLst>
          </p:nvPr>
        </p:nvSpPr>
        <p:spPr>
          <a:xfrm>
            <a:off x="1" y="1"/>
            <a:ext cx="12192000" cy="6858000"/>
          </a:xfrm>
          <a:prstGeom prst="rect">
            <a:avLst/>
          </a:prstGeom>
          <a:solidFill>
            <a:srgbClr val="FFC000">
              <a:alpha val="7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9" name="Layoutschutz" hidden="1">
            <a:extLst>
              <a:ext uri="{FF2B5EF4-FFF2-40B4-BE49-F238E27FC236}">
                <a16:creationId xmlns:a16="http://schemas.microsoft.com/office/drawing/2014/main" id="{3947B45A-9FEF-4948-A5B1-17AD846B07B6}"/>
              </a:ext>
            </a:extLst>
          </p:cNvPr>
          <p:cNvSpPr/>
          <p:nvPr>
            <p:custDataLst>
              <p:tags r:id="rId2"/>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1738849690"/>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p15="http://schemas.microsoft.com/office/powerpoint/2012/main" xmlns="">
      <p:transition spd="med">
        <p:fade/>
      </p:transition>
    </mc:Fallback>
  </mc:AlternateContent>
  <p:extLst mod="1">
    <p:ext uri="{DCECCB84-F9BA-43D5-87BE-67443E8EF086}">
      <p15:sldGuideLst xmlns:p15="http://schemas.microsoft.com/office/powerpoint/2012/main">
        <p15:guide id="1" pos="289">
          <p15:clr>
            <a:srgbClr val="547EBF"/>
          </p15:clr>
        </p15:guide>
        <p15:guide id="2" pos="7391">
          <p15:clr>
            <a:srgbClr val="547EBF"/>
          </p15:clr>
        </p15:guide>
        <p15:guide id="3" orient="horz" pos="201">
          <p15:clr>
            <a:srgbClr val="547EBF"/>
          </p15:clr>
        </p15:guide>
        <p15:guide id="4" orient="horz" pos="568">
          <p15:clr>
            <a:srgbClr val="547EBF"/>
          </p15:clr>
        </p15:guide>
        <p15:guide id="5" orient="horz" pos="874">
          <p15:clr>
            <a:srgbClr val="547EBF"/>
          </p15:clr>
        </p15:guide>
        <p15:guide id="6" orient="horz" pos="4119">
          <p15:clr>
            <a:srgbClr val="547EBF"/>
          </p15:clr>
        </p15:guide>
        <p15:guide id="7" pos="3718">
          <p15:clr>
            <a:srgbClr val="A4A3A4"/>
          </p15:clr>
        </p15:guide>
        <p15:guide id="8" pos="3962">
          <p15:clr>
            <a:srgbClr val="A4A3A4"/>
          </p15:clr>
        </p15:guide>
        <p15:guide id="10" pos="7680">
          <p15:clr>
            <a:srgbClr val="A4A3A4"/>
          </p15:clr>
        </p15:guide>
        <p15:guide id="11" pos="4942">
          <p15:clr>
            <a:srgbClr val="A4A3A4"/>
          </p15:clr>
        </p15:guide>
        <p15:guide id="12" pos="5187">
          <p15:clr>
            <a:srgbClr val="A4A3A4"/>
          </p15:clr>
        </p15:guide>
        <p15:guide id="15" pos="6167">
          <p15:clr>
            <a:srgbClr val="A4A3A4"/>
          </p15:clr>
        </p15:guide>
        <p15:guide id="16" pos="6412">
          <p15:clr>
            <a:srgbClr val="A4A3A4"/>
          </p15:clr>
        </p15:guide>
        <p15:guide id="19" pos="2738">
          <p15:clr>
            <a:srgbClr val="A4A3A4"/>
          </p15:clr>
        </p15:guide>
        <p15:guide id="20" pos="2493">
          <p15:clr>
            <a:srgbClr val="A4A3A4"/>
          </p15:clr>
        </p15:guide>
        <p15:guide id="26" orient="horz" pos="1854">
          <p15:clr>
            <a:srgbClr val="A4A3A4"/>
          </p15:clr>
        </p15:guide>
        <p15:guide id="27" orient="horz" pos="2099">
          <p15:clr>
            <a:srgbClr val="A4A3A4"/>
          </p15:clr>
        </p15:guide>
        <p15:guide id="29" orient="horz" pos="3078">
          <p15:clr>
            <a:srgbClr val="A4A3A4"/>
          </p15:clr>
        </p15:guide>
        <p15:guide id="30" orient="horz" pos="3323">
          <p15:clr>
            <a:srgbClr val="A4A3A4"/>
          </p15:clr>
        </p15:guide>
        <p15:guide id="33" pos="1513">
          <p15:clr>
            <a:srgbClr val="A4A3A4"/>
          </p15:clr>
        </p15:guide>
        <p15:guide id="34" pos="1268">
          <p15:clr>
            <a:srgbClr val="A4A3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6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3006394351"/>
      </p:ext>
    </p:extLst>
  </p:cSld>
  <p:clrMapOvr>
    <a:masterClrMapping/>
  </p:clrMapOvr>
  <p:transition spd="med">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Kombiflächen Farb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 name="Rechteck 1"/>
          <p:cNvSpPr/>
          <p:nvPr/>
        </p:nvSpPr>
        <p:spPr>
          <a:xfrm>
            <a:off x="682338" y="1298865"/>
            <a:ext cx="7751618" cy="3044535"/>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5" name="Rechteck 4"/>
          <p:cNvSpPr/>
          <p:nvPr/>
        </p:nvSpPr>
        <p:spPr>
          <a:xfrm>
            <a:off x="682338" y="4603173"/>
            <a:ext cx="7751618" cy="1413164"/>
          </a:xfrm>
          <a:prstGeom prst="rect">
            <a:avLst/>
          </a:prstGeom>
          <a:solidFill>
            <a:schemeClr val="accent6"/>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8" name="Textplatzhalter 7"/>
          <p:cNvSpPr>
            <a:spLocks noGrp="1"/>
          </p:cNvSpPr>
          <p:nvPr>
            <p:ph type="body" sz="quarter" idx="10"/>
          </p:nvPr>
        </p:nvSpPr>
        <p:spPr>
          <a:xfrm>
            <a:off x="8697191" y="1309399"/>
            <a:ext cx="2764559" cy="4706938"/>
          </a:xfrm>
          <a:solidFill>
            <a:schemeClr val="accent1"/>
          </a:solidFill>
        </p:spPr>
        <p:txBody>
          <a:bodyPr lIns="108000" tIns="72000" rIns="108000" bIns="72000"/>
          <a:lstStyle>
            <a:lvl1pPr marL="285750" indent="-285750">
              <a:buClr>
                <a:srgbClr val="FFFFFF"/>
              </a:buClr>
              <a:buFont typeface="Wingdings" panose="05000000000000000000" pitchFamily="2" charset="2"/>
              <a:buChar char="§"/>
              <a:defRPr sz="1600">
                <a:solidFill>
                  <a:srgbClr val="FFFFFF"/>
                </a:solidFill>
              </a:defRPr>
            </a:lvl1pPr>
            <a:lvl2pPr marL="285750" indent="-285750">
              <a:buClr>
                <a:srgbClr val="FFFFFF"/>
              </a:buClr>
              <a:buFont typeface="Wingdings" panose="05000000000000000000" pitchFamily="2" charset="2"/>
              <a:buChar char="§"/>
              <a:defRPr sz="1600">
                <a:solidFill>
                  <a:srgbClr val="FFFFFF"/>
                </a:solidFill>
              </a:defRPr>
            </a:lvl2pPr>
            <a:lvl3pPr marL="285750" indent="-285750">
              <a:buClr>
                <a:srgbClr val="FFFFFF"/>
              </a:buClr>
              <a:buFont typeface="Wingdings" panose="05000000000000000000" pitchFamily="2" charset="2"/>
              <a:buChar char="§"/>
              <a:defRPr sz="1600">
                <a:solidFill>
                  <a:srgbClr val="FFFFFF"/>
                </a:solidFill>
              </a:defRPr>
            </a:lvl3pPr>
            <a:lvl4pPr marL="285750" indent="-285750">
              <a:buClr>
                <a:srgbClr val="FFFFFF"/>
              </a:buClr>
              <a:buFont typeface="Wingdings" panose="05000000000000000000" pitchFamily="2" charset="2"/>
              <a:buChar char="§"/>
              <a:defRPr sz="1600">
                <a:solidFill>
                  <a:srgbClr val="FFFFFF"/>
                </a:solidFill>
              </a:defRPr>
            </a:lvl4pPr>
            <a:lvl5pPr marL="285750" indent="-285750">
              <a:buClr>
                <a:srgbClr val="FFFFFF"/>
              </a:buClr>
              <a:buFont typeface="Wingdings" panose="05000000000000000000" pitchFamily="2" charset="2"/>
              <a:buChar char="§"/>
              <a:defRPr sz="160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Diagrammplatzhalter 9"/>
          <p:cNvSpPr>
            <a:spLocks noGrp="1"/>
          </p:cNvSpPr>
          <p:nvPr>
            <p:ph type="chart" sz="quarter" idx="11"/>
          </p:nvPr>
        </p:nvSpPr>
        <p:spPr>
          <a:xfrm>
            <a:off x="4437063" y="1350963"/>
            <a:ext cx="3959225" cy="2919412"/>
          </a:xfrm>
        </p:spPr>
        <p:txBody>
          <a:bodyPr/>
          <a:lstStyle/>
          <a:p>
            <a:r>
              <a:rPr lang="de-DE" smtClean="0"/>
              <a:t>Diagramm durch Klicken auf Symbol hinzufügen</a:t>
            </a:r>
            <a:endParaRPr lang="de-DE"/>
          </a:p>
        </p:txBody>
      </p:sp>
      <p:sp>
        <p:nvSpPr>
          <p:cNvPr id="12" name="Textplatzhalter 11"/>
          <p:cNvSpPr>
            <a:spLocks noGrp="1"/>
          </p:cNvSpPr>
          <p:nvPr>
            <p:ph type="body" sz="quarter" idx="12"/>
          </p:nvPr>
        </p:nvSpPr>
        <p:spPr>
          <a:xfrm>
            <a:off x="828243" y="1423988"/>
            <a:ext cx="3459162" cy="2857500"/>
          </a:xfrm>
        </p:spPr>
        <p:txBody>
          <a:bodyPr/>
          <a:lstStyle>
            <a:lvl1pPr marL="285750" indent="-285750">
              <a:buClr>
                <a:schemeClr val="tx1"/>
              </a:buClr>
              <a:buFont typeface="Wingdings" panose="05000000000000000000" pitchFamily="2" charset="2"/>
              <a:buChar char="§"/>
              <a:defRPr/>
            </a:lvl1pPr>
            <a:lvl2pPr marL="285750" indent="-285750">
              <a:buClr>
                <a:schemeClr val="tx1"/>
              </a:buClr>
              <a:buFont typeface="Wingdings" panose="05000000000000000000" pitchFamily="2" charset="2"/>
              <a:buChar char="§"/>
              <a:defRPr/>
            </a:lvl2pPr>
            <a:lvl3pPr marL="285750" indent="-285750">
              <a:buClr>
                <a:schemeClr val="tx1"/>
              </a:buClr>
              <a:buFont typeface="Wingdings" panose="05000000000000000000" pitchFamily="2" charset="2"/>
              <a:buChar char="§"/>
              <a:defRPr/>
            </a:lvl3pPr>
            <a:lvl4pPr marL="285750" indent="-285750">
              <a:buClr>
                <a:schemeClr val="tx1"/>
              </a:buClr>
              <a:buFont typeface="Wingdings" panose="05000000000000000000" pitchFamily="2" charset="2"/>
              <a:buChar char="§"/>
              <a:defRPr/>
            </a:lvl4pPr>
            <a:lvl5pPr marL="171450" indent="-171450">
              <a:buClr>
                <a:schemeClr val="tx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3"/>
          </p:nvPr>
        </p:nvSpPr>
        <p:spPr>
          <a:xfrm>
            <a:off x="828243" y="4752544"/>
            <a:ext cx="3459162" cy="1114857"/>
          </a:xfrm>
        </p:spPr>
        <p:txBody>
          <a:bodyPr/>
          <a:lstStyle>
            <a:lvl1pPr marL="285750" indent="-285750">
              <a:buClr>
                <a:schemeClr val="tx1"/>
              </a:buClr>
              <a:buFont typeface="Wingdings" panose="05000000000000000000" pitchFamily="2" charset="2"/>
              <a:buChar char="§"/>
              <a:defRPr>
                <a:solidFill>
                  <a:schemeClr val="bg1"/>
                </a:solidFill>
              </a:defRPr>
            </a:lvl1pPr>
            <a:lvl2pPr marL="285750" indent="-285750">
              <a:buClr>
                <a:schemeClr val="tx1"/>
              </a:buClr>
              <a:buFont typeface="Wingdings" panose="05000000000000000000" pitchFamily="2" charset="2"/>
              <a:buChar char="§"/>
              <a:defRPr>
                <a:solidFill>
                  <a:schemeClr val="bg1"/>
                </a:solidFill>
              </a:defRPr>
            </a:lvl2pPr>
            <a:lvl3pPr marL="285750" indent="-285750">
              <a:buClr>
                <a:schemeClr val="tx1"/>
              </a:buClr>
              <a:buFont typeface="Wingdings" panose="05000000000000000000" pitchFamily="2" charset="2"/>
              <a:buChar char="§"/>
              <a:defRPr>
                <a:solidFill>
                  <a:schemeClr val="bg1"/>
                </a:solidFill>
              </a:defRPr>
            </a:lvl3pPr>
            <a:lvl4pPr marL="285750" indent="-285750">
              <a:buClr>
                <a:schemeClr val="tx1"/>
              </a:buClr>
              <a:buFont typeface="Wingdings" panose="05000000000000000000" pitchFamily="2" charset="2"/>
              <a:buChar char="§"/>
              <a:defRPr>
                <a:solidFill>
                  <a:schemeClr val="bg1"/>
                </a:solidFill>
              </a:defRPr>
            </a:lvl4pPr>
            <a:lvl5pPr marL="171450" indent="-171450">
              <a:buClr>
                <a:schemeClr val="tx1"/>
              </a:buClr>
              <a:buFont typeface="Wingdings" panose="05000000000000000000" pitchFamily="2" charset="2"/>
              <a:buChar char="§"/>
              <a:defRPr>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1"/>
          <p:cNvSpPr>
            <a:spLocks noGrp="1"/>
          </p:cNvSpPr>
          <p:nvPr>
            <p:ph type="body" sz="quarter" idx="14"/>
          </p:nvPr>
        </p:nvSpPr>
        <p:spPr>
          <a:xfrm>
            <a:off x="4627852" y="4752544"/>
            <a:ext cx="3459162" cy="1114857"/>
          </a:xfrm>
        </p:spPr>
        <p:txBody>
          <a:bodyPr/>
          <a:lstStyle>
            <a:lvl1pPr marL="285750" indent="-285750">
              <a:buClr>
                <a:schemeClr val="tx1"/>
              </a:buClr>
              <a:buFont typeface="Wingdings" panose="05000000000000000000" pitchFamily="2" charset="2"/>
              <a:buChar char="§"/>
              <a:defRPr>
                <a:solidFill>
                  <a:schemeClr val="bg1"/>
                </a:solidFill>
              </a:defRPr>
            </a:lvl1pPr>
            <a:lvl2pPr marL="285750" indent="-285750">
              <a:buClr>
                <a:schemeClr val="tx1"/>
              </a:buClr>
              <a:buFont typeface="Wingdings" panose="05000000000000000000" pitchFamily="2" charset="2"/>
              <a:buChar char="§"/>
              <a:defRPr>
                <a:solidFill>
                  <a:schemeClr val="bg1"/>
                </a:solidFill>
              </a:defRPr>
            </a:lvl2pPr>
            <a:lvl3pPr marL="285750" indent="-285750">
              <a:buClr>
                <a:schemeClr val="tx1"/>
              </a:buClr>
              <a:buFont typeface="Wingdings" panose="05000000000000000000" pitchFamily="2" charset="2"/>
              <a:buChar char="§"/>
              <a:defRPr>
                <a:solidFill>
                  <a:schemeClr val="bg1"/>
                </a:solidFill>
              </a:defRPr>
            </a:lvl3pPr>
            <a:lvl4pPr marL="285750" indent="-285750">
              <a:buClr>
                <a:schemeClr val="tx1"/>
              </a:buClr>
              <a:buFont typeface="Wingdings" panose="05000000000000000000" pitchFamily="2" charset="2"/>
              <a:buChar char="§"/>
              <a:defRPr>
                <a:solidFill>
                  <a:schemeClr val="bg1"/>
                </a:solidFill>
              </a:defRPr>
            </a:lvl4pPr>
            <a:lvl5pPr marL="171450" indent="-171450">
              <a:buClr>
                <a:schemeClr val="tx1"/>
              </a:buClr>
              <a:buFont typeface="Wingdings" panose="05000000000000000000" pitchFamily="2" charset="2"/>
              <a:buChar char="§"/>
              <a:defRPr>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32513026"/>
      </p:ext>
    </p:extLst>
  </p:cSld>
  <p:clrMapOvr>
    <a:masterClrMapping/>
  </p:clrMapOvr>
  <p:transition spd="med">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_Screen rechts mit Bullit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grpSp>
        <p:nvGrpSpPr>
          <p:cNvPr id="5" name="Gruppieren 4"/>
          <p:cNvGrpSpPr>
            <a:grpSpLocks noChangeAspect="1"/>
          </p:cNvGrpSpPr>
          <p:nvPr/>
        </p:nvGrpSpPr>
        <p:grpSpPr>
          <a:xfrm>
            <a:off x="6300651" y="1596585"/>
            <a:ext cx="5037057" cy="3359878"/>
            <a:chOff x="4860233" y="1451113"/>
            <a:chExt cx="5760000" cy="3842104"/>
          </a:xfrm>
          <a:effectLst>
            <a:outerShdw blurRad="50800" dist="38100" dir="5400000" algn="t" rotWithShape="0">
              <a:prstClr val="black">
                <a:alpha val="40000"/>
              </a:prstClr>
            </a:outerShdw>
          </a:effectLst>
        </p:grpSpPr>
        <p:sp>
          <p:nvSpPr>
            <p:cNvPr id="6" name="Flussdiagramm: Manuelle Verarbeitung 5"/>
            <p:cNvSpPr/>
            <p:nvPr/>
          </p:nvSpPr>
          <p:spPr>
            <a:xfrm rot="10800000">
              <a:off x="7122018" y="4726548"/>
              <a:ext cx="1210614" cy="566669"/>
            </a:xfrm>
            <a:prstGeom prst="flowChartManualOperation">
              <a:avLst/>
            </a:prstGeom>
            <a:gradFill flip="none" rotWithShape="1">
              <a:gsLst>
                <a:gs pos="0">
                  <a:schemeClr val="bg1">
                    <a:lumMod val="50000"/>
                  </a:schemeClr>
                </a:gs>
                <a:gs pos="52000">
                  <a:schemeClr val="bg1">
                    <a:lumMod val="95000"/>
                  </a:schemeClr>
                </a:gs>
                <a:gs pos="95000">
                  <a:schemeClr val="bg1">
                    <a:lumMod val="85000"/>
                  </a:schemeClr>
                </a:gs>
              </a:gsLst>
              <a:lin ang="5400000" scaled="1"/>
              <a:tileRect/>
            </a:gradFill>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7" name="Abgerundetes Rechteck 6"/>
            <p:cNvSpPr>
              <a:spLocks noChangeAspect="1"/>
            </p:cNvSpPr>
            <p:nvPr/>
          </p:nvSpPr>
          <p:spPr>
            <a:xfrm>
              <a:off x="4860233" y="1451113"/>
              <a:ext cx="5760000" cy="3240000"/>
            </a:xfrm>
            <a:prstGeom prst="roundRect">
              <a:avLst>
                <a:gd name="adj" fmla="val 1386"/>
              </a:avLst>
            </a:prstGeom>
            <a:solidFill>
              <a:schemeClr val="bg1"/>
            </a:solidFill>
            <a:ln w="120650">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grpSp>
      <p:sp>
        <p:nvSpPr>
          <p:cNvPr id="8" name="Inhaltsplatzhalter 7"/>
          <p:cNvSpPr>
            <a:spLocks noGrp="1"/>
          </p:cNvSpPr>
          <p:nvPr>
            <p:ph sz="quarter" idx="12"/>
          </p:nvPr>
        </p:nvSpPr>
        <p:spPr>
          <a:xfrm>
            <a:off x="674688" y="1485900"/>
            <a:ext cx="5122862" cy="3875088"/>
          </a:xfrm>
        </p:spPr>
        <p:txBody>
          <a:bodyPr/>
          <a:lstStyle>
            <a:lvl1pPr marL="342900" indent="-342900">
              <a:buClr>
                <a:schemeClr val="accent1"/>
              </a:buClr>
              <a:buFont typeface="Wingdings" panose="05000000000000000000" pitchFamily="2" charset="2"/>
              <a:buChar char="§"/>
              <a:defRPr sz="2000"/>
            </a:lvl1pPr>
            <a:lvl2pPr marL="342900" indent="-342900">
              <a:buClr>
                <a:schemeClr val="accent1"/>
              </a:buClr>
              <a:buFont typeface="Wingdings" panose="05000000000000000000" pitchFamily="2" charset="2"/>
              <a:buChar char="§"/>
              <a:defRPr sz="2000"/>
            </a:lvl2pPr>
            <a:lvl3pPr marL="285750" indent="-285750">
              <a:buClr>
                <a:schemeClr val="accent1"/>
              </a:buClr>
              <a:buFont typeface="Wingdings" panose="05000000000000000000" pitchFamily="2" charset="2"/>
              <a:buChar char="§"/>
              <a:defRPr sz="1800"/>
            </a:lvl3pPr>
            <a:lvl4pPr marL="285750" indent="-285750">
              <a:buClr>
                <a:schemeClr val="accent1"/>
              </a:buClr>
              <a:buFont typeface="Wingdings" panose="05000000000000000000" pitchFamily="2" charset="2"/>
              <a:buChar char="§"/>
              <a:defRPr sz="1800"/>
            </a:lvl4pPr>
            <a:lvl5pPr marL="285750" indent="-285750">
              <a:buClr>
                <a:schemeClr val="accent1"/>
              </a:buClr>
              <a:buFont typeface="Wingdings" panose="05000000000000000000" pitchFamily="2" charset="2"/>
              <a:buChar cha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205834366"/>
      </p:ext>
    </p:extLst>
  </p:cSld>
  <p:clrMapOvr>
    <a:masterClrMapping/>
  </p:clrMapOvr>
  <p:transition spd="med">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_4 Farbbloc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Textplatzhalter 3"/>
          <p:cNvSpPr>
            <a:spLocks noGrp="1"/>
          </p:cNvSpPr>
          <p:nvPr>
            <p:ph type="body" sz="quarter" idx="10"/>
          </p:nvPr>
        </p:nvSpPr>
        <p:spPr>
          <a:xfrm>
            <a:off x="696479" y="2151644"/>
            <a:ext cx="2520000" cy="3749675"/>
          </a:xfrm>
          <a:solidFill>
            <a:schemeClr val="accent1"/>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3"/>
          <p:cNvSpPr>
            <a:spLocks noGrp="1"/>
          </p:cNvSpPr>
          <p:nvPr>
            <p:ph type="body" sz="quarter" idx="11"/>
          </p:nvPr>
        </p:nvSpPr>
        <p:spPr>
          <a:xfrm>
            <a:off x="3484707" y="2151644"/>
            <a:ext cx="2520000" cy="3749675"/>
          </a:xfrm>
          <a:solidFill>
            <a:schemeClr val="accent4"/>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Textplatzhalter 3"/>
          <p:cNvSpPr>
            <a:spLocks noGrp="1"/>
          </p:cNvSpPr>
          <p:nvPr>
            <p:ph type="body" sz="quarter" idx="12"/>
          </p:nvPr>
        </p:nvSpPr>
        <p:spPr>
          <a:xfrm>
            <a:off x="6272935" y="2151644"/>
            <a:ext cx="2520000" cy="3749675"/>
          </a:xfrm>
          <a:solidFill>
            <a:schemeClr val="accent6"/>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extplatzhalter 3"/>
          <p:cNvSpPr>
            <a:spLocks noGrp="1"/>
          </p:cNvSpPr>
          <p:nvPr>
            <p:ph type="body" sz="quarter" idx="13"/>
          </p:nvPr>
        </p:nvSpPr>
        <p:spPr>
          <a:xfrm>
            <a:off x="9061162" y="2151644"/>
            <a:ext cx="2520000" cy="3749675"/>
          </a:xfrm>
          <a:solidFill>
            <a:schemeClr val="tx2"/>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3"/>
          <p:cNvSpPr>
            <a:spLocks noGrp="1"/>
          </p:cNvSpPr>
          <p:nvPr>
            <p:ph type="body" sz="quarter" idx="14"/>
          </p:nvPr>
        </p:nvSpPr>
        <p:spPr>
          <a:xfrm>
            <a:off x="693016" y="1462380"/>
            <a:ext cx="2520000" cy="698929"/>
          </a:xfrm>
          <a:solidFill>
            <a:schemeClr val="accent1"/>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3"/>
          <p:cNvSpPr>
            <a:spLocks noGrp="1"/>
          </p:cNvSpPr>
          <p:nvPr>
            <p:ph type="body" sz="quarter" idx="15"/>
          </p:nvPr>
        </p:nvSpPr>
        <p:spPr>
          <a:xfrm>
            <a:off x="3481244" y="1462380"/>
            <a:ext cx="2520000" cy="698929"/>
          </a:xfrm>
          <a:solidFill>
            <a:schemeClr val="accent4"/>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6"/>
          </p:nvPr>
        </p:nvSpPr>
        <p:spPr>
          <a:xfrm>
            <a:off x="6269472" y="1462380"/>
            <a:ext cx="2520000" cy="698929"/>
          </a:xfrm>
          <a:solidFill>
            <a:schemeClr val="accent6"/>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3"/>
          <p:cNvSpPr>
            <a:spLocks noGrp="1"/>
          </p:cNvSpPr>
          <p:nvPr>
            <p:ph type="body" sz="quarter" idx="17"/>
          </p:nvPr>
        </p:nvSpPr>
        <p:spPr>
          <a:xfrm>
            <a:off x="9057699" y="1462380"/>
            <a:ext cx="2520000" cy="698929"/>
          </a:xfrm>
          <a:solidFill>
            <a:schemeClr val="tx2"/>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02142297"/>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_excel-tabelle verknüp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quarter" idx="10"/>
          </p:nvPr>
        </p:nvSpPr>
        <p:spPr>
          <a:xfrm>
            <a:off x="690563" y="1074738"/>
            <a:ext cx="9993312" cy="53578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31408688"/>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2_Überschrift ohne Graubalken">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5891" y="6634834"/>
            <a:ext cx="1334121" cy="180000"/>
          </a:xfrm>
          <a:prstGeom prst="rect">
            <a:avLst/>
          </a:prstGeom>
        </p:spPr>
      </p:pic>
      <p:sp>
        <p:nvSpPr>
          <p:cNvPr id="9" name="Titel 4"/>
          <p:cNvSpPr>
            <a:spLocks noGrp="1"/>
          </p:cNvSpPr>
          <p:nvPr>
            <p:ph type="title"/>
          </p:nvPr>
        </p:nvSpPr>
        <p:spPr>
          <a:xfrm>
            <a:off x="484053" y="131291"/>
            <a:ext cx="10972800" cy="568858"/>
          </a:xfrm>
          <a:prstGeom prst="rect">
            <a:avLst/>
          </a:prstGeom>
        </p:spPr>
        <p:txBody>
          <a:bodyPr/>
          <a:lstStyle>
            <a:lvl1pPr algn="l">
              <a:defRPr sz="2400">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cxnSp>
        <p:nvCxnSpPr>
          <p:cNvPr id="5" name="Gerade Verbindung 5"/>
          <p:cNvCxnSpPr/>
          <p:nvPr/>
        </p:nvCxnSpPr>
        <p:spPr>
          <a:xfrm>
            <a:off x="354117" y="594572"/>
            <a:ext cx="11520000" cy="0"/>
          </a:xfrm>
          <a:prstGeom prst="line">
            <a:avLst/>
          </a:prstGeom>
          <a:ln w="12700">
            <a:gradFill flip="none" rotWithShape="1">
              <a:gsLst>
                <a:gs pos="0">
                  <a:schemeClr val="tx1"/>
                </a:gs>
                <a:gs pos="50000">
                  <a:schemeClr val="bg1">
                    <a:lumMod val="50000"/>
                  </a:schemeClr>
                </a:gs>
                <a:gs pos="100000">
                  <a:schemeClr val="bg2">
                    <a:lumMod val="5000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57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rei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86814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44675" y="1661628"/>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3"/>
            </p:custDataLst>
          </p:nvPr>
        </p:nvSpPr>
        <p:spPr bwMode="auto">
          <a:xfrm>
            <a:off x="3458805" y="1661628"/>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4"/>
            </p:custDataLst>
          </p:nvPr>
        </p:nvSpPr>
        <p:spPr bwMode="auto">
          <a:xfrm>
            <a:off x="6116350" y="1661628"/>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5"/>
            </p:custDataLst>
          </p:nvPr>
        </p:nvSpPr>
        <p:spPr bwMode="auto">
          <a:xfrm>
            <a:off x="2283059" y="4867137"/>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6"/>
            </p:custDataLst>
          </p:nvPr>
        </p:nvSpPr>
        <p:spPr bwMode="auto">
          <a:xfrm>
            <a:off x="5024548" y="4867137"/>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7"/>
            </p:custDataLst>
          </p:nvPr>
        </p:nvSpPr>
        <p:spPr bwMode="auto">
          <a:xfrm>
            <a:off x="7651822" y="4867137"/>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5386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7" name="Textplatzhalter 2"/>
          <p:cNvSpPr>
            <a:spLocks noGrp="1"/>
          </p:cNvSpPr>
          <p:nvPr>
            <p:ph type="body" sz="quarter" idx="12"/>
          </p:nvPr>
        </p:nvSpPr>
        <p:spPr>
          <a:xfrm>
            <a:off x="430722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695898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389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39313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673546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Inhaltsplatzhalter 16"/>
          <p:cNvSpPr>
            <a:spLocks noGrp="1"/>
          </p:cNvSpPr>
          <p:nvPr>
            <p:ph sz="quarter" idx="18"/>
          </p:nvPr>
        </p:nvSpPr>
        <p:spPr>
          <a:xfrm>
            <a:off x="193994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5" name="Inhaltsplatzhalter 16"/>
          <p:cNvSpPr>
            <a:spLocks noGrp="1"/>
          </p:cNvSpPr>
          <p:nvPr>
            <p:ph sz="quarter" idx="19"/>
          </p:nvPr>
        </p:nvSpPr>
        <p:spPr>
          <a:xfrm>
            <a:off x="469330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Inhaltsplatzhalter 16"/>
          <p:cNvSpPr>
            <a:spLocks noGrp="1"/>
          </p:cNvSpPr>
          <p:nvPr>
            <p:ph sz="quarter" idx="20"/>
          </p:nvPr>
        </p:nvSpPr>
        <p:spPr>
          <a:xfrm>
            <a:off x="730442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3463410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_EP-2-dias beschreibung oben">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67186"/>
            <a:ext cx="5400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06861" y="1664795"/>
            <a:ext cx="5400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Textplatzhalter 11"/>
          <p:cNvSpPr>
            <a:spLocks noGrp="1"/>
          </p:cNvSpPr>
          <p:nvPr>
            <p:ph type="body" sz="quarter" idx="11"/>
            <p:custDataLst>
              <p:tags r:id="rId1"/>
            </p:custDataLst>
          </p:nvPr>
        </p:nvSpPr>
        <p:spPr>
          <a:xfrm>
            <a:off x="695325" y="5817995"/>
            <a:ext cx="5400000" cy="592763"/>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199" y="417600"/>
            <a:ext cx="8492993"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12" name="Textplatzhalter 3"/>
          <p:cNvSpPr>
            <a:spLocks noGrp="1"/>
          </p:cNvSpPr>
          <p:nvPr>
            <p:ph type="body" sz="quarter" idx="17"/>
            <p:custDataLst>
              <p:tags r:id="rId3"/>
            </p:custDataLst>
          </p:nvPr>
        </p:nvSpPr>
        <p:spPr>
          <a:xfrm>
            <a:off x="692269"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8"/>
            <p:custDataLst>
              <p:tags r:id="rId4"/>
            </p:custDataLst>
          </p:nvPr>
        </p:nvSpPr>
        <p:spPr>
          <a:xfrm>
            <a:off x="6406861"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9"/>
            <p:custDataLst>
              <p:tags r:id="rId5"/>
            </p:custDataLst>
          </p:nvPr>
        </p:nvSpPr>
        <p:spPr>
          <a:xfrm>
            <a:off x="6406861" y="5817995"/>
            <a:ext cx="5400000" cy="592763"/>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65755583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16">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_2 Bilder mit Header und Text unten">
    <p:spTree>
      <p:nvGrpSpPr>
        <p:cNvPr id="1" name=""/>
        <p:cNvGrpSpPr/>
        <p:nvPr/>
      </p:nvGrpSpPr>
      <p:grpSpPr>
        <a:xfrm>
          <a:off x="0" y="0"/>
          <a:ext cx="0" cy="0"/>
          <a:chOff x="0" y="0"/>
          <a:chExt cx="0" cy="0"/>
        </a:xfrm>
      </p:grpSpPr>
      <p:sp>
        <p:nvSpPr>
          <p:cNvPr id="9" name="Textplatzhalter 11"/>
          <p:cNvSpPr>
            <a:spLocks noGrp="1"/>
          </p:cNvSpPr>
          <p:nvPr>
            <p:ph type="body" sz="quarter" idx="11"/>
            <p:custDataLst>
              <p:tags r:id="rId1"/>
            </p:custDataLst>
          </p:nvPr>
        </p:nvSpPr>
        <p:spPr>
          <a:xfrm>
            <a:off x="673100" y="6184900"/>
            <a:ext cx="5400000" cy="225858"/>
          </a:xfrm>
          <a:prstGeom prst="rect">
            <a:avLst/>
          </a:prstGeom>
        </p:spPr>
        <p:txBody>
          <a:bodyPr lIns="0" tIns="0" rIns="0" bIns="0"/>
          <a:lstStyle>
            <a:lvl1pPr marL="0" indent="0">
              <a:buFontTx/>
              <a:buNone/>
              <a:defRPr sz="10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199" y="417600"/>
            <a:ext cx="8492993"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12" name="Textplatzhalter 3"/>
          <p:cNvSpPr>
            <a:spLocks noGrp="1"/>
          </p:cNvSpPr>
          <p:nvPr>
            <p:ph type="body" sz="quarter" idx="17"/>
            <p:custDataLst>
              <p:tags r:id="rId3"/>
            </p:custDataLst>
          </p:nvPr>
        </p:nvSpPr>
        <p:spPr>
          <a:xfrm>
            <a:off x="673100"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8"/>
            <p:custDataLst>
              <p:tags r:id="rId4"/>
            </p:custDataLst>
          </p:nvPr>
        </p:nvSpPr>
        <p:spPr>
          <a:xfrm>
            <a:off x="6400800"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9"/>
            <p:custDataLst>
              <p:tags r:id="rId5"/>
            </p:custDataLst>
          </p:nvPr>
        </p:nvSpPr>
        <p:spPr>
          <a:xfrm>
            <a:off x="6400800" y="6184900"/>
            <a:ext cx="5400000" cy="225858"/>
          </a:xfrm>
          <a:prstGeom prst="rect">
            <a:avLst/>
          </a:prstGeom>
        </p:spPr>
        <p:txBody>
          <a:bodyPr lIns="0" tIns="0" rIns="0" bIns="0"/>
          <a:lstStyle>
            <a:lvl1pPr marL="0" indent="0">
              <a:buFontTx/>
              <a:buNone/>
              <a:defRPr sz="10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Bildplatzhalter 3"/>
          <p:cNvSpPr>
            <a:spLocks noGrp="1"/>
          </p:cNvSpPr>
          <p:nvPr>
            <p:ph type="pic" sz="quarter" idx="20"/>
          </p:nvPr>
        </p:nvSpPr>
        <p:spPr>
          <a:xfrm>
            <a:off x="673100" y="1803400"/>
            <a:ext cx="5436000" cy="3263900"/>
          </a:xfrm>
        </p:spPr>
        <p:txBody>
          <a:bodyPr/>
          <a:lstStyle/>
          <a:p>
            <a:r>
              <a:rPr lang="de-DE" smtClean="0"/>
              <a:t>Bild durch Klicken auf Symbol hinzufügen</a:t>
            </a:r>
            <a:endParaRPr lang="de-DE"/>
          </a:p>
        </p:txBody>
      </p:sp>
      <p:sp>
        <p:nvSpPr>
          <p:cNvPr id="14" name="Bildplatzhalter 3"/>
          <p:cNvSpPr>
            <a:spLocks noGrp="1"/>
          </p:cNvSpPr>
          <p:nvPr>
            <p:ph type="pic" sz="quarter" idx="21"/>
          </p:nvPr>
        </p:nvSpPr>
        <p:spPr>
          <a:xfrm>
            <a:off x="6400800" y="1803400"/>
            <a:ext cx="5436000" cy="3263900"/>
          </a:xfrm>
        </p:spPr>
        <p:txBody>
          <a:bodyPr/>
          <a:lstStyle/>
          <a:p>
            <a:r>
              <a:rPr lang="de-DE" smtClean="0"/>
              <a:t>Bild durch Klicken auf Symbol hinzufügen</a:t>
            </a:r>
            <a:endParaRPr lang="de-DE"/>
          </a:p>
        </p:txBody>
      </p:sp>
      <p:sp>
        <p:nvSpPr>
          <p:cNvPr id="15" name="Textplatzhalter 11"/>
          <p:cNvSpPr>
            <a:spLocks noGrp="1"/>
          </p:cNvSpPr>
          <p:nvPr>
            <p:ph type="body" sz="quarter" idx="22"/>
            <p:custDataLst>
              <p:tags r:id="rId6"/>
            </p:custDataLst>
          </p:nvPr>
        </p:nvSpPr>
        <p:spPr>
          <a:xfrm>
            <a:off x="673100" y="5345723"/>
            <a:ext cx="5400000" cy="648677"/>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7" name="Textplatzhalter 11"/>
          <p:cNvSpPr>
            <a:spLocks noGrp="1"/>
          </p:cNvSpPr>
          <p:nvPr>
            <p:ph type="body" sz="quarter" idx="23"/>
            <p:custDataLst>
              <p:tags r:id="rId7"/>
            </p:custDataLst>
          </p:nvPr>
        </p:nvSpPr>
        <p:spPr>
          <a:xfrm>
            <a:off x="6413500" y="5345723"/>
            <a:ext cx="5400000" cy="648677"/>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338480058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16">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7_Textfolie Heinze">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478640" y="362472"/>
            <a:ext cx="9628446" cy="597306"/>
          </a:xfrm>
          <a:prstGeom prst="rect">
            <a:avLst/>
          </a:prstGeom>
        </p:spPr>
        <p:txBody>
          <a:bodyPr/>
          <a:lstStyle>
            <a:lvl1pPr algn="l">
              <a:defRPr lang="de-DE" sz="2400" kern="1200" dirty="0">
                <a:solidFill>
                  <a:schemeClr val="tx1"/>
                </a:solidFill>
                <a:latin typeface="Segoe UI" panose="020B0502040204020203" pitchFamily="34" charset="0"/>
                <a:ea typeface="+mn-ea"/>
                <a:cs typeface="Segoe UI" panose="020B0502040204020203" pitchFamily="34" charset="0"/>
              </a:defRPr>
            </a:lvl1pPr>
          </a:lstStyle>
          <a:p>
            <a:r>
              <a:rPr lang="de-DE" dirty="0"/>
              <a:t>Überschrift durch Klicken hinzufügen</a:t>
            </a:r>
          </a:p>
        </p:txBody>
      </p:sp>
      <p:sp>
        <p:nvSpPr>
          <p:cNvPr id="5" name="Textplatzhalter 9"/>
          <p:cNvSpPr>
            <a:spLocks noGrp="1"/>
          </p:cNvSpPr>
          <p:nvPr>
            <p:ph type="body" sz="quarter" idx="10"/>
          </p:nvPr>
        </p:nvSpPr>
        <p:spPr>
          <a:xfrm>
            <a:off x="486774" y="1865676"/>
            <a:ext cx="10949676" cy="4820877"/>
          </a:xfrm>
          <a:prstGeom prst="rect">
            <a:avLst/>
          </a:prstGeom>
        </p:spPr>
        <p:txBody>
          <a:bodyPr/>
          <a:lstStyle>
            <a:lvl1pPr marL="0" indent="0" algn="l">
              <a:lnSpc>
                <a:spcPct val="100000"/>
              </a:lnSpc>
              <a:spcBef>
                <a:spcPts val="600"/>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80975"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2pPr>
            <a:lvl3pPr marL="360000"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3pPr>
            <a:lvl4pPr marL="540000"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4pPr>
            <a:lvl5pPr marL="720000" indent="-180000">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 Box 4"/>
          <p:cNvSpPr txBox="1">
            <a:spLocks noChangeArrowheads="1"/>
          </p:cNvSpPr>
          <p:nvPr/>
        </p:nvSpPr>
        <p:spPr bwMode="auto">
          <a:xfrm>
            <a:off x="504040" y="6642100"/>
            <a:ext cx="4286281" cy="215444"/>
          </a:xfrm>
          <a:prstGeom prst="rect">
            <a:avLst/>
          </a:prstGeom>
          <a:noFill/>
          <a:ln w="9525">
            <a:noFill/>
            <a:miter lim="800000"/>
            <a:headEnd/>
            <a:tailEnd/>
          </a:ln>
        </p:spPr>
        <p:txBody>
          <a:bodyPr wrap="square">
            <a:spAutoFit/>
          </a:bodyPr>
          <a:lstStyle/>
          <a:p>
            <a:pPr fontAlgn="auto">
              <a:spcBef>
                <a:spcPts val="0"/>
              </a:spcBef>
              <a:spcAft>
                <a:spcPts val="0"/>
              </a:spcAft>
              <a:defRPr/>
            </a:pPr>
            <a:r>
              <a:rPr lang="de-DE" sz="800" dirty="0">
                <a:latin typeface="Segoe UI" panose="020B0502040204020203" pitchFamily="34" charset="0"/>
                <a:cs typeface="Segoe UI" panose="020B0502040204020203" pitchFamily="34" charset="0"/>
              </a:rPr>
              <a:t>Heinze Sanitärpanel | Jahr 2021</a:t>
            </a:r>
          </a:p>
        </p:txBody>
      </p:sp>
      <p:sp>
        <p:nvSpPr>
          <p:cNvPr id="6" name="Rectangle 6"/>
          <p:cNvSpPr>
            <a:spLocks noChangeArrowheads="1"/>
          </p:cNvSpPr>
          <p:nvPr/>
        </p:nvSpPr>
        <p:spPr bwMode="auto">
          <a:xfrm>
            <a:off x="5770036" y="6642100"/>
            <a:ext cx="546945" cy="21544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800" dirty="0">
                <a:latin typeface="Segoe UI" panose="020B0502040204020203" pitchFamily="34" charset="0"/>
                <a:cs typeface="Segoe UI" panose="020B0502040204020203" pitchFamily="34" charset="0"/>
              </a:rPr>
              <a:t>Nr. </a:t>
            </a:r>
            <a:fld id="{601E8A24-F4D2-47EC-A787-6F98A8E0E979}" type="slidenum">
              <a:rPr lang="de-DE" sz="800">
                <a:latin typeface="Segoe UI" panose="020B0502040204020203" pitchFamily="34" charset="0"/>
                <a:cs typeface="Segoe UI" panose="020B0502040204020203" pitchFamily="34" charset="0"/>
              </a:rPr>
              <a:pPr fontAlgn="auto">
                <a:spcBef>
                  <a:spcPts val="0"/>
                </a:spcBef>
                <a:spcAft>
                  <a:spcPts val="0"/>
                </a:spcAft>
                <a:defRPr/>
              </a:pPr>
              <a:t>‹Nr.›</a:t>
            </a:fld>
            <a:endParaRPr lang="de-DE" sz="800" dirty="0">
              <a:latin typeface="Segoe UI" panose="020B0502040204020203" pitchFamily="34" charset="0"/>
              <a:cs typeface="Segoe UI" panose="020B0502040204020203" pitchFamily="34" charset="0"/>
            </a:endParaRPr>
          </a:p>
        </p:txBody>
      </p:sp>
      <p:pic>
        <p:nvPicPr>
          <p:cNvPr id="7" name="Grafik 6" descr="MaFo_SanitaerPanel.jpg"/>
          <p:cNvPicPr>
            <a:picLocks noChangeAspect="1"/>
          </p:cNvPicPr>
          <p:nvPr/>
        </p:nvPicPr>
        <p:blipFill>
          <a:blip r:embed="rId2" cstate="print"/>
          <a:stretch>
            <a:fillRect/>
          </a:stretch>
        </p:blipFill>
        <p:spPr>
          <a:xfrm>
            <a:off x="10906240" y="6495532"/>
            <a:ext cx="1202560" cy="321831"/>
          </a:xfrm>
          <a:prstGeom prst="rect">
            <a:avLst/>
          </a:prstGeom>
        </p:spPr>
      </p:pic>
    </p:spTree>
    <p:extLst>
      <p:ext uri="{BB962C8B-B14F-4D97-AF65-F5344CB8AC3E}">
        <p14:creationId xmlns:p14="http://schemas.microsoft.com/office/powerpoint/2010/main" val="29217997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orient="horz" pos="34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5 Bilder mit Texte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785CB4-141D-4049-9EA3-75BF4DB4798F}"/>
              </a:ext>
            </a:extLst>
          </p:cNvPr>
          <p:cNvSpPr>
            <a:spLocks noGrp="1"/>
          </p:cNvSpPr>
          <p:nvPr>
            <p:ph type="title"/>
          </p:nvPr>
        </p:nvSpPr>
        <p:spPr>
          <a:xfrm>
            <a:off x="691199" y="417600"/>
            <a:ext cx="8580987" cy="396000"/>
          </a:xfrm>
        </p:spPr>
        <p:txBody>
          <a:bodyPr/>
          <a:lstStyle/>
          <a:p>
            <a:r>
              <a:rPr lang="de-DE" smtClean="0"/>
              <a:t>Titelmasterformat durch Klicken bearbeiten</a:t>
            </a:r>
            <a:endParaRPr lang="de-DE"/>
          </a:p>
        </p:txBody>
      </p:sp>
      <p:sp>
        <p:nvSpPr>
          <p:cNvPr id="7" name="Picture placeholder left">
            <a:extLst>
              <a:ext uri="{FF2B5EF4-FFF2-40B4-BE49-F238E27FC236}">
                <a16:creationId xmlns:a16="http://schemas.microsoft.com/office/drawing/2014/main" id="{962DE87C-124A-49FC-91EF-74CB75A3C669}"/>
              </a:ext>
            </a:extLst>
          </p:cNvPr>
          <p:cNvSpPr>
            <a:spLocks noGrp="1"/>
          </p:cNvSpPr>
          <p:nvPr>
            <p:ph type="pic" sz="quarter" idx="15"/>
          </p:nvPr>
        </p:nvSpPr>
        <p:spPr>
          <a:xfrm>
            <a:off x="458788"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3" name="Picture placeholder center left">
            <a:extLst>
              <a:ext uri="{FF2B5EF4-FFF2-40B4-BE49-F238E27FC236}">
                <a16:creationId xmlns:a16="http://schemas.microsoft.com/office/drawing/2014/main" id="{45B118B1-F1F9-45B4-B8E2-6632B7044D44}"/>
              </a:ext>
            </a:extLst>
          </p:cNvPr>
          <p:cNvSpPr>
            <a:spLocks noGrp="1"/>
          </p:cNvSpPr>
          <p:nvPr>
            <p:ph type="pic" sz="quarter" idx="16"/>
          </p:nvPr>
        </p:nvSpPr>
        <p:spPr>
          <a:xfrm>
            <a:off x="2807861"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7" name="Picture placeholder center right">
            <a:extLst>
              <a:ext uri="{FF2B5EF4-FFF2-40B4-BE49-F238E27FC236}">
                <a16:creationId xmlns:a16="http://schemas.microsoft.com/office/drawing/2014/main" id="{A8DED118-21C5-4D34-B8D3-DD39FF90CCA4}"/>
              </a:ext>
            </a:extLst>
          </p:cNvPr>
          <p:cNvSpPr>
            <a:spLocks noGrp="1"/>
          </p:cNvSpPr>
          <p:nvPr>
            <p:ph type="pic" sz="quarter" idx="17"/>
          </p:nvPr>
        </p:nvSpPr>
        <p:spPr>
          <a:xfrm>
            <a:off x="5156934"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9" name="Picture placeholder right">
            <a:extLst>
              <a:ext uri="{FF2B5EF4-FFF2-40B4-BE49-F238E27FC236}">
                <a16:creationId xmlns:a16="http://schemas.microsoft.com/office/drawing/2014/main" id="{747D60A1-4E71-4ADC-9894-6D7C6811627C}"/>
              </a:ext>
            </a:extLst>
          </p:cNvPr>
          <p:cNvSpPr>
            <a:spLocks noGrp="1"/>
          </p:cNvSpPr>
          <p:nvPr>
            <p:ph type="pic" sz="quarter" idx="18"/>
          </p:nvPr>
        </p:nvSpPr>
        <p:spPr>
          <a:xfrm>
            <a:off x="7506007"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3"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358966"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5" name="Headline center left">
            <a:extLst>
              <a:ext uri="{FF2B5EF4-FFF2-40B4-BE49-F238E27FC236}">
                <a16:creationId xmlns:a16="http://schemas.microsoft.com/office/drawing/2014/main" id="{DBFC60C6-E96F-4262-9F25-D8D3332367DD}"/>
              </a:ext>
            </a:extLst>
          </p:cNvPr>
          <p:cNvSpPr>
            <a:spLocks noGrp="1"/>
          </p:cNvSpPr>
          <p:nvPr>
            <p:ph type="body" sz="quarter" idx="3"/>
          </p:nvPr>
        </p:nvSpPr>
        <p:spPr>
          <a:xfrm>
            <a:off x="2736132"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1" name="Headline center right">
            <a:extLst>
              <a:ext uri="{FF2B5EF4-FFF2-40B4-BE49-F238E27FC236}">
                <a16:creationId xmlns:a16="http://schemas.microsoft.com/office/drawing/2014/main" id="{E7920CA0-579D-47FA-9A0A-7A5B020DE42E}"/>
              </a:ext>
            </a:extLst>
          </p:cNvPr>
          <p:cNvSpPr>
            <a:spLocks noGrp="1"/>
          </p:cNvSpPr>
          <p:nvPr>
            <p:ph type="body" sz="quarter" idx="13"/>
          </p:nvPr>
        </p:nvSpPr>
        <p:spPr>
          <a:xfrm>
            <a:off x="5113298"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Headline right">
            <a:extLst>
              <a:ext uri="{FF2B5EF4-FFF2-40B4-BE49-F238E27FC236}">
                <a16:creationId xmlns:a16="http://schemas.microsoft.com/office/drawing/2014/main" id="{EF5B22F3-C664-444B-80B1-5327B33AB4CF}"/>
              </a:ext>
            </a:extLst>
          </p:cNvPr>
          <p:cNvSpPr>
            <a:spLocks noGrp="1"/>
          </p:cNvSpPr>
          <p:nvPr>
            <p:ph type="body" sz="quarter" idx="19"/>
          </p:nvPr>
        </p:nvSpPr>
        <p:spPr>
          <a:xfrm>
            <a:off x="9867631"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left">
            <a:extLst>
              <a:ext uri="{FF2B5EF4-FFF2-40B4-BE49-F238E27FC236}">
                <a16:creationId xmlns:a16="http://schemas.microsoft.com/office/drawing/2014/main" id="{1C94A9F3-77E7-4052-ADF3-47B5617F9CAF}"/>
              </a:ext>
            </a:extLst>
          </p:cNvPr>
          <p:cNvSpPr>
            <a:spLocks noGrp="1"/>
          </p:cNvSpPr>
          <p:nvPr>
            <p:ph sz="half" idx="2"/>
          </p:nvPr>
        </p:nvSpPr>
        <p:spPr>
          <a:xfrm>
            <a:off x="398578"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Content placeholder center left">
            <a:extLst>
              <a:ext uri="{FF2B5EF4-FFF2-40B4-BE49-F238E27FC236}">
                <a16:creationId xmlns:a16="http://schemas.microsoft.com/office/drawing/2014/main" id="{3F80F379-FCC2-4D63-BD67-E81435B9D782}"/>
              </a:ext>
            </a:extLst>
          </p:cNvPr>
          <p:cNvSpPr>
            <a:spLocks noGrp="1"/>
          </p:cNvSpPr>
          <p:nvPr>
            <p:ph sz="quarter" idx="4"/>
          </p:nvPr>
        </p:nvSpPr>
        <p:spPr>
          <a:xfrm>
            <a:off x="2765040"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Content placeholder center right">
            <a:extLst>
              <a:ext uri="{FF2B5EF4-FFF2-40B4-BE49-F238E27FC236}">
                <a16:creationId xmlns:a16="http://schemas.microsoft.com/office/drawing/2014/main" id="{F9AF96E0-53C6-482E-95AD-957DBCFA5CE9}"/>
              </a:ext>
            </a:extLst>
          </p:cNvPr>
          <p:cNvSpPr>
            <a:spLocks noGrp="1"/>
          </p:cNvSpPr>
          <p:nvPr>
            <p:ph sz="quarter" idx="14"/>
          </p:nvPr>
        </p:nvSpPr>
        <p:spPr>
          <a:xfrm>
            <a:off x="5131502"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Content placeholder right">
            <a:extLst>
              <a:ext uri="{FF2B5EF4-FFF2-40B4-BE49-F238E27FC236}">
                <a16:creationId xmlns:a16="http://schemas.microsoft.com/office/drawing/2014/main" id="{7B48EBD2-49B9-4EA2-9580-AE1FC658F497}"/>
              </a:ext>
            </a:extLst>
          </p:cNvPr>
          <p:cNvSpPr>
            <a:spLocks noGrp="1"/>
          </p:cNvSpPr>
          <p:nvPr>
            <p:ph sz="quarter" idx="20"/>
          </p:nvPr>
        </p:nvSpPr>
        <p:spPr>
          <a:xfrm>
            <a:off x="9864426"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8" name="MIO_VALID_LAYOUT" hidden="1">
            <a:extLst>
              <a:ext uri="{FF2B5EF4-FFF2-40B4-BE49-F238E27FC236}">
                <a16:creationId xmlns:a16="http://schemas.microsoft.com/office/drawing/2014/main" id="{02069882-588C-474E-9874-3C4780A875AA}"/>
              </a:ext>
            </a:extLst>
          </p:cNvPr>
          <p:cNvSpPr/>
          <p:nvPr/>
        </p:nvSpPr>
        <p:spPr>
          <a:xfrm>
            <a:off x="11830800" y="972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
        <p:nvSpPr>
          <p:cNvPr id="22" name="Picture placeholder right">
            <a:extLst>
              <a:ext uri="{FF2B5EF4-FFF2-40B4-BE49-F238E27FC236}">
                <a16:creationId xmlns:a16="http://schemas.microsoft.com/office/drawing/2014/main" id="{747D60A1-4E71-4ADC-9894-6D7C6811627C}"/>
              </a:ext>
            </a:extLst>
          </p:cNvPr>
          <p:cNvSpPr>
            <a:spLocks noGrp="1"/>
          </p:cNvSpPr>
          <p:nvPr>
            <p:ph type="pic" sz="quarter" idx="21"/>
          </p:nvPr>
        </p:nvSpPr>
        <p:spPr>
          <a:xfrm>
            <a:off x="9855081" y="1575483"/>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23" name="Headline right">
            <a:extLst>
              <a:ext uri="{FF2B5EF4-FFF2-40B4-BE49-F238E27FC236}">
                <a16:creationId xmlns:a16="http://schemas.microsoft.com/office/drawing/2014/main" id="{EF5B22F3-C664-444B-80B1-5327B33AB4CF}"/>
              </a:ext>
            </a:extLst>
          </p:cNvPr>
          <p:cNvSpPr>
            <a:spLocks noGrp="1"/>
          </p:cNvSpPr>
          <p:nvPr>
            <p:ph type="body" sz="quarter" idx="22"/>
          </p:nvPr>
        </p:nvSpPr>
        <p:spPr>
          <a:xfrm>
            <a:off x="7490464" y="3541187"/>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4" name="Content placeholder right">
            <a:extLst>
              <a:ext uri="{FF2B5EF4-FFF2-40B4-BE49-F238E27FC236}">
                <a16:creationId xmlns:a16="http://schemas.microsoft.com/office/drawing/2014/main" id="{7B48EBD2-49B9-4EA2-9580-AE1FC658F497}"/>
              </a:ext>
            </a:extLst>
          </p:cNvPr>
          <p:cNvSpPr>
            <a:spLocks noGrp="1"/>
          </p:cNvSpPr>
          <p:nvPr>
            <p:ph sz="quarter" idx="23"/>
          </p:nvPr>
        </p:nvSpPr>
        <p:spPr>
          <a:xfrm>
            <a:off x="7497964" y="4518361"/>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24"/>
          </p:nvPr>
        </p:nvSpPr>
        <p:spPr>
          <a:xfrm>
            <a:off x="680981" y="982425"/>
            <a:ext cx="11129962" cy="379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97551099"/>
      </p:ext>
    </p:extLst>
  </p:cSld>
  <p:clrMapOvr>
    <a:masterClrMapping/>
  </p:clrMapOvr>
  <p:extLst mod="1">
    <p:ext uri="{DCECCB84-F9BA-43D5-87BE-67443E8EF086}">
      <p15:sldGuideLst xmlns:p15="http://schemas.microsoft.com/office/powerpoint/2012/main">
        <p15:guide id="9" pos="3840">
          <p15:clr>
            <a:srgbClr val="547EBF"/>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_Bild groß mit Quelle">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6" name="Textplatzhalter 11"/>
          <p:cNvSpPr>
            <a:spLocks noGrp="1"/>
          </p:cNvSpPr>
          <p:nvPr>
            <p:ph type="body" sz="quarter" idx="15"/>
          </p:nvPr>
        </p:nvSpPr>
        <p:spPr>
          <a:xfrm>
            <a:off x="691200" y="6238429"/>
            <a:ext cx="10024061" cy="316195"/>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7" name="Textplatzhalter 3"/>
          <p:cNvSpPr>
            <a:spLocks noGrp="1"/>
          </p:cNvSpPr>
          <p:nvPr>
            <p:ph type="body" sz="quarter" idx="17" hasCustomPrompt="1"/>
          </p:nvPr>
        </p:nvSpPr>
        <p:spPr>
          <a:xfrm>
            <a:off x="691200" y="5988094"/>
            <a:ext cx="4680000" cy="216000"/>
          </a:xfrm>
        </p:spPr>
        <p:txBody>
          <a:bodyPr>
            <a:noAutofit/>
          </a:bodyPr>
          <a:lstStyle>
            <a:lvl1pPr marL="0" indent="0">
              <a:buNone/>
              <a:defRPr sz="1000">
                <a:solidFill>
                  <a:schemeClr val="tx1"/>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Quelle:</a:t>
            </a:r>
          </a:p>
        </p:txBody>
      </p:sp>
      <p:sp>
        <p:nvSpPr>
          <p:cNvPr id="5" name="Bildplatzhalter 4"/>
          <p:cNvSpPr>
            <a:spLocks noGrp="1"/>
          </p:cNvSpPr>
          <p:nvPr>
            <p:ph type="pic" sz="quarter" idx="18"/>
          </p:nvPr>
        </p:nvSpPr>
        <p:spPr>
          <a:xfrm>
            <a:off x="691200" y="1101724"/>
            <a:ext cx="9297987" cy="47008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1828059038"/>
      </p:ext>
    </p:extLst>
  </p:cSld>
  <p:clrMapOvr>
    <a:masterClrMapping/>
  </p:clrMapOvr>
  <p:transition spd="med">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Struktur-Manometer">
    <p:spTree>
      <p:nvGrpSpPr>
        <p:cNvPr id="1" name=""/>
        <p:cNvGrpSpPr/>
        <p:nvPr/>
      </p:nvGrpSpPr>
      <p:grpSpPr>
        <a:xfrm>
          <a:off x="0" y="0"/>
          <a:ext cx="0" cy="0"/>
          <a:chOff x="0" y="0"/>
          <a:chExt cx="0" cy="0"/>
        </a:xfrm>
      </p:grpSpPr>
      <p:sp>
        <p:nvSpPr>
          <p:cNvPr id="3" name="Titel 2"/>
          <p:cNvSpPr>
            <a:spLocks noGrp="1"/>
          </p:cNvSpPr>
          <p:nvPr>
            <p:ph type="title"/>
          </p:nvPr>
        </p:nvSpPr>
        <p:spPr>
          <a:xfrm>
            <a:off x="693896" y="379425"/>
            <a:ext cx="8971399" cy="396000"/>
          </a:xfrm>
        </p:spPr>
        <p:txBody>
          <a:bodyPr/>
          <a:lstStyle>
            <a:lvl1pPr>
              <a:defRPr sz="2400">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cxnSp>
        <p:nvCxnSpPr>
          <p:cNvPr id="4" name="Gerader Verbinder 3"/>
          <p:cNvCxnSpPr/>
          <p:nvPr/>
        </p:nvCxnSpPr>
        <p:spPr>
          <a:xfrm>
            <a:off x="0" y="3642648"/>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6096000" y="882000"/>
            <a:ext cx="0" cy="597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8140184" y="852877"/>
            <a:ext cx="1883849" cy="215444"/>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WICHTIGES EREIGNIS</a:t>
            </a:r>
            <a:endParaRPr lang="de-DE" sz="1400" b="0" i="0" u="none" dirty="0">
              <a:solidFill>
                <a:schemeClr val="bg1"/>
              </a:solidFill>
              <a:latin typeface="Segoe UI" panose="020B0502040204020203" pitchFamily="34" charset="0"/>
            </a:endParaRPr>
          </a:p>
        </p:txBody>
      </p:sp>
      <p:sp>
        <p:nvSpPr>
          <p:cNvPr id="8" name="Rechteck 7"/>
          <p:cNvSpPr/>
          <p:nvPr/>
        </p:nvSpPr>
        <p:spPr>
          <a:xfrm>
            <a:off x="10047475" y="852877"/>
            <a:ext cx="2142766" cy="215444"/>
          </a:xfrm>
          <a:prstGeom prst="rect">
            <a:avLst/>
          </a:prstGeom>
          <a:solidFill>
            <a:schemeClr val="accent1"/>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POSITIV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9" name="Rechteck 8"/>
          <p:cNvSpPr/>
          <p:nvPr/>
        </p:nvSpPr>
        <p:spPr>
          <a:xfrm>
            <a:off x="319" y="852877"/>
            <a:ext cx="1883849" cy="215444"/>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WICHTIGES EREIGNIS</a:t>
            </a:r>
            <a:endParaRPr lang="de-DE" sz="1400" b="0" i="0" u="none" dirty="0">
              <a:solidFill>
                <a:schemeClr val="bg1"/>
              </a:solidFill>
              <a:latin typeface="Segoe UI" panose="020B0502040204020203" pitchFamily="34" charset="0"/>
            </a:endParaRPr>
          </a:p>
        </p:txBody>
      </p:sp>
      <p:sp>
        <p:nvSpPr>
          <p:cNvPr id="10" name="Rechteck 9"/>
          <p:cNvSpPr/>
          <p:nvPr/>
        </p:nvSpPr>
        <p:spPr>
          <a:xfrm>
            <a:off x="1904008" y="852877"/>
            <a:ext cx="2214838" cy="215444"/>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NEGATIV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11" name="Rechteck 10"/>
          <p:cNvSpPr/>
          <p:nvPr/>
        </p:nvSpPr>
        <p:spPr>
          <a:xfrm>
            <a:off x="319" y="3702282"/>
            <a:ext cx="925253" cy="215444"/>
          </a:xfrm>
          <a:prstGeom prst="rect">
            <a:avLst/>
          </a:prstGeom>
          <a:solidFill>
            <a:schemeClr val="bg1">
              <a:lumMod val="50000"/>
            </a:schemeClr>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EREIGNIS</a:t>
            </a:r>
            <a:endParaRPr lang="de-DE" sz="1400" b="0" i="0" u="none" dirty="0">
              <a:solidFill>
                <a:schemeClr val="bg1"/>
              </a:solidFill>
              <a:latin typeface="Segoe UI" panose="020B0502040204020203" pitchFamily="34" charset="0"/>
            </a:endParaRPr>
          </a:p>
        </p:txBody>
      </p:sp>
      <p:sp>
        <p:nvSpPr>
          <p:cNvPr id="12" name="Rechteck 11"/>
          <p:cNvSpPr/>
          <p:nvPr/>
        </p:nvSpPr>
        <p:spPr>
          <a:xfrm>
            <a:off x="957457" y="3702282"/>
            <a:ext cx="2214837" cy="215444"/>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NEGATIV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13" name="Rechteck 12"/>
          <p:cNvSpPr/>
          <p:nvPr/>
        </p:nvSpPr>
        <p:spPr>
          <a:xfrm>
            <a:off x="9107324" y="3702282"/>
            <a:ext cx="925253" cy="215444"/>
          </a:xfrm>
          <a:prstGeom prst="rect">
            <a:avLst/>
          </a:prstGeom>
          <a:solidFill>
            <a:schemeClr val="bg1">
              <a:lumMod val="50000"/>
            </a:schemeClr>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EREIGNIS</a:t>
            </a:r>
            <a:endParaRPr lang="de-DE" sz="1400" b="0" i="0" u="none" dirty="0">
              <a:solidFill>
                <a:schemeClr val="bg1"/>
              </a:solidFill>
              <a:latin typeface="Segoe UI" panose="020B0502040204020203" pitchFamily="34" charset="0"/>
            </a:endParaRPr>
          </a:p>
        </p:txBody>
      </p:sp>
      <p:sp>
        <p:nvSpPr>
          <p:cNvPr id="14" name="Rechteck 13"/>
          <p:cNvSpPr/>
          <p:nvPr/>
        </p:nvSpPr>
        <p:spPr>
          <a:xfrm>
            <a:off x="10046921" y="3702282"/>
            <a:ext cx="2142766" cy="215444"/>
          </a:xfrm>
          <a:prstGeom prst="rect">
            <a:avLst/>
          </a:prstGeom>
          <a:solidFill>
            <a:schemeClr val="accent1"/>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POSITIV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29" name="Textplatzhalter 28"/>
          <p:cNvSpPr>
            <a:spLocks noGrp="1"/>
          </p:cNvSpPr>
          <p:nvPr>
            <p:ph type="body" sz="quarter" idx="22"/>
          </p:nvPr>
        </p:nvSpPr>
        <p:spPr>
          <a:xfrm>
            <a:off x="79514"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8"/>
          <p:cNvSpPr>
            <a:spLocks noGrp="1"/>
          </p:cNvSpPr>
          <p:nvPr>
            <p:ph type="body" sz="quarter" idx="23"/>
          </p:nvPr>
        </p:nvSpPr>
        <p:spPr>
          <a:xfrm>
            <a:off x="2050774"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8"/>
          <p:cNvSpPr>
            <a:spLocks noGrp="1"/>
          </p:cNvSpPr>
          <p:nvPr>
            <p:ph type="body" sz="quarter" idx="24"/>
          </p:nvPr>
        </p:nvSpPr>
        <p:spPr>
          <a:xfrm>
            <a:off x="4022035"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8"/>
          <p:cNvSpPr>
            <a:spLocks noGrp="1"/>
          </p:cNvSpPr>
          <p:nvPr>
            <p:ph type="body" sz="quarter" idx="25"/>
          </p:nvPr>
        </p:nvSpPr>
        <p:spPr>
          <a:xfrm>
            <a:off x="6284844"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28"/>
          <p:cNvSpPr>
            <a:spLocks noGrp="1"/>
          </p:cNvSpPr>
          <p:nvPr>
            <p:ph type="body" sz="quarter" idx="26"/>
          </p:nvPr>
        </p:nvSpPr>
        <p:spPr>
          <a:xfrm>
            <a:off x="8256104"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28"/>
          <p:cNvSpPr>
            <a:spLocks noGrp="1"/>
          </p:cNvSpPr>
          <p:nvPr>
            <p:ph type="body" sz="quarter" idx="27"/>
          </p:nvPr>
        </p:nvSpPr>
        <p:spPr>
          <a:xfrm>
            <a:off x="10227365"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28"/>
          <p:cNvSpPr>
            <a:spLocks noGrp="1"/>
          </p:cNvSpPr>
          <p:nvPr>
            <p:ph type="body" sz="quarter" idx="28"/>
          </p:nvPr>
        </p:nvSpPr>
        <p:spPr>
          <a:xfrm>
            <a:off x="92768"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8"/>
          <p:cNvSpPr>
            <a:spLocks noGrp="1"/>
          </p:cNvSpPr>
          <p:nvPr>
            <p:ph type="body" sz="quarter" idx="29"/>
          </p:nvPr>
        </p:nvSpPr>
        <p:spPr>
          <a:xfrm>
            <a:off x="2064028"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8" name="Textplatzhalter 28"/>
          <p:cNvSpPr>
            <a:spLocks noGrp="1"/>
          </p:cNvSpPr>
          <p:nvPr>
            <p:ph type="body" sz="quarter" idx="30"/>
          </p:nvPr>
        </p:nvSpPr>
        <p:spPr>
          <a:xfrm>
            <a:off x="4035289"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8"/>
          <p:cNvSpPr>
            <a:spLocks noGrp="1"/>
          </p:cNvSpPr>
          <p:nvPr>
            <p:ph type="body" sz="quarter" idx="31"/>
          </p:nvPr>
        </p:nvSpPr>
        <p:spPr>
          <a:xfrm>
            <a:off x="6298098"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0" name="Textplatzhalter 28"/>
          <p:cNvSpPr>
            <a:spLocks noGrp="1"/>
          </p:cNvSpPr>
          <p:nvPr>
            <p:ph type="body" sz="quarter" idx="32"/>
          </p:nvPr>
        </p:nvSpPr>
        <p:spPr>
          <a:xfrm>
            <a:off x="8269358"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1" name="Textplatzhalter 28"/>
          <p:cNvSpPr>
            <a:spLocks noGrp="1"/>
          </p:cNvSpPr>
          <p:nvPr>
            <p:ph type="body" sz="quarter" idx="33"/>
          </p:nvPr>
        </p:nvSpPr>
        <p:spPr>
          <a:xfrm>
            <a:off x="10240619"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2" name="Inhaltsplatzhalter 41"/>
          <p:cNvSpPr>
            <a:spLocks noGrp="1"/>
          </p:cNvSpPr>
          <p:nvPr>
            <p:ph sz="quarter" idx="34"/>
          </p:nvPr>
        </p:nvSpPr>
        <p:spPr>
          <a:xfrm>
            <a:off x="171506"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3" name="Inhaltsplatzhalter 41"/>
          <p:cNvSpPr>
            <a:spLocks noGrp="1"/>
          </p:cNvSpPr>
          <p:nvPr>
            <p:ph sz="quarter" idx="35"/>
          </p:nvPr>
        </p:nvSpPr>
        <p:spPr>
          <a:xfrm>
            <a:off x="2144161"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Inhaltsplatzhalter 41"/>
          <p:cNvSpPr>
            <a:spLocks noGrp="1"/>
          </p:cNvSpPr>
          <p:nvPr>
            <p:ph sz="quarter" idx="36"/>
          </p:nvPr>
        </p:nvSpPr>
        <p:spPr>
          <a:xfrm>
            <a:off x="4116816"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Inhaltsplatzhalter 41"/>
          <p:cNvSpPr>
            <a:spLocks noGrp="1"/>
          </p:cNvSpPr>
          <p:nvPr>
            <p:ph sz="quarter" idx="37"/>
          </p:nvPr>
        </p:nvSpPr>
        <p:spPr>
          <a:xfrm>
            <a:off x="6365783"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Inhaltsplatzhalter 41"/>
          <p:cNvSpPr>
            <a:spLocks noGrp="1"/>
          </p:cNvSpPr>
          <p:nvPr>
            <p:ph sz="quarter" idx="38"/>
          </p:nvPr>
        </p:nvSpPr>
        <p:spPr>
          <a:xfrm>
            <a:off x="8338438"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8" name="Inhaltsplatzhalter 41"/>
          <p:cNvSpPr>
            <a:spLocks noGrp="1"/>
          </p:cNvSpPr>
          <p:nvPr>
            <p:ph sz="quarter" idx="39"/>
          </p:nvPr>
        </p:nvSpPr>
        <p:spPr>
          <a:xfrm>
            <a:off x="10311093"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9" name="Inhaltsplatzhalter 41"/>
          <p:cNvSpPr>
            <a:spLocks noGrp="1"/>
          </p:cNvSpPr>
          <p:nvPr>
            <p:ph sz="quarter" idx="40"/>
          </p:nvPr>
        </p:nvSpPr>
        <p:spPr>
          <a:xfrm>
            <a:off x="178624"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Inhaltsplatzhalter 41"/>
          <p:cNvSpPr>
            <a:spLocks noGrp="1"/>
          </p:cNvSpPr>
          <p:nvPr>
            <p:ph sz="quarter" idx="41"/>
          </p:nvPr>
        </p:nvSpPr>
        <p:spPr>
          <a:xfrm>
            <a:off x="2151279"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1" name="Inhaltsplatzhalter 41"/>
          <p:cNvSpPr>
            <a:spLocks noGrp="1"/>
          </p:cNvSpPr>
          <p:nvPr>
            <p:ph sz="quarter" idx="42"/>
          </p:nvPr>
        </p:nvSpPr>
        <p:spPr>
          <a:xfrm>
            <a:off x="4123934"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2" name="Inhaltsplatzhalter 41"/>
          <p:cNvSpPr>
            <a:spLocks noGrp="1"/>
          </p:cNvSpPr>
          <p:nvPr>
            <p:ph sz="quarter" idx="43"/>
          </p:nvPr>
        </p:nvSpPr>
        <p:spPr>
          <a:xfrm>
            <a:off x="6372901"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3" name="Inhaltsplatzhalter 41"/>
          <p:cNvSpPr>
            <a:spLocks noGrp="1"/>
          </p:cNvSpPr>
          <p:nvPr>
            <p:ph sz="quarter" idx="44"/>
          </p:nvPr>
        </p:nvSpPr>
        <p:spPr>
          <a:xfrm>
            <a:off x="8345556"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4" name="Inhaltsplatzhalter 41"/>
          <p:cNvSpPr>
            <a:spLocks noGrp="1"/>
          </p:cNvSpPr>
          <p:nvPr>
            <p:ph sz="quarter" idx="45"/>
          </p:nvPr>
        </p:nvSpPr>
        <p:spPr>
          <a:xfrm>
            <a:off x="10318211"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37885024"/>
      </p:ext>
    </p:extLst>
  </p:cSld>
  <p:clrMapOvr>
    <a:masterClrMapping/>
  </p:clrMapOvr>
  <p:transition spd="med">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7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8652584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8_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81560758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_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813684557"/>
      </p:ext>
    </p:extLst>
  </p:cSld>
  <p:clrMapOvr>
    <a:masterClrMapping/>
  </p:clrMapOvr>
  <p:transition spd="med">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_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01618838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ORTWOLKE">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a:solidFill>
            <a:schemeClr val="accent3"/>
          </a:solidFill>
        </p:spPr>
        <p:txBody>
          <a:bodyPr lIns="72000"/>
          <a:lstStyle>
            <a:lvl1pPr>
              <a:defRPr>
                <a:solidFill>
                  <a:schemeClr val="accent1"/>
                </a:solidFill>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5" name="Bildplatzhalter 2"/>
          <p:cNvSpPr>
            <a:spLocks noGrp="1" noChangeAspect="1"/>
          </p:cNvSpPr>
          <p:nvPr>
            <p:ph type="pic" sz="quarter" idx="10"/>
          </p:nvPr>
        </p:nvSpPr>
        <p:spPr>
          <a:xfrm>
            <a:off x="691515" y="1006475"/>
            <a:ext cx="9612000" cy="5407200"/>
          </a:xfrm>
        </p:spPr>
        <p:txBody>
          <a:bodyPr/>
          <a:lstStyle/>
          <a:p>
            <a:r>
              <a:rPr lang="de-DE" smtClean="0"/>
              <a:t>Bild durch Klicken auf Symbol hinzufügen</a:t>
            </a:r>
            <a:endParaRPr lang="de-DE"/>
          </a:p>
        </p:txBody>
      </p:sp>
      <p:grpSp>
        <p:nvGrpSpPr>
          <p:cNvPr id="6" name="Marker yellow"/>
          <p:cNvGrpSpPr>
            <a:grpSpLocks/>
          </p:cNvGrpSpPr>
          <p:nvPr>
            <p:custDataLst>
              <p:tags r:id="rId2"/>
            </p:custDataLst>
          </p:nvPr>
        </p:nvGrpSpPr>
        <p:grpSpPr>
          <a:xfrm rot="180000">
            <a:off x="10360271" y="5020000"/>
            <a:ext cx="1717429" cy="1037900"/>
            <a:chOff x="9712571" y="1387800"/>
            <a:chExt cx="2021029" cy="839622"/>
          </a:xfrm>
        </p:grpSpPr>
        <p:sp>
          <p:nvSpPr>
            <p:cNvPr id="7" name="Rectangle 251">
              <a:extLst>
                <a:ext uri="{FF2B5EF4-FFF2-40B4-BE49-F238E27FC236}">
                  <a16:creationId xmlns:a16="http://schemas.microsoft.com/office/drawing/2014/main" id="{2FDE0DAE-A6A4-410C-AB2C-A592609B602E}"/>
                </a:ext>
              </a:extLst>
            </p:cNvPr>
            <p:cNvSpPr/>
            <p:nvPr/>
          </p:nvSpPr>
          <p:spPr>
            <a:xfrm rot="360000">
              <a:off x="10317691" y="1985601"/>
              <a:ext cx="1256594" cy="128246"/>
            </a:xfrm>
            <a:prstGeom prst="rect">
              <a:avLst/>
            </a:prstGeom>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nvGrpSpPr>
            <p:cNvPr id="8" name="Group 252">
              <a:extLst>
                <a:ext uri="{FF2B5EF4-FFF2-40B4-BE49-F238E27FC236}">
                  <a16:creationId xmlns:a16="http://schemas.microsoft.com/office/drawing/2014/main" id="{0ED9601D-D03F-4949-939A-D498EB946AE3}"/>
                </a:ext>
              </a:extLst>
            </p:cNvPr>
            <p:cNvGrpSpPr/>
            <p:nvPr/>
          </p:nvGrpSpPr>
          <p:grpSpPr>
            <a:xfrm>
              <a:off x="9712571" y="1387800"/>
              <a:ext cx="2021029" cy="839622"/>
              <a:chOff x="5921828" y="3217979"/>
              <a:chExt cx="2569464" cy="948610"/>
            </a:xfrm>
            <a:effectLst/>
          </p:grpSpPr>
          <p:sp>
            <p:nvSpPr>
              <p:cNvPr id="9" name="Rectangle 253">
                <a:extLst>
                  <a:ext uri="{FF2B5EF4-FFF2-40B4-BE49-F238E27FC236}">
                    <a16:creationId xmlns:a16="http://schemas.microsoft.com/office/drawing/2014/main" id="{55D61602-08F2-4242-84C0-6DECAFEDB72D}"/>
                  </a:ext>
                </a:extLst>
              </p:cNvPr>
              <p:cNvSpPr/>
              <p:nvPr/>
            </p:nvSpPr>
            <p:spPr>
              <a:xfrm>
                <a:off x="5921828" y="3217979"/>
                <a:ext cx="2569464" cy="948610"/>
              </a:xfrm>
              <a:prstGeom prst="rect">
                <a:avLst/>
              </a:prstGeom>
              <a:solidFill>
                <a:srgbClr val="FFD93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rtlCol="0" anchor="ctr">
                <a:normAutofit fontScale="70000" lnSpcReduction="20000"/>
              </a:bodyPr>
              <a:lstStyle/>
              <a:p>
                <a:pPr>
                  <a:lnSpc>
                    <a:spcPct val="120000"/>
                  </a:lnSpc>
                  <a:spcBef>
                    <a:spcPts val="500"/>
                  </a:spcBef>
                </a:pPr>
                <a:r>
                  <a:rPr lang="de-DE" sz="1400" dirty="0">
                    <a:solidFill>
                      <a:schemeClr val="tx1"/>
                    </a:solidFill>
                    <a:latin typeface="+mj-lt"/>
                  </a:rPr>
                  <a:t>In „</a:t>
                </a:r>
                <a:r>
                  <a:rPr lang="de-DE" sz="1400" b="1" dirty="0">
                    <a:solidFill>
                      <a:schemeClr val="tx1"/>
                    </a:solidFill>
                    <a:latin typeface="+mj-lt"/>
                  </a:rPr>
                  <a:t>Wortwolken“</a:t>
                </a:r>
                <a:r>
                  <a:rPr lang="de-DE" sz="1400" dirty="0">
                    <a:solidFill>
                      <a:schemeClr val="tx1"/>
                    </a:solidFill>
                    <a:latin typeface="+mj-lt"/>
                  </a:rPr>
                  <a:t> werden Worte, die </a:t>
                </a:r>
                <a:r>
                  <a:rPr lang="de-DE" sz="1400" b="1" dirty="0">
                    <a:solidFill>
                      <a:schemeClr val="tx1"/>
                    </a:solidFill>
                    <a:latin typeface="+mj-lt"/>
                  </a:rPr>
                  <a:t>häufiger</a:t>
                </a:r>
                <a:r>
                  <a:rPr lang="de-DE" sz="1400" dirty="0">
                    <a:solidFill>
                      <a:schemeClr val="tx1"/>
                    </a:solidFill>
                    <a:latin typeface="+mj-lt"/>
                  </a:rPr>
                  <a:t> genannt wurden, stärker/größer</a:t>
                </a:r>
                <a:r>
                  <a:rPr lang="de-DE" sz="1400" baseline="0" dirty="0">
                    <a:solidFill>
                      <a:schemeClr val="tx1"/>
                    </a:solidFill>
                    <a:latin typeface="+mj-lt"/>
                  </a:rPr>
                  <a:t> </a:t>
                </a:r>
                <a:r>
                  <a:rPr lang="de-DE" sz="1400" b="1" baseline="0" dirty="0">
                    <a:solidFill>
                      <a:schemeClr val="tx1"/>
                    </a:solidFill>
                    <a:latin typeface="+mj-lt"/>
                  </a:rPr>
                  <a:t>hervorgehoben</a:t>
                </a:r>
                <a:r>
                  <a:rPr lang="de-DE" sz="1400" baseline="0" dirty="0">
                    <a:solidFill>
                      <a:schemeClr val="tx1"/>
                    </a:solidFill>
                    <a:latin typeface="+mj-lt"/>
                  </a:rPr>
                  <a:t>. </a:t>
                </a:r>
                <a:endParaRPr lang="de-DE" sz="1400" dirty="0">
                  <a:solidFill>
                    <a:schemeClr val="tx1"/>
                  </a:solidFill>
                  <a:latin typeface="+mj-lt"/>
                </a:endParaRPr>
              </a:p>
            </p:txBody>
          </p:sp>
          <p:sp>
            <p:nvSpPr>
              <p:cNvPr id="10" name="Rectangle 254">
                <a:extLst>
                  <a:ext uri="{FF2B5EF4-FFF2-40B4-BE49-F238E27FC236}">
                    <a16:creationId xmlns:a16="http://schemas.microsoft.com/office/drawing/2014/main" id="{D8AD70CD-9397-471D-8602-B63ABF91A80A}"/>
                  </a:ext>
                </a:extLst>
              </p:cNvPr>
              <p:cNvSpPr/>
              <p:nvPr/>
            </p:nvSpPr>
            <p:spPr>
              <a:xfrm>
                <a:off x="5921828" y="3217979"/>
                <a:ext cx="320384" cy="94861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grpSp>
    </p:spTree>
    <p:extLst>
      <p:ext uri="{BB962C8B-B14F-4D97-AF65-F5344CB8AC3E}">
        <p14:creationId xmlns:p14="http://schemas.microsoft.com/office/powerpoint/2010/main" val="258823653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_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96906825"/>
      </p:ext>
    </p:extLst>
  </p:cSld>
  <p:clrMapOvr>
    <a:masterClrMapping/>
  </p:clrMapOvr>
  <p:transition spd="med">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_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2582161074"/>
      </p:ext>
    </p:extLst>
  </p:cSld>
  <p:clrMapOvr>
    <a:masterClrMapping/>
  </p:clrMapOvr>
  <p:transition spd="med">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1944710"/>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759769292"/>
      </p:ext>
    </p:extLst>
  </p:cSld>
  <p:clrMapOvr>
    <a:masterClrMapping/>
  </p:clrMapOvr>
  <p:transition spd="med">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_Stichpunkte+Bild">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44710"/>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463917308"/>
      </p:ext>
    </p:extLst>
  </p:cSld>
  <p:clrMapOvr>
    <a:masterClrMapping/>
  </p:clrMapOvr>
  <p:transition spd="med">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4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434565570"/>
      </p:ext>
    </p:extLst>
  </p:cSld>
  <p:clrMapOvr>
    <a:masterClrMapping/>
  </p:clrMapOvr>
  <p:transition spd="med">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50000"/>
                    <a:lumOff val="50000"/>
                  </a:schemeClr>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6148722"/>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118150157"/>
      </p:ext>
    </p:extLst>
  </p:cSld>
  <p:clrMapOvr>
    <a:masterClrMapping/>
  </p:clrMapOvr>
  <p:transition spd="med">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_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76536" y="6080357"/>
            <a:ext cx="295684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049743393"/>
      </p:ext>
    </p:extLst>
  </p:cSld>
  <p:clrMapOvr>
    <a:masterClrMapping/>
  </p:clrMapOvr>
  <p:transition spd="med">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8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6133627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9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069475510"/>
      </p:ext>
    </p:extLst>
  </p:cSld>
  <p:clrMapOvr>
    <a:masterClrMapping/>
  </p:clrMapOvr>
  <p:transition spd="med">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4_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10927577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Weltkarte">
    <p:spTree>
      <p:nvGrpSpPr>
        <p:cNvPr id="1" name=""/>
        <p:cNvGrpSpPr/>
        <p:nvPr/>
      </p:nvGrpSpPr>
      <p:grpSpPr>
        <a:xfrm>
          <a:off x="0" y="0"/>
          <a:ext cx="0" cy="0"/>
          <a:chOff x="0" y="0"/>
          <a:chExt cx="0" cy="0"/>
        </a:xfrm>
      </p:grpSpPr>
      <p:pic>
        <p:nvPicPr>
          <p:cNvPr id="2" name="Grafik 1"/>
          <p:cNvPicPr>
            <a:picLocks noChangeAspect="1"/>
          </p:cNvPicPr>
          <p:nvPr/>
        </p:nvPicPr>
        <p:blipFill>
          <a:blip r:embed="rId3">
            <a:duotone>
              <a:schemeClr val="bg2">
                <a:shade val="45000"/>
                <a:satMod val="135000"/>
              </a:schemeClr>
              <a:prstClr val="white"/>
            </a:duotone>
          </a:blip>
          <a:stretch>
            <a:fillRect/>
          </a:stretch>
        </p:blipFill>
        <p:spPr>
          <a:xfrm>
            <a:off x="1465739" y="1309142"/>
            <a:ext cx="9345978" cy="5060119"/>
          </a:xfrm>
          <a:prstGeom prst="rect">
            <a:avLst/>
          </a:prstGeom>
        </p:spPr>
      </p:pic>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311" name="Gruppieren 390">
            <a:extLst>
              <a:ext uri="{FF2B5EF4-FFF2-40B4-BE49-F238E27FC236}">
                <a16:creationId xmlns:a16="http://schemas.microsoft.com/office/drawing/2014/main" id="{9FD47D75-3FA8-4BDC-9007-A833691CAF67}"/>
              </a:ext>
            </a:extLst>
          </p:cNvPr>
          <p:cNvGrpSpPr/>
          <p:nvPr/>
        </p:nvGrpSpPr>
        <p:grpSpPr>
          <a:xfrm>
            <a:off x="784619" y="1549574"/>
            <a:ext cx="1769966" cy="1813612"/>
            <a:chOff x="1051450" y="1269001"/>
            <a:chExt cx="1808394" cy="1808394"/>
          </a:xfrm>
        </p:grpSpPr>
        <p:sp>
          <p:nvSpPr>
            <p:cNvPr id="312" name="MIO_LINE1">
              <a:extLst>
                <a:ext uri="{FF2B5EF4-FFF2-40B4-BE49-F238E27FC236}">
                  <a16:creationId xmlns:a16="http://schemas.microsoft.com/office/drawing/2014/main" id="{78D4EF77-AC5A-45A8-80A9-7712B31C184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3" name="Diagramm 391">
              <a:extLst>
                <a:ext uri="{FF2B5EF4-FFF2-40B4-BE49-F238E27FC236}">
                  <a16:creationId xmlns:a16="http://schemas.microsoft.com/office/drawing/2014/main" id="{4326DA27-A57A-4BED-B1F6-D22E12376011}"/>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14" name="Gruppieren 393">
            <a:extLst>
              <a:ext uri="{FF2B5EF4-FFF2-40B4-BE49-F238E27FC236}">
                <a16:creationId xmlns:a16="http://schemas.microsoft.com/office/drawing/2014/main" id="{5CB0B717-E133-45EF-B0ED-66382239EA91}"/>
              </a:ext>
            </a:extLst>
          </p:cNvPr>
          <p:cNvGrpSpPr/>
          <p:nvPr/>
        </p:nvGrpSpPr>
        <p:grpSpPr>
          <a:xfrm>
            <a:off x="3735553" y="1549574"/>
            <a:ext cx="1769966" cy="1813612"/>
            <a:chOff x="1051450" y="1269001"/>
            <a:chExt cx="1808394" cy="1808394"/>
          </a:xfrm>
        </p:grpSpPr>
        <p:sp>
          <p:nvSpPr>
            <p:cNvPr id="315" name="MIO_LINE1">
              <a:extLst>
                <a:ext uri="{FF2B5EF4-FFF2-40B4-BE49-F238E27FC236}">
                  <a16:creationId xmlns:a16="http://schemas.microsoft.com/office/drawing/2014/main" id="{AB0EEC20-792D-4AF3-87D0-7E4D10A9420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6" name="Diagramm 394">
              <a:extLst>
                <a:ext uri="{FF2B5EF4-FFF2-40B4-BE49-F238E27FC236}">
                  <a16:creationId xmlns:a16="http://schemas.microsoft.com/office/drawing/2014/main" id="{79AF5984-7B2A-4F52-84A8-EC58E6154513}"/>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17" name="Gruppieren 396">
            <a:extLst>
              <a:ext uri="{FF2B5EF4-FFF2-40B4-BE49-F238E27FC236}">
                <a16:creationId xmlns:a16="http://schemas.microsoft.com/office/drawing/2014/main" id="{72045C72-0187-487D-81B6-A925F30CC88D}"/>
              </a:ext>
            </a:extLst>
          </p:cNvPr>
          <p:cNvGrpSpPr/>
          <p:nvPr/>
        </p:nvGrpSpPr>
        <p:grpSpPr>
          <a:xfrm>
            <a:off x="6686482" y="1549574"/>
            <a:ext cx="1769966" cy="1813612"/>
            <a:chOff x="1051450" y="1269001"/>
            <a:chExt cx="1808394" cy="1808394"/>
          </a:xfrm>
        </p:grpSpPr>
        <p:sp>
          <p:nvSpPr>
            <p:cNvPr id="318" name="MIO_LINE1">
              <a:extLst>
                <a:ext uri="{FF2B5EF4-FFF2-40B4-BE49-F238E27FC236}">
                  <a16:creationId xmlns:a16="http://schemas.microsoft.com/office/drawing/2014/main" id="{2BE95F3E-0155-4ED4-A5BF-10010E5D4D4E}"/>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9" name="Diagramm 397">
              <a:extLst>
                <a:ext uri="{FF2B5EF4-FFF2-40B4-BE49-F238E27FC236}">
                  <a16:creationId xmlns:a16="http://schemas.microsoft.com/office/drawing/2014/main" id="{F2F57F7E-9BF8-4AB4-B54D-E194C6B2350C}"/>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20" name="Gruppieren 399">
            <a:extLst>
              <a:ext uri="{FF2B5EF4-FFF2-40B4-BE49-F238E27FC236}">
                <a16:creationId xmlns:a16="http://schemas.microsoft.com/office/drawing/2014/main" id="{0AEFDF6C-8294-48CE-A03A-7DE5864539F9}"/>
              </a:ext>
            </a:extLst>
          </p:cNvPr>
          <p:cNvGrpSpPr/>
          <p:nvPr/>
        </p:nvGrpSpPr>
        <p:grpSpPr>
          <a:xfrm>
            <a:off x="9637413" y="1549574"/>
            <a:ext cx="1769966" cy="1813612"/>
            <a:chOff x="1051450" y="1269001"/>
            <a:chExt cx="1808394" cy="1808394"/>
          </a:xfrm>
        </p:grpSpPr>
        <p:sp>
          <p:nvSpPr>
            <p:cNvPr id="321" name="MIO_LINE1">
              <a:extLst>
                <a:ext uri="{FF2B5EF4-FFF2-40B4-BE49-F238E27FC236}">
                  <a16:creationId xmlns:a16="http://schemas.microsoft.com/office/drawing/2014/main" id="{C36F32CC-F1F6-492A-8573-181A6C903D7A}"/>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22" name="Diagramm 400">
              <a:extLst>
                <a:ext uri="{FF2B5EF4-FFF2-40B4-BE49-F238E27FC236}">
                  <a16:creationId xmlns:a16="http://schemas.microsoft.com/office/drawing/2014/main" id="{400BB9D8-2B30-4E2D-8D43-6352396280AF}"/>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7"/>
            </a:graphicData>
          </a:graphic>
        </p:graphicFrame>
      </p:grpSp>
      <p:pic>
        <p:nvPicPr>
          <p:cNvPr id="323" name="MIO_PICTOGRAM_PART2" descr="LKW">
            <a:extLst>
              <a:ext uri="{FF2B5EF4-FFF2-40B4-BE49-F238E27FC236}">
                <a16:creationId xmlns:a16="http://schemas.microsoft.com/office/drawing/2014/main" id="{0E9AED08-B0C3-4EBA-B532-D0DD9F95A29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p15="http://schemas.microsoft.com/office/powerpoint/2012/main" xmlns:asvg="http://schemas.microsoft.com/office/drawing/2016/SVG/main" xmlns:p14="http://schemas.microsoft.com/office/powerpoint/2010/main" xmlns:a14="http://schemas.microsoft.com/office/drawing/2010/main" xmlns:c="http://schemas.openxmlformats.org/drawingml/2006/chart" xmlns:a16="http://schemas.microsoft.com/office/drawing/2014/main" r:embed="rId11"/>
              </a:ext>
            </a:extLst>
          </a:blip>
          <a:stretch>
            <a:fillRect/>
          </a:stretch>
        </p:blipFill>
        <p:spPr>
          <a:xfrm>
            <a:off x="4338654" y="2167548"/>
            <a:ext cx="563760" cy="577661"/>
          </a:xfrm>
          <a:prstGeom prst="rect">
            <a:avLst/>
          </a:prstGeom>
        </p:spPr>
      </p:pic>
      <p:pic>
        <p:nvPicPr>
          <p:cNvPr id="324" name="MIO_PICTOGRAM_PART2" descr="Flugzeug">
            <a:extLst>
              <a:ext uri="{FF2B5EF4-FFF2-40B4-BE49-F238E27FC236}">
                <a16:creationId xmlns:a16="http://schemas.microsoft.com/office/drawing/2014/main" id="{2267C548-9871-4D8B-9B01-AF3D1D2A21D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p15="http://schemas.microsoft.com/office/powerpoint/2012/main" xmlns:asvg="http://schemas.microsoft.com/office/drawing/2016/SVG/main" xmlns:p14="http://schemas.microsoft.com/office/powerpoint/2010/main" xmlns:a14="http://schemas.microsoft.com/office/drawing/2010/main" xmlns:c="http://schemas.openxmlformats.org/drawingml/2006/chart" xmlns:a16="http://schemas.microsoft.com/office/drawing/2014/main" r:embed="rId13"/>
              </a:ext>
            </a:extLst>
          </a:blip>
          <a:stretch>
            <a:fillRect/>
          </a:stretch>
        </p:blipFill>
        <p:spPr>
          <a:xfrm>
            <a:off x="7289584" y="2167548"/>
            <a:ext cx="563760" cy="577661"/>
          </a:xfrm>
          <a:prstGeom prst="rect">
            <a:avLst/>
          </a:prstGeom>
        </p:spPr>
      </p:pic>
      <p:pic>
        <p:nvPicPr>
          <p:cNvPr id="325" name="MIO_PICTOGRAM_PART2" descr="Auto">
            <a:extLst>
              <a:ext uri="{FF2B5EF4-FFF2-40B4-BE49-F238E27FC236}">
                <a16:creationId xmlns:a16="http://schemas.microsoft.com/office/drawing/2014/main" id="{FC56C13B-0BA0-4D8B-AF32-F4C7321ABBD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p15="http://schemas.microsoft.com/office/powerpoint/2012/main" xmlns:asvg="http://schemas.microsoft.com/office/drawing/2016/SVG/main" xmlns:p14="http://schemas.microsoft.com/office/powerpoint/2010/main" xmlns:a14="http://schemas.microsoft.com/office/drawing/2010/main" xmlns:c="http://schemas.openxmlformats.org/drawingml/2006/chart" xmlns:a16="http://schemas.microsoft.com/office/drawing/2014/main" r:embed="rId15"/>
              </a:ext>
            </a:extLst>
          </a:blip>
          <a:stretch>
            <a:fillRect/>
          </a:stretch>
        </p:blipFill>
        <p:spPr>
          <a:xfrm>
            <a:off x="1387721" y="2167548"/>
            <a:ext cx="563760" cy="577661"/>
          </a:xfrm>
          <a:prstGeom prst="rect">
            <a:avLst/>
          </a:prstGeom>
        </p:spPr>
      </p:pic>
      <p:pic>
        <p:nvPicPr>
          <p:cNvPr id="326" name="MIO_PICTOGRAM_PART2" descr="Zug">
            <a:extLst>
              <a:ext uri="{FF2B5EF4-FFF2-40B4-BE49-F238E27FC236}">
                <a16:creationId xmlns:a16="http://schemas.microsoft.com/office/drawing/2014/main" id="{7F21F0AF-4FDB-4872-92B1-00E9E171C82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p15="http://schemas.microsoft.com/office/powerpoint/2012/main" xmlns:asvg="http://schemas.microsoft.com/office/drawing/2016/SVG/main" xmlns:p14="http://schemas.microsoft.com/office/powerpoint/2010/main" xmlns:a14="http://schemas.microsoft.com/office/drawing/2010/main" xmlns:c="http://schemas.openxmlformats.org/drawingml/2006/chart" xmlns:a16="http://schemas.microsoft.com/office/drawing/2014/main" r:embed="rId17"/>
              </a:ext>
            </a:extLst>
          </a:blip>
          <a:stretch>
            <a:fillRect/>
          </a:stretch>
        </p:blipFill>
        <p:spPr>
          <a:xfrm>
            <a:off x="10240516" y="2167548"/>
            <a:ext cx="563760" cy="577661"/>
          </a:xfrm>
          <a:prstGeom prst="rect">
            <a:avLst/>
          </a:prstGeom>
        </p:spPr>
      </p:pic>
      <p:sp>
        <p:nvSpPr>
          <p:cNvPr id="327" name="Textplatzhalter 326"/>
          <p:cNvSpPr>
            <a:spLocks noGrp="1"/>
          </p:cNvSpPr>
          <p:nvPr>
            <p:ph type="body" sz="quarter" idx="10"/>
          </p:nvPr>
        </p:nvSpPr>
        <p:spPr>
          <a:xfrm>
            <a:off x="697521"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8" name="Textplatzhalter 326"/>
          <p:cNvSpPr>
            <a:spLocks noGrp="1"/>
          </p:cNvSpPr>
          <p:nvPr>
            <p:ph type="body" sz="quarter" idx="11"/>
          </p:nvPr>
        </p:nvSpPr>
        <p:spPr>
          <a:xfrm>
            <a:off x="3678577"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9" name="Textplatzhalter 326"/>
          <p:cNvSpPr>
            <a:spLocks noGrp="1"/>
          </p:cNvSpPr>
          <p:nvPr>
            <p:ph type="body" sz="quarter" idx="12"/>
          </p:nvPr>
        </p:nvSpPr>
        <p:spPr>
          <a:xfrm>
            <a:off x="9566629"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0" name="Textplatzhalter 326"/>
          <p:cNvSpPr>
            <a:spLocks noGrp="1"/>
          </p:cNvSpPr>
          <p:nvPr>
            <p:ph type="body" sz="quarter" idx="13"/>
          </p:nvPr>
        </p:nvSpPr>
        <p:spPr>
          <a:xfrm>
            <a:off x="6634000"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1" name="Textplatzhalter 326"/>
          <p:cNvSpPr>
            <a:spLocks noGrp="1"/>
          </p:cNvSpPr>
          <p:nvPr>
            <p:ph type="body" sz="quarter" idx="14"/>
          </p:nvPr>
        </p:nvSpPr>
        <p:spPr>
          <a:xfrm>
            <a:off x="253138"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2" name="Textplatzhalter 326"/>
          <p:cNvSpPr>
            <a:spLocks noGrp="1"/>
          </p:cNvSpPr>
          <p:nvPr>
            <p:ph type="body" sz="quarter" idx="15"/>
          </p:nvPr>
        </p:nvSpPr>
        <p:spPr>
          <a:xfrm>
            <a:off x="3234194"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3" name="Textplatzhalter 326"/>
          <p:cNvSpPr>
            <a:spLocks noGrp="1"/>
          </p:cNvSpPr>
          <p:nvPr>
            <p:ph type="body" sz="quarter" idx="16"/>
          </p:nvPr>
        </p:nvSpPr>
        <p:spPr>
          <a:xfrm>
            <a:off x="9122246"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4" name="Textplatzhalter 326"/>
          <p:cNvSpPr>
            <a:spLocks noGrp="1"/>
          </p:cNvSpPr>
          <p:nvPr>
            <p:ph type="body" sz="quarter" idx="17"/>
          </p:nvPr>
        </p:nvSpPr>
        <p:spPr>
          <a:xfrm>
            <a:off x="6189617"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5018557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_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496407876"/>
      </p:ext>
    </p:extLst>
  </p:cSld>
  <p:clrMapOvr>
    <a:masterClrMapping/>
  </p:clrMapOvr>
  <p:transition spd="med">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5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0882686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_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038855866"/>
      </p:ext>
    </p:extLst>
  </p:cSld>
  <p:clrMapOvr>
    <a:masterClrMapping/>
  </p:clrMapOvr>
  <p:transition spd="med">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_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043549691"/>
      </p:ext>
    </p:extLst>
  </p:cSld>
  <p:clrMapOvr>
    <a:masterClrMapping/>
  </p:clrMapOvr>
  <p:transition spd="med">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_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26262690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8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582587355"/>
      </p:ext>
    </p:extLst>
  </p:cSld>
  <p:clrMapOvr>
    <a:masterClrMapping/>
  </p:clrMapOvr>
  <p:transition spd="med">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3_Maximum-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6" name="Textplatzhalter 11"/>
          <p:cNvSpPr>
            <a:spLocks noGrp="1"/>
          </p:cNvSpPr>
          <p:nvPr>
            <p:ph type="body" sz="quarter" idx="15"/>
          </p:nvPr>
        </p:nvSpPr>
        <p:spPr>
          <a:xfrm>
            <a:off x="701794" y="5986583"/>
            <a:ext cx="10024061" cy="648544"/>
          </a:xfrm>
          <a:prstGeom prst="rect">
            <a:avLst/>
          </a:prstGeom>
        </p:spPr>
        <p:txBody>
          <a:bodyPr lIns="0" tIns="0" rIns="0" bIns="0"/>
          <a:lstStyle>
            <a:lvl1pPr marL="0" indent="0">
              <a:buFontTx/>
              <a:buNone/>
              <a:defRPr sz="1400">
                <a:solidFill>
                  <a:schemeClr val="tx1">
                    <a:lumMod val="65000"/>
                    <a:lumOff val="35000"/>
                  </a:schemeClr>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7" name="Textplatzhalter 3"/>
          <p:cNvSpPr>
            <a:spLocks noGrp="1"/>
          </p:cNvSpPr>
          <p:nvPr>
            <p:ph type="body" sz="quarter" idx="17" hasCustomPrompt="1"/>
          </p:nvPr>
        </p:nvSpPr>
        <p:spPr>
          <a:xfrm>
            <a:off x="701675" y="5723175"/>
            <a:ext cx="4680000" cy="216000"/>
          </a:xfrm>
        </p:spPr>
        <p:txBody>
          <a:bodyPr>
            <a:noAutofit/>
          </a:bodyPr>
          <a:lstStyle>
            <a:lvl1pPr marL="0" indent="0">
              <a:buNone/>
              <a:defRPr sz="1000">
                <a:solidFill>
                  <a:srgbClr val="0FB869"/>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Angaben: Salden in % | Basis siehe oben</a:t>
            </a:r>
          </a:p>
        </p:txBody>
      </p:sp>
    </p:spTree>
    <p:extLst>
      <p:ext uri="{BB962C8B-B14F-4D97-AF65-F5344CB8AC3E}">
        <p14:creationId xmlns:p14="http://schemas.microsoft.com/office/powerpoint/2010/main" val="566436254"/>
      </p:ext>
    </p:extLst>
  </p:cSld>
  <p:clrMapOvr>
    <a:masterClrMapping/>
  </p:clrMapOvr>
  <p:transition spd="med">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2_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3" name="Rechteck 2"/>
          <p:cNvSpPr/>
          <p:nvPr/>
        </p:nvSpPr>
        <p:spPr>
          <a:xfrm>
            <a:off x="616114" y="5759483"/>
            <a:ext cx="2597186" cy="246221"/>
          </a:xfrm>
          <a:prstGeom prst="rect">
            <a:avLst/>
          </a:prstGeom>
        </p:spPr>
        <p:txBody>
          <a:bodyPr wrap="none">
            <a:spAutoFit/>
          </a:bodyPr>
          <a:lstStyle/>
          <a:p>
            <a:pPr lvl="0"/>
            <a:r>
              <a:rPr lang="de-DE" sz="1000" kern="1200" dirty="0">
                <a:solidFill>
                  <a:schemeClr val="tx1"/>
                </a:solidFill>
                <a:latin typeface="Segoe UI" panose="020B0502040204020203" pitchFamily="34" charset="0"/>
                <a:ea typeface="+mn-ea"/>
                <a:cs typeface="+mn-cs"/>
              </a:rPr>
              <a:t>Angaben: Salden in % | Basis siehe Folie 14</a:t>
            </a:r>
          </a:p>
        </p:txBody>
      </p:sp>
      <p:sp>
        <p:nvSpPr>
          <p:cNvPr id="8" name="Rechteck 7"/>
          <p:cNvSpPr/>
          <p:nvPr/>
        </p:nvSpPr>
        <p:spPr>
          <a:xfrm>
            <a:off x="616114" y="5979068"/>
            <a:ext cx="9720000" cy="648000"/>
          </a:xfrm>
          <a:prstGeom prst="rect">
            <a:avLst/>
          </a:prstGeom>
        </p:spPr>
        <p:txBody>
          <a:bodyPr>
            <a:spAutoFit/>
          </a:bodyPr>
          <a:lstStyle/>
          <a:p>
            <a:r>
              <a:rPr lang="de-DE" sz="1200" kern="1200" dirty="0">
                <a:solidFill>
                  <a:schemeClr val="tx1"/>
                </a:solidFill>
                <a:latin typeface="Segoe UI" panose="020B0502040204020203" pitchFamily="34" charset="0"/>
                <a:ea typeface="+mn-ea"/>
                <a:cs typeface="Arial" panose="020B0604020202020204" pitchFamily="34" charset="0"/>
              </a:rPr>
              <a:t>Der Saldowert der aktuellen Geschäftslage ist die Differenz der Prozentanteile der Antworten „gut/positiv“ und „schlecht/negativ“.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Der Saldowert der Erwartungen ist die Differenz der Prozentanteile der Antworten „wird sich verbessern“ und „wird sich verschlechtern“.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Das Baukonjunktur-Klima wird über eine Mittelwert-Berechnung aus den Salden der Geschäftslage und der Erwartungen errechnet. </a:t>
            </a:r>
          </a:p>
        </p:txBody>
      </p:sp>
    </p:spTree>
    <p:extLst>
      <p:ext uri="{BB962C8B-B14F-4D97-AF65-F5344CB8AC3E}">
        <p14:creationId xmlns:p14="http://schemas.microsoft.com/office/powerpoint/2010/main" val="3455684448"/>
      </p:ext>
    </p:extLst>
  </p:cSld>
  <p:clrMapOvr>
    <a:masterClrMapping/>
  </p:clrMapOvr>
  <p:transition spd="med">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2_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lumMod val="65000"/>
                    <a:lumOff val="35000"/>
                  </a:schemeClr>
                </a:solidFill>
              </a:defRPr>
            </a:lvl1pPr>
          </a:lstStyle>
          <a:p>
            <a:pPr lvl="0"/>
            <a:r>
              <a:rPr lang="de-DE"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693297495"/>
      </p:ext>
    </p:extLst>
  </p:cSld>
  <p:clrMapOvr>
    <a:masterClrMapping/>
  </p:clrMapOvr>
  <p:transition spd="med">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9_Textfolie Heinze">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478639" y="120244"/>
            <a:ext cx="9628445" cy="597306"/>
          </a:xfrm>
          <a:prstGeom prst="rect">
            <a:avLst/>
          </a:prstGeom>
        </p:spPr>
        <p:txBody>
          <a:bodyPr/>
          <a:lstStyle>
            <a:lvl1pPr algn="l">
              <a:defRPr lang="de-DE" sz="2400" kern="1200" dirty="0">
                <a:solidFill>
                  <a:schemeClr val="tx1"/>
                </a:solidFill>
                <a:latin typeface="Arial Narrow" pitchFamily="34" charset="0"/>
                <a:ea typeface="+mn-ea"/>
                <a:cs typeface="+mn-cs"/>
              </a:defRPr>
            </a:lvl1pPr>
          </a:lstStyle>
          <a:p>
            <a:r>
              <a:rPr lang="de-DE" dirty="0"/>
              <a:t>Überschrift durch Klicken hinzufügen</a:t>
            </a:r>
          </a:p>
        </p:txBody>
      </p:sp>
      <p:sp>
        <p:nvSpPr>
          <p:cNvPr id="5" name="Textplatzhalter 9"/>
          <p:cNvSpPr>
            <a:spLocks noGrp="1"/>
          </p:cNvSpPr>
          <p:nvPr>
            <p:ph type="body" sz="quarter" idx="10"/>
          </p:nvPr>
        </p:nvSpPr>
        <p:spPr>
          <a:xfrm>
            <a:off x="486773" y="1241854"/>
            <a:ext cx="9393600" cy="4916451"/>
          </a:xfrm>
          <a:prstGeom prst="rect">
            <a:avLst/>
          </a:prstGeom>
        </p:spPr>
        <p:txBody>
          <a:bodyPr/>
          <a:lstStyle>
            <a:lvl1pPr marL="0" indent="0" algn="l">
              <a:lnSpc>
                <a:spcPct val="100000"/>
              </a:lnSpc>
              <a:spcBef>
                <a:spcPts val="600"/>
              </a:spcBef>
              <a:buClr>
                <a:srgbClr val="6F7072"/>
              </a:buClr>
              <a:buFont typeface="Tahoma" pitchFamily="34" charset="0"/>
              <a:buNone/>
              <a:defRPr sz="1600">
                <a:solidFill>
                  <a:schemeClr val="tx1"/>
                </a:solidFill>
              </a:defRPr>
            </a:lvl1pPr>
            <a:lvl2pPr marL="180975" indent="-180000" algn="l">
              <a:lnSpc>
                <a:spcPct val="100000"/>
              </a:lnSpc>
              <a:spcBef>
                <a:spcPts val="400"/>
              </a:spcBef>
              <a:buClr>
                <a:srgbClr val="6F7072"/>
              </a:buClr>
              <a:buFont typeface="Tahoma" pitchFamily="34" charset="0"/>
              <a:buChar char="▪"/>
              <a:defRPr sz="1600">
                <a:solidFill>
                  <a:schemeClr val="tx1"/>
                </a:solidFill>
              </a:defRPr>
            </a:lvl2pPr>
            <a:lvl3pPr marL="360000" indent="-180000" algn="l">
              <a:lnSpc>
                <a:spcPct val="100000"/>
              </a:lnSpc>
              <a:spcBef>
                <a:spcPts val="400"/>
              </a:spcBef>
              <a:buClr>
                <a:srgbClr val="6F7072"/>
              </a:buClr>
              <a:buFont typeface="Tahoma" pitchFamily="34" charset="0"/>
              <a:buChar char="▪"/>
              <a:defRPr sz="1600">
                <a:solidFill>
                  <a:schemeClr val="tx1"/>
                </a:solidFill>
              </a:defRPr>
            </a:lvl3pPr>
            <a:lvl4pPr marL="540000" indent="-180000" algn="l">
              <a:lnSpc>
                <a:spcPct val="100000"/>
              </a:lnSpc>
              <a:spcBef>
                <a:spcPts val="400"/>
              </a:spcBef>
              <a:buClr>
                <a:srgbClr val="6F7072"/>
              </a:buClr>
              <a:buFont typeface="Tahoma" pitchFamily="34" charset="0"/>
              <a:buChar char="▪"/>
              <a:defRPr sz="1600">
                <a:solidFill>
                  <a:schemeClr val="tx1"/>
                </a:solidFill>
              </a:defRPr>
            </a:lvl4pPr>
            <a:lvl5pPr marL="720000" indent="-180000">
              <a:spcBef>
                <a:spcPts val="400"/>
              </a:spcBef>
              <a:buClr>
                <a:srgbClr val="6F7072"/>
              </a:buClr>
              <a:buFont typeface="Tahoma"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Rectangle 6"/>
          <p:cNvSpPr>
            <a:spLocks noChangeArrowheads="1"/>
          </p:cNvSpPr>
          <p:nvPr/>
        </p:nvSpPr>
        <p:spPr bwMode="auto">
          <a:xfrm>
            <a:off x="5770038" y="6642102"/>
            <a:ext cx="434734" cy="1776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554" dirty="0">
                <a:latin typeface="Segoe UI" panose="020B0502040204020203" pitchFamily="34" charset="0"/>
                <a:cs typeface="Segoe UI" panose="020B0502040204020203" pitchFamily="34" charset="0"/>
              </a:rPr>
              <a:t>Nr. </a:t>
            </a:r>
            <a:fld id="{601E8A24-F4D2-47EC-A787-6F98A8E0E979}" type="slidenum">
              <a:rPr lang="de-DE" sz="554">
                <a:latin typeface="Segoe UI" panose="020B0502040204020203" pitchFamily="34" charset="0"/>
                <a:cs typeface="Segoe UI" panose="020B0502040204020203" pitchFamily="34" charset="0"/>
              </a:rPr>
              <a:pPr fontAlgn="auto">
                <a:spcBef>
                  <a:spcPts val="0"/>
                </a:spcBef>
                <a:spcAft>
                  <a:spcPts val="0"/>
                </a:spcAft>
                <a:defRPr/>
              </a:pPr>
              <a:t>‹Nr.›</a:t>
            </a:fld>
            <a:endParaRPr lang="de-DE" sz="554" dirty="0">
              <a:latin typeface="Segoe UI" panose="020B0502040204020203" pitchFamily="34" charset="0"/>
              <a:cs typeface="Segoe UI" panose="020B0502040204020203" pitchFamily="34" charset="0"/>
            </a:endParaRPr>
          </a:p>
        </p:txBody>
      </p:sp>
      <p:pic>
        <p:nvPicPr>
          <p:cNvPr id="8" name="Grafik 9" descr="Logo_ManagementInfo.jpg"/>
          <p:cNvPicPr>
            <a:picLocks/>
          </p:cNvPicPr>
          <p:nvPr/>
        </p:nvPicPr>
        <p:blipFill>
          <a:blip r:embed="rId2" cstate="print"/>
          <a:srcRect/>
          <a:stretch>
            <a:fillRect/>
          </a:stretch>
        </p:blipFill>
        <p:spPr bwMode="auto">
          <a:xfrm>
            <a:off x="10848528" y="6642100"/>
            <a:ext cx="1238596" cy="170411"/>
          </a:xfrm>
          <a:prstGeom prst="rect">
            <a:avLst/>
          </a:prstGeom>
          <a:noFill/>
          <a:ln w="9525">
            <a:noFill/>
            <a:miter lim="800000"/>
            <a:headEnd/>
            <a:tailEnd/>
          </a:ln>
        </p:spPr>
      </p:pic>
    </p:spTree>
    <p:extLst>
      <p:ext uri="{BB962C8B-B14F-4D97-AF65-F5344CB8AC3E}">
        <p14:creationId xmlns:p14="http://schemas.microsoft.com/office/powerpoint/2010/main" val="1239521323"/>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ash 3 x 5">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1800000" cy="1440000"/>
          </a:xfrm>
        </p:spPr>
        <p:txBody>
          <a:bodyPr/>
          <a:lstStyle/>
          <a:p>
            <a:r>
              <a:rPr lang="de-DE" smtClean="0"/>
              <a:t>Diagramm durch Klicken auf Symbol hinzufügen</a:t>
            </a:r>
            <a:endParaRPr lang="de-DE"/>
          </a:p>
        </p:txBody>
      </p:sp>
      <p:sp>
        <p:nvSpPr>
          <p:cNvPr id="11" name="Diagrammplatzhalter 8"/>
          <p:cNvSpPr>
            <a:spLocks noGrp="1"/>
          </p:cNvSpPr>
          <p:nvPr>
            <p:ph type="chart" sz="quarter" idx="13"/>
          </p:nvPr>
        </p:nvSpPr>
        <p:spPr>
          <a:xfrm>
            <a:off x="4214033" y="1562634"/>
            <a:ext cx="1800000" cy="1440000"/>
          </a:xfrm>
        </p:spPr>
        <p:txBody>
          <a:bodyPr/>
          <a:lstStyle/>
          <a:p>
            <a:r>
              <a:rPr lang="de-DE" smtClean="0"/>
              <a:t>Diagramm durch Klicken auf Symbol hinzufügen</a:t>
            </a:r>
            <a:endParaRPr lang="de-DE"/>
          </a:p>
        </p:txBody>
      </p:sp>
      <p:sp>
        <p:nvSpPr>
          <p:cNvPr id="12" name="Diagrammplatzhalter 8"/>
          <p:cNvSpPr>
            <a:spLocks noGrp="1"/>
          </p:cNvSpPr>
          <p:nvPr>
            <p:ph type="chart" sz="quarter" idx="14"/>
          </p:nvPr>
        </p:nvSpPr>
        <p:spPr>
          <a:xfrm>
            <a:off x="6156562" y="1562634"/>
            <a:ext cx="1800000" cy="1440000"/>
          </a:xfrm>
        </p:spPr>
        <p:txBody>
          <a:bodyPr/>
          <a:lstStyle/>
          <a:p>
            <a:r>
              <a:rPr lang="de-DE" smtClean="0"/>
              <a:t>Diagramm durch Klicken auf Symbol hinzufügen</a:t>
            </a:r>
            <a:endParaRPr lang="de-DE"/>
          </a:p>
        </p:txBody>
      </p:sp>
      <p:sp>
        <p:nvSpPr>
          <p:cNvPr id="13" name="Diagrammplatzhalter 8"/>
          <p:cNvSpPr>
            <a:spLocks noGrp="1"/>
          </p:cNvSpPr>
          <p:nvPr>
            <p:ph type="chart" sz="quarter" idx="15"/>
          </p:nvPr>
        </p:nvSpPr>
        <p:spPr>
          <a:xfrm>
            <a:off x="8099091" y="1562634"/>
            <a:ext cx="1800000" cy="1440000"/>
          </a:xfrm>
        </p:spPr>
        <p:txBody>
          <a:bodyPr/>
          <a:lstStyle/>
          <a:p>
            <a:r>
              <a:rPr lang="de-DE" smtClean="0"/>
              <a:t>Diagramm durch Klicken auf Symbol hinzufügen</a:t>
            </a:r>
            <a:endParaRPr lang="de-DE" dirty="0"/>
          </a:p>
        </p:txBody>
      </p:sp>
      <p:sp>
        <p:nvSpPr>
          <p:cNvPr id="14" name="Diagrammplatzhalter 8"/>
          <p:cNvSpPr>
            <a:spLocks noGrp="1"/>
          </p:cNvSpPr>
          <p:nvPr>
            <p:ph type="chart" sz="quarter" idx="16"/>
          </p:nvPr>
        </p:nvSpPr>
        <p:spPr>
          <a:xfrm>
            <a:off x="10041620" y="1562634"/>
            <a:ext cx="1800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1800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4214033" y="3244731"/>
            <a:ext cx="1800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6156562" y="3244731"/>
            <a:ext cx="1800000" cy="1440000"/>
          </a:xfrm>
        </p:spPr>
        <p:txBody>
          <a:bodyPr/>
          <a:lstStyle/>
          <a:p>
            <a:r>
              <a:rPr lang="de-DE" smtClean="0"/>
              <a:t>Diagramm durch Klicken auf Symbol hinzufügen</a:t>
            </a:r>
            <a:endParaRPr lang="de-DE"/>
          </a:p>
        </p:txBody>
      </p:sp>
      <p:sp>
        <p:nvSpPr>
          <p:cNvPr id="19" name="Diagrammplatzhalter 8"/>
          <p:cNvSpPr>
            <a:spLocks noGrp="1"/>
          </p:cNvSpPr>
          <p:nvPr>
            <p:ph type="chart" sz="quarter" idx="20"/>
          </p:nvPr>
        </p:nvSpPr>
        <p:spPr>
          <a:xfrm>
            <a:off x="8099091" y="3244731"/>
            <a:ext cx="1800000" cy="1440000"/>
          </a:xfrm>
        </p:spPr>
        <p:txBody>
          <a:bodyPr/>
          <a:lstStyle/>
          <a:p>
            <a:r>
              <a:rPr lang="de-DE" smtClean="0"/>
              <a:t>Diagramm durch Klicken auf Symbol hinzufügen</a:t>
            </a:r>
            <a:endParaRPr lang="de-DE" dirty="0"/>
          </a:p>
        </p:txBody>
      </p:sp>
      <p:sp>
        <p:nvSpPr>
          <p:cNvPr id="20" name="Diagrammplatzhalter 8"/>
          <p:cNvSpPr>
            <a:spLocks noGrp="1"/>
          </p:cNvSpPr>
          <p:nvPr>
            <p:ph type="chart" sz="quarter" idx="21"/>
          </p:nvPr>
        </p:nvSpPr>
        <p:spPr>
          <a:xfrm>
            <a:off x="10041620" y="3244731"/>
            <a:ext cx="1800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1800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4214033" y="4902246"/>
            <a:ext cx="1800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6156562" y="4902246"/>
            <a:ext cx="1800000" cy="1440000"/>
          </a:xfrm>
        </p:spPr>
        <p:txBody>
          <a:bodyPr/>
          <a:lstStyle/>
          <a:p>
            <a:r>
              <a:rPr lang="de-DE" smtClean="0"/>
              <a:t>Diagramm durch Klicken auf Symbol hinzufügen</a:t>
            </a:r>
            <a:endParaRPr lang="de-DE"/>
          </a:p>
        </p:txBody>
      </p:sp>
      <p:sp>
        <p:nvSpPr>
          <p:cNvPr id="25" name="Diagrammplatzhalter 8"/>
          <p:cNvSpPr>
            <a:spLocks noGrp="1"/>
          </p:cNvSpPr>
          <p:nvPr>
            <p:ph type="chart" sz="quarter" idx="25"/>
          </p:nvPr>
        </p:nvSpPr>
        <p:spPr>
          <a:xfrm>
            <a:off x="8099091" y="4902246"/>
            <a:ext cx="1800000" cy="1440000"/>
          </a:xfrm>
        </p:spPr>
        <p:txBody>
          <a:bodyPr/>
          <a:lstStyle/>
          <a:p>
            <a:r>
              <a:rPr lang="de-DE" smtClean="0"/>
              <a:t>Diagramm durch Klicken auf Symbol hinzufügen</a:t>
            </a:r>
            <a:endParaRPr lang="de-DE" dirty="0"/>
          </a:p>
        </p:txBody>
      </p:sp>
      <p:sp>
        <p:nvSpPr>
          <p:cNvPr id="26" name="Diagrammplatzhalter 8"/>
          <p:cNvSpPr>
            <a:spLocks noGrp="1"/>
          </p:cNvSpPr>
          <p:nvPr>
            <p:ph type="chart" sz="quarter" idx="26"/>
          </p:nvPr>
        </p:nvSpPr>
        <p:spPr>
          <a:xfrm>
            <a:off x="10041620" y="4902246"/>
            <a:ext cx="1800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8452740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3_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468573522"/>
      </p:ext>
    </p:extLst>
  </p:cSld>
  <p:clrMapOvr>
    <a:masterClrMapping/>
  </p:clrMapOvr>
  <p:transition spd="med">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301123768"/>
      </p:ext>
    </p:extLst>
  </p:cSld>
  <p:clrMapOvr>
    <a:masterClrMapping/>
  </p:clrMapOvr>
  <p:transition spd="med">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5x2-Branche">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355265"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Diagrammplatzhalter 2"/>
          <p:cNvSpPr>
            <a:spLocks noGrp="1"/>
          </p:cNvSpPr>
          <p:nvPr>
            <p:ph type="chart" sz="quarter" idx="11"/>
          </p:nvPr>
        </p:nvSpPr>
        <p:spPr>
          <a:xfrm>
            <a:off x="2636457"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5" name="Diagrammplatzhalter 2"/>
          <p:cNvSpPr>
            <a:spLocks noGrp="1"/>
          </p:cNvSpPr>
          <p:nvPr>
            <p:ph type="chart" sz="quarter" idx="12"/>
          </p:nvPr>
        </p:nvSpPr>
        <p:spPr>
          <a:xfrm>
            <a:off x="4917649"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6" name="Diagrammplatzhalter 2"/>
          <p:cNvSpPr>
            <a:spLocks noGrp="1"/>
          </p:cNvSpPr>
          <p:nvPr>
            <p:ph type="chart" sz="quarter" idx="13"/>
          </p:nvPr>
        </p:nvSpPr>
        <p:spPr>
          <a:xfrm>
            <a:off x="7198841"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7" name="Diagrammplatzhalter 2"/>
          <p:cNvSpPr>
            <a:spLocks noGrp="1"/>
          </p:cNvSpPr>
          <p:nvPr>
            <p:ph type="chart" sz="quarter" idx="14"/>
          </p:nvPr>
        </p:nvSpPr>
        <p:spPr>
          <a:xfrm>
            <a:off x="9480032"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8" name="Diagrammplatzhalter 2"/>
          <p:cNvSpPr>
            <a:spLocks noGrp="1"/>
          </p:cNvSpPr>
          <p:nvPr>
            <p:ph type="chart" sz="quarter" idx="15"/>
          </p:nvPr>
        </p:nvSpPr>
        <p:spPr>
          <a:xfrm>
            <a:off x="691200" y="3609384"/>
            <a:ext cx="3240192" cy="303906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cxnSp>
        <p:nvCxnSpPr>
          <p:cNvPr id="11" name="Gerader Verbinder 10"/>
          <p:cNvCxnSpPr/>
          <p:nvPr userDrawn="1"/>
        </p:nvCxnSpPr>
        <p:spPr>
          <a:xfrm>
            <a:off x="323712" y="3291872"/>
            <a:ext cx="11484448" cy="0"/>
          </a:xfrm>
          <a:prstGeom prst="line">
            <a:avLst/>
          </a:prstGeom>
          <a:ln w="28575">
            <a:solidFill>
              <a:srgbClr val="0FB86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7"/>
          </p:nvPr>
        </p:nvSpPr>
        <p:spPr>
          <a:xfrm>
            <a:off x="7480723" y="3492694"/>
            <a:ext cx="3501504" cy="2827337"/>
          </a:xfrm>
        </p:spPr>
        <p:txBody>
          <a:bodyPr>
            <a:normAutofit/>
          </a:bodyPr>
          <a:lstStyle>
            <a:lvl1pPr>
              <a:defRPr sz="1400"/>
            </a:lvl1pPr>
            <a:lvl2pPr>
              <a:defRPr sz="1400"/>
            </a:lvl2pPr>
            <a:lvl3pPr>
              <a:defRPr sz="1400"/>
            </a:lvl3pPr>
            <a:lvl4pPr>
              <a:defRPr sz="1400"/>
            </a:lvl4pPr>
            <a:lvl5pP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feld 11"/>
          <p:cNvSpPr txBox="1"/>
          <p:nvPr userDrawn="1">
            <p:custDataLst>
              <p:tags r:id="rId1"/>
            </p:custDataLst>
          </p:nvPr>
        </p:nvSpPr>
        <p:spPr>
          <a:xfrm>
            <a:off x="8648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MITARBEITER</a:t>
            </a:r>
          </a:p>
        </p:txBody>
      </p:sp>
      <p:sp>
        <p:nvSpPr>
          <p:cNvPr id="14" name="Textfeld 13"/>
          <p:cNvSpPr txBox="1"/>
          <p:nvPr userDrawn="1">
            <p:custDataLst>
              <p:tags r:id="rId2"/>
            </p:custDataLst>
          </p:nvPr>
        </p:nvSpPr>
        <p:spPr>
          <a:xfrm>
            <a:off x="3089600"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smtClean="0">
                <a:solidFill>
                  <a:srgbClr val="000000"/>
                </a:solidFill>
                <a:latin typeface="Segoe UI" panose="020B0502040204020203" pitchFamily="34" charset="0"/>
              </a:rPr>
              <a:t>UMSATZ</a:t>
            </a:r>
            <a:endParaRPr lang="de-DE" sz="1200" b="0" i="0" u="none" baseline="0" dirty="0" smtClean="0">
              <a:solidFill>
                <a:srgbClr val="000000"/>
              </a:solidFill>
              <a:latin typeface="Segoe UI" panose="020B0502040204020203" pitchFamily="34" charset="0"/>
            </a:endParaRPr>
          </a:p>
        </p:txBody>
      </p:sp>
      <p:sp>
        <p:nvSpPr>
          <p:cNvPr id="15" name="Textfeld 14"/>
          <p:cNvSpPr txBox="1"/>
          <p:nvPr userDrawn="1">
            <p:custDataLst>
              <p:tags r:id="rId3"/>
            </p:custDataLst>
          </p:nvPr>
        </p:nvSpPr>
        <p:spPr>
          <a:xfrm>
            <a:off x="53744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smtClean="0">
                <a:solidFill>
                  <a:srgbClr val="000000"/>
                </a:solidFill>
                <a:latin typeface="Segoe UI" panose="020B0502040204020203" pitchFamily="34" charset="0"/>
              </a:rPr>
              <a:t>BAUSEKTOREN</a:t>
            </a:r>
            <a:endParaRPr lang="de-DE" sz="1200" b="0" i="0" u="none" baseline="0" dirty="0" smtClean="0">
              <a:solidFill>
                <a:srgbClr val="000000"/>
              </a:solidFill>
              <a:latin typeface="Segoe UI" panose="020B0502040204020203" pitchFamily="34" charset="0"/>
            </a:endParaRPr>
          </a:p>
          <a:p>
            <a:pPr algn="ctr" eaLnBrk="0" fontAlgn="base" hangingPunct="0">
              <a:spcBef>
                <a:spcPct val="0"/>
              </a:spcBef>
              <a:spcAft>
                <a:spcPct val="0"/>
              </a:spcAft>
            </a:pPr>
            <a:endParaRPr lang="de-DE" sz="1200" b="0" i="0" u="none" baseline="0" dirty="0" smtClean="0">
              <a:solidFill>
                <a:srgbClr val="000000"/>
              </a:solidFill>
              <a:latin typeface="Segoe UI" panose="020B0502040204020203" pitchFamily="34" charset="0"/>
            </a:endParaRPr>
          </a:p>
        </p:txBody>
      </p:sp>
      <p:sp>
        <p:nvSpPr>
          <p:cNvPr id="16" name="Textfeld 15"/>
          <p:cNvSpPr txBox="1"/>
          <p:nvPr userDrawn="1">
            <p:custDataLst>
              <p:tags r:id="rId4"/>
            </p:custDataLst>
          </p:nvPr>
        </p:nvSpPr>
        <p:spPr>
          <a:xfrm>
            <a:off x="7605933"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GEBÄUDEARTEN</a:t>
            </a:r>
          </a:p>
        </p:txBody>
      </p:sp>
      <p:sp>
        <p:nvSpPr>
          <p:cNvPr id="17" name="Textfeld 16"/>
          <p:cNvSpPr txBox="1"/>
          <p:nvPr userDrawn="1">
            <p:custDataLst>
              <p:tags r:id="rId5"/>
            </p:custDataLst>
          </p:nvPr>
        </p:nvSpPr>
        <p:spPr>
          <a:xfrm>
            <a:off x="9852646"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NEUBAU/MODERNISIERUNG</a:t>
            </a:r>
          </a:p>
        </p:txBody>
      </p:sp>
      <p:sp>
        <p:nvSpPr>
          <p:cNvPr id="18" name="Textfeld 17"/>
          <p:cNvSpPr txBox="1"/>
          <p:nvPr userDrawn="1">
            <p:custDataLst>
              <p:tags r:id="rId6"/>
            </p:custDataLst>
          </p:nvPr>
        </p:nvSpPr>
        <p:spPr>
          <a:xfrm>
            <a:off x="1516647"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WICHTIGSTE ABSATZKANÄLE</a:t>
            </a:r>
          </a:p>
        </p:txBody>
      </p:sp>
      <p:sp>
        <p:nvSpPr>
          <p:cNvPr id="19" name="Textfeld 18"/>
          <p:cNvSpPr txBox="1"/>
          <p:nvPr userDrawn="1">
            <p:custDataLst>
              <p:tags r:id="rId7"/>
            </p:custDataLst>
          </p:nvPr>
        </p:nvSpPr>
        <p:spPr>
          <a:xfrm>
            <a:off x="4772941"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WICHTIGSTE ZIELGRUPPE (9-2023)</a:t>
            </a:r>
          </a:p>
        </p:txBody>
      </p:sp>
      <p:sp>
        <p:nvSpPr>
          <p:cNvPr id="20" name="Titel 1"/>
          <p:cNvSpPr>
            <a:spLocks noGrp="1"/>
          </p:cNvSpPr>
          <p:nvPr>
            <p:ph type="title"/>
          </p:nvPr>
        </p:nvSpPr>
        <p:spPr>
          <a:xfrm>
            <a:off x="691200" y="417600"/>
            <a:ext cx="922685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 name="Textfeld 1"/>
          <p:cNvSpPr txBox="1"/>
          <p:nvPr userDrawn="1"/>
        </p:nvSpPr>
        <p:spPr>
          <a:xfrm>
            <a:off x="4027124" y="3655103"/>
            <a:ext cx="3126656" cy="2988000"/>
          </a:xfrm>
          <a:prstGeom prst="rect">
            <a:avLst/>
          </a:prstGeom>
          <a:noFill/>
        </p:spPr>
        <p:txBody>
          <a:bodyPr vert="horz" wrap="square" lIns="36000" tIns="36000" rIns="36000" bIns="36000" rtlCol="0">
            <a:noAutofit/>
          </a:bodyPr>
          <a:lstStyle/>
          <a:p>
            <a:pPr algn="l" rtl="0" eaLnBrk="0" fontAlgn="base" hangingPunct="0">
              <a:lnSpc>
                <a:spcPct val="100000"/>
              </a:lnSpc>
              <a:spcBef>
                <a:spcPct val="0"/>
              </a:spcBef>
              <a:spcAft>
                <a:spcPct val="0"/>
              </a:spcAft>
            </a:pPr>
            <a:endParaRPr lang="de-DE" sz="1400" b="0" i="0" u="none" baseline="0" dirty="0" smtClean="0">
              <a:solidFill>
                <a:srgbClr val="000000"/>
              </a:solidFill>
              <a:latin typeface="HelveticaNeueLT Std" panose="020B0604020202020204" pitchFamily="34" charset="0"/>
            </a:endParaRPr>
          </a:p>
        </p:txBody>
      </p:sp>
      <p:sp>
        <p:nvSpPr>
          <p:cNvPr id="22" name="Diagrammplatzhalter 2"/>
          <p:cNvSpPr>
            <a:spLocks noGrp="1"/>
          </p:cNvSpPr>
          <p:nvPr>
            <p:ph type="chart" sz="quarter" idx="18"/>
          </p:nvPr>
        </p:nvSpPr>
        <p:spPr>
          <a:xfrm>
            <a:off x="4078323" y="3620535"/>
            <a:ext cx="3240192" cy="303906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Tree>
    <p:extLst>
      <p:ext uri="{BB962C8B-B14F-4D97-AF65-F5344CB8AC3E}">
        <p14:creationId xmlns:p14="http://schemas.microsoft.com/office/powerpoint/2010/main" val="2516760330"/>
      </p:ext>
    </p:extLst>
  </p:cSld>
  <p:clrMapOvr>
    <a:masterClrMapping/>
  </p:clrMapOvr>
  <p:transition spd="med">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10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7" y="1674812"/>
            <a:ext cx="4500562" cy="402272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5411788" y="1672421"/>
            <a:ext cx="4500563" cy="40251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0" name="Textplatzhalter 13"/>
          <p:cNvSpPr>
            <a:spLocks noGrp="1"/>
          </p:cNvSpPr>
          <p:nvPr>
            <p:ph type="body" sz="quarter" idx="13"/>
          </p:nvPr>
        </p:nvSpPr>
        <p:spPr>
          <a:xfrm>
            <a:off x="692269" y="417691"/>
            <a:ext cx="7707987" cy="275005"/>
          </a:xfrm>
          <a:prstGeom prst="rect">
            <a:avLst/>
          </a:prstGeom>
        </p:spPr>
        <p:txBody>
          <a:bodyPr lIns="0" tIns="0" rIns="0" bIns="0"/>
          <a:lstStyle>
            <a:lvl1pPr marL="0" indent="0">
              <a:buFontTx/>
              <a:buNone/>
              <a:defRPr sz="2400">
                <a:solidFill>
                  <a:schemeClr val="tx1"/>
                </a:solidFill>
                <a:latin typeface="+mj-lt"/>
                <a:cs typeface="Arial" panose="020B0604020202020204" pitchFamily="34" charset="0"/>
              </a:defRPr>
            </a:lvl1pPr>
            <a:lvl2pPr>
              <a:defRPr sz="1200"/>
            </a:lvl2pPr>
            <a:lvl3pPr>
              <a:defRPr sz="1200"/>
            </a:lvl3pPr>
            <a:lvl4pPr>
              <a:defRPr sz="1200"/>
            </a:lvl4pPr>
            <a:lvl5pPr>
              <a:defRPr sz="1200"/>
            </a:lvl5pPr>
          </a:lstStyle>
          <a:p>
            <a:pPr lvl="0"/>
            <a:r>
              <a:rPr lang="de-DE" dirty="0" smtClean="0"/>
              <a:t>Formatvorlagen des Textmasters bearbeiten</a:t>
            </a:r>
          </a:p>
        </p:txBody>
      </p:sp>
      <p:sp>
        <p:nvSpPr>
          <p:cNvPr id="17" name="Textplatzhalter 11"/>
          <p:cNvSpPr>
            <a:spLocks noGrp="1"/>
          </p:cNvSpPr>
          <p:nvPr>
            <p:ph type="body" sz="quarter" idx="15"/>
          </p:nvPr>
        </p:nvSpPr>
        <p:spPr>
          <a:xfrm>
            <a:off x="682620" y="5846034"/>
            <a:ext cx="9235429" cy="665269"/>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Tree>
    <p:extLst>
      <p:ext uri="{BB962C8B-B14F-4D97-AF65-F5344CB8AC3E}">
        <p14:creationId xmlns:p14="http://schemas.microsoft.com/office/powerpoint/2010/main" val="3492702135"/>
      </p:ext>
    </p:extLst>
  </p:cSld>
  <p:clrMapOvr>
    <a:masterClrMapping/>
  </p:clrMapOvr>
  <p:transition spd="med">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5er Kreuz">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Diagrammplatzhalter 3"/>
          <p:cNvSpPr>
            <a:spLocks noGrp="1"/>
          </p:cNvSpPr>
          <p:nvPr>
            <p:ph type="chart" sz="quarter" idx="10"/>
          </p:nvPr>
        </p:nvSpPr>
        <p:spPr>
          <a:xfrm>
            <a:off x="443968" y="2346325"/>
            <a:ext cx="2052000" cy="1924050"/>
          </a:xfrm>
        </p:spPr>
        <p:txBody>
          <a:bodyPr/>
          <a:lstStyle/>
          <a:p>
            <a:endParaRPr lang="de-DE"/>
          </a:p>
        </p:txBody>
      </p:sp>
      <p:sp>
        <p:nvSpPr>
          <p:cNvPr id="5" name="Diagrammplatzhalter 3"/>
          <p:cNvSpPr>
            <a:spLocks noGrp="1"/>
          </p:cNvSpPr>
          <p:nvPr>
            <p:ph type="chart" sz="quarter" idx="11"/>
          </p:nvPr>
        </p:nvSpPr>
        <p:spPr>
          <a:xfrm>
            <a:off x="2772016" y="2351458"/>
            <a:ext cx="2052000" cy="1924050"/>
          </a:xfrm>
        </p:spPr>
        <p:txBody>
          <a:bodyPr/>
          <a:lstStyle/>
          <a:p>
            <a:endParaRPr lang="de-DE"/>
          </a:p>
        </p:txBody>
      </p:sp>
      <p:sp>
        <p:nvSpPr>
          <p:cNvPr id="6" name="Diagrammplatzhalter 3"/>
          <p:cNvSpPr>
            <a:spLocks noGrp="1"/>
          </p:cNvSpPr>
          <p:nvPr>
            <p:ph type="chart" sz="quarter" idx="12"/>
          </p:nvPr>
        </p:nvSpPr>
        <p:spPr>
          <a:xfrm>
            <a:off x="5100064" y="2332641"/>
            <a:ext cx="2052000" cy="1924050"/>
          </a:xfrm>
        </p:spPr>
        <p:txBody>
          <a:bodyPr/>
          <a:lstStyle/>
          <a:p>
            <a:endParaRPr lang="de-DE"/>
          </a:p>
        </p:txBody>
      </p:sp>
      <p:sp>
        <p:nvSpPr>
          <p:cNvPr id="7" name="Diagrammplatzhalter 3"/>
          <p:cNvSpPr>
            <a:spLocks noGrp="1"/>
          </p:cNvSpPr>
          <p:nvPr>
            <p:ph type="chart" sz="quarter" idx="13"/>
          </p:nvPr>
        </p:nvSpPr>
        <p:spPr>
          <a:xfrm>
            <a:off x="7428112" y="2346325"/>
            <a:ext cx="2052000" cy="1924050"/>
          </a:xfrm>
        </p:spPr>
        <p:txBody>
          <a:bodyPr/>
          <a:lstStyle/>
          <a:p>
            <a:endParaRPr lang="de-DE"/>
          </a:p>
        </p:txBody>
      </p:sp>
      <p:sp>
        <p:nvSpPr>
          <p:cNvPr id="8" name="Diagrammplatzhalter 3"/>
          <p:cNvSpPr>
            <a:spLocks noGrp="1"/>
          </p:cNvSpPr>
          <p:nvPr>
            <p:ph type="chart" sz="quarter" idx="14"/>
          </p:nvPr>
        </p:nvSpPr>
        <p:spPr>
          <a:xfrm>
            <a:off x="9756160" y="2346325"/>
            <a:ext cx="2052000" cy="1924050"/>
          </a:xfrm>
        </p:spPr>
        <p:txBody>
          <a:bodyPr/>
          <a:lstStyle/>
          <a:p>
            <a:endParaRPr lang="de-DE"/>
          </a:p>
        </p:txBody>
      </p:sp>
      <p:sp>
        <p:nvSpPr>
          <p:cNvPr id="10" name="Textplatzhalter 9"/>
          <p:cNvSpPr>
            <a:spLocks noGrp="1"/>
          </p:cNvSpPr>
          <p:nvPr>
            <p:ph type="body" sz="quarter" idx="15"/>
          </p:nvPr>
        </p:nvSpPr>
        <p:spPr>
          <a:xfrm>
            <a:off x="444500"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platzhalter 9"/>
          <p:cNvSpPr>
            <a:spLocks noGrp="1"/>
          </p:cNvSpPr>
          <p:nvPr>
            <p:ph type="body" sz="quarter" idx="16"/>
          </p:nvPr>
        </p:nvSpPr>
        <p:spPr>
          <a:xfrm>
            <a:off x="2773784"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platzhalter 9"/>
          <p:cNvSpPr>
            <a:spLocks noGrp="1"/>
          </p:cNvSpPr>
          <p:nvPr>
            <p:ph type="body" sz="quarter" idx="17"/>
          </p:nvPr>
        </p:nvSpPr>
        <p:spPr>
          <a:xfrm>
            <a:off x="5103068" y="4528152"/>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Textplatzhalter 9"/>
          <p:cNvSpPr>
            <a:spLocks noGrp="1"/>
          </p:cNvSpPr>
          <p:nvPr>
            <p:ph type="body" sz="quarter" idx="18"/>
          </p:nvPr>
        </p:nvSpPr>
        <p:spPr>
          <a:xfrm>
            <a:off x="7432352"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9"/>
          <p:cNvSpPr>
            <a:spLocks noGrp="1"/>
          </p:cNvSpPr>
          <p:nvPr>
            <p:ph type="body" sz="quarter" idx="19"/>
          </p:nvPr>
        </p:nvSpPr>
        <p:spPr>
          <a:xfrm>
            <a:off x="9761636"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Textplatzhalter 9"/>
          <p:cNvSpPr>
            <a:spLocks noGrp="1"/>
          </p:cNvSpPr>
          <p:nvPr>
            <p:ph type="body" sz="quarter" idx="20"/>
          </p:nvPr>
        </p:nvSpPr>
        <p:spPr>
          <a:xfrm>
            <a:off x="439974"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9"/>
          <p:cNvSpPr>
            <a:spLocks noGrp="1"/>
          </p:cNvSpPr>
          <p:nvPr>
            <p:ph type="body" sz="quarter" idx="21"/>
          </p:nvPr>
        </p:nvSpPr>
        <p:spPr>
          <a:xfrm>
            <a:off x="2769258"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Textplatzhalter 9"/>
          <p:cNvSpPr>
            <a:spLocks noGrp="1"/>
          </p:cNvSpPr>
          <p:nvPr>
            <p:ph type="body" sz="quarter" idx="22"/>
          </p:nvPr>
        </p:nvSpPr>
        <p:spPr>
          <a:xfrm>
            <a:off x="5098542" y="1401125"/>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8" name="Textplatzhalter 9"/>
          <p:cNvSpPr>
            <a:spLocks noGrp="1"/>
          </p:cNvSpPr>
          <p:nvPr>
            <p:ph type="body" sz="quarter" idx="23"/>
          </p:nvPr>
        </p:nvSpPr>
        <p:spPr>
          <a:xfrm>
            <a:off x="7427826"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Textplatzhalter 9"/>
          <p:cNvSpPr>
            <a:spLocks noGrp="1"/>
          </p:cNvSpPr>
          <p:nvPr>
            <p:ph type="body" sz="quarter" idx="24"/>
          </p:nvPr>
        </p:nvSpPr>
        <p:spPr>
          <a:xfrm>
            <a:off x="9757110"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25"/>
          </p:nvPr>
        </p:nvSpPr>
        <p:spPr>
          <a:xfrm>
            <a:off x="696777" y="5963429"/>
            <a:ext cx="10510104" cy="509587"/>
          </a:xfrm>
        </p:spPr>
        <p:txBody>
          <a:bodyPr/>
          <a:lstStyle>
            <a:lvl1pPr>
              <a:defRPr sz="1200"/>
            </a:lvl1pPr>
            <a:lvl2pPr>
              <a:defRPr sz="1200"/>
            </a:lvl2pPr>
            <a:lvl3pPr>
              <a:defRPr sz="1200"/>
            </a:lvl3pPr>
            <a:lvl4pPr>
              <a:defRPr sz="1200"/>
            </a:lvl4pPr>
            <a:lvl5pPr>
              <a:defRPr sz="12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11778028"/>
      </p:ext>
    </p:extLst>
  </p:cSld>
  <p:clrMapOvr>
    <a:masterClrMapping/>
  </p:clrMapOvr>
  <p:transition spd="med">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Diagramm unten links - Text recht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1437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748029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dirty="0"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8"/>
          </p:nvPr>
        </p:nvSpPr>
        <p:spPr>
          <a:xfrm>
            <a:off x="748029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020485407"/>
      </p:ext>
    </p:extLst>
  </p:cSld>
  <p:clrMapOvr>
    <a:masterClrMapping/>
  </p:clrMapOvr>
  <p:transition spd="med">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1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74812"/>
            <a:ext cx="4680000" cy="402272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5805344" y="1672421"/>
            <a:ext cx="4680000" cy="40251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7" name="Textplatzhalter 11"/>
          <p:cNvSpPr>
            <a:spLocks noGrp="1"/>
          </p:cNvSpPr>
          <p:nvPr>
            <p:ph type="body" sz="quarter" idx="15"/>
          </p:nvPr>
        </p:nvSpPr>
        <p:spPr>
          <a:xfrm>
            <a:off x="695325" y="5958255"/>
            <a:ext cx="9222724" cy="648544"/>
          </a:xfrm>
          <a:prstGeom prst="rect">
            <a:avLst/>
          </a:prstGeom>
        </p:spPr>
        <p:txBody>
          <a:bodyPr lIns="0" tIns="0" rIns="0" bIns="0">
            <a:noAutofit/>
          </a:bodyPr>
          <a:lstStyle>
            <a:lvl1pPr marL="0" indent="0">
              <a:buFontTx/>
              <a:buNone/>
              <a:defRPr sz="1400">
                <a:solidFill>
                  <a:schemeClr val="tx1">
                    <a:lumMod val="65000"/>
                    <a:lumOff val="35000"/>
                  </a:schemeClr>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8" name="Textplatzhalter 9"/>
          <p:cNvSpPr>
            <a:spLocks noGrp="1"/>
          </p:cNvSpPr>
          <p:nvPr>
            <p:ph type="body" sz="quarter" idx="16"/>
          </p:nvPr>
        </p:nvSpPr>
        <p:spPr>
          <a:xfrm>
            <a:off x="695326" y="981075"/>
            <a:ext cx="4686349"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2" name="Titel 1"/>
          <p:cNvSpPr>
            <a:spLocks noGrp="1"/>
          </p:cNvSpPr>
          <p:nvPr>
            <p:ph type="title"/>
          </p:nvPr>
        </p:nvSpPr>
        <p:spPr>
          <a:xfrm>
            <a:off x="691200" y="417600"/>
            <a:ext cx="9221150" cy="396000"/>
          </a:xfrm>
        </p:spPr>
        <p:txBody>
          <a:bodyPr/>
          <a:lstStyle/>
          <a:p>
            <a:r>
              <a:rPr lang="de-DE" smtClean="0"/>
              <a:t>Titelmasterformat durch Klicken bearbeiten</a:t>
            </a:r>
            <a:endParaRPr lang="de-DE"/>
          </a:p>
        </p:txBody>
      </p:sp>
      <p:sp>
        <p:nvSpPr>
          <p:cNvPr id="10" name="Textplatzhalter 3"/>
          <p:cNvSpPr>
            <a:spLocks noGrp="1"/>
          </p:cNvSpPr>
          <p:nvPr>
            <p:ph type="body" sz="quarter" idx="17"/>
          </p:nvPr>
        </p:nvSpPr>
        <p:spPr>
          <a:xfrm>
            <a:off x="701675" y="5723175"/>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Textplatzhalter 9"/>
          <p:cNvSpPr>
            <a:spLocks noGrp="1"/>
          </p:cNvSpPr>
          <p:nvPr>
            <p:ph type="body" sz="quarter" idx="18"/>
          </p:nvPr>
        </p:nvSpPr>
        <p:spPr>
          <a:xfrm>
            <a:off x="5798995" y="981075"/>
            <a:ext cx="4686349"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11" name="Textplatzhalter 3"/>
          <p:cNvSpPr>
            <a:spLocks noGrp="1"/>
          </p:cNvSpPr>
          <p:nvPr>
            <p:ph type="body" sz="quarter" idx="19"/>
          </p:nvPr>
        </p:nvSpPr>
        <p:spPr>
          <a:xfrm>
            <a:off x="5839187" y="5723175"/>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56908381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Maximum-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dirty="0"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6" name="Textplatzhalter 11"/>
          <p:cNvSpPr>
            <a:spLocks noGrp="1"/>
          </p:cNvSpPr>
          <p:nvPr>
            <p:ph type="body" sz="quarter" idx="15"/>
          </p:nvPr>
        </p:nvSpPr>
        <p:spPr>
          <a:xfrm>
            <a:off x="701794" y="5945487"/>
            <a:ext cx="10024061"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7" name="Textplatzhalter 3"/>
          <p:cNvSpPr>
            <a:spLocks noGrp="1"/>
          </p:cNvSpPr>
          <p:nvPr>
            <p:ph type="body" sz="quarter" idx="17" hasCustomPrompt="1"/>
          </p:nvPr>
        </p:nvSpPr>
        <p:spPr>
          <a:xfrm>
            <a:off x="701675" y="5723175"/>
            <a:ext cx="9576000" cy="216000"/>
          </a:xfrm>
        </p:spPr>
        <p:txBody>
          <a:bodyPr>
            <a:noAutofit/>
          </a:bodyPr>
          <a:lstStyle>
            <a:lvl1pPr marL="0" indent="0">
              <a:buNone/>
              <a:defRPr sz="1000">
                <a:solidFill>
                  <a:schemeClr val="tx1"/>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smtClean="0"/>
              <a:t>Angaben: Salden in % | Basis siehe oben</a:t>
            </a:r>
            <a:endParaRPr lang="de-DE" dirty="0"/>
          </a:p>
        </p:txBody>
      </p:sp>
    </p:spTree>
    <p:extLst>
      <p:ext uri="{BB962C8B-B14F-4D97-AF65-F5344CB8AC3E}">
        <p14:creationId xmlns:p14="http://schemas.microsoft.com/office/powerpoint/2010/main" val="2438507112"/>
      </p:ext>
    </p:extLst>
  </p:cSld>
  <p:clrMapOvr>
    <a:masterClrMapping/>
  </p:clrMapOvr>
  <p:transition spd="med">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reinweiß">
    <p:spTree>
      <p:nvGrpSpPr>
        <p:cNvPr id="1" name=""/>
        <p:cNvGrpSpPr/>
        <p:nvPr/>
      </p:nvGrpSpPr>
      <p:grpSpPr>
        <a:xfrm>
          <a:off x="0" y="0"/>
          <a:ext cx="0" cy="0"/>
          <a:chOff x="0" y="0"/>
          <a:chExt cx="0" cy="0"/>
        </a:xfrm>
      </p:grpSpPr>
      <p:sp>
        <p:nvSpPr>
          <p:cNvPr id="3" name="Rechteck 2"/>
          <p:cNvSpPr/>
          <p:nvPr userDrawn="1"/>
        </p:nvSpPr>
        <p:spPr>
          <a:xfrm>
            <a:off x="564224" y="182088"/>
            <a:ext cx="11364192" cy="108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smtClean="0">
              <a:solidFill>
                <a:srgbClr val="FFFFFF"/>
              </a:solidFill>
              <a:latin typeface="HelveticaNeueLT Std" panose="020B0604020202020204" pitchFamily="34" charset="0"/>
            </a:endParaRPr>
          </a:p>
        </p:txBody>
      </p:sp>
      <p:sp>
        <p:nvSpPr>
          <p:cNvPr id="4" name="Rechteck 3"/>
          <p:cNvSpPr/>
          <p:nvPr userDrawn="1"/>
        </p:nvSpPr>
        <p:spPr>
          <a:xfrm>
            <a:off x="564224" y="5783943"/>
            <a:ext cx="11535065" cy="108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smtClean="0">
              <a:solidFill>
                <a:srgbClr val="FFFFFF"/>
              </a:solidFill>
              <a:latin typeface="HelveticaNeueLT Std" panose="020B0604020202020204" pitchFamily="34" charset="0"/>
            </a:endParaRPr>
          </a:p>
        </p:txBody>
      </p:sp>
    </p:spTree>
    <p:extLst>
      <p:ext uri="{BB962C8B-B14F-4D97-AF65-F5344CB8AC3E}">
        <p14:creationId xmlns:p14="http://schemas.microsoft.com/office/powerpoint/2010/main" val="4204543116"/>
      </p:ext>
    </p:extLst>
  </p:cSld>
  <p:clrMapOvr>
    <a:masterClrMapping/>
  </p:clrMapOvr>
  <p:transition spd="med">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_Liniendiagramm_4 Eigenschaften_Kom. rechts">
    <p:spTree>
      <p:nvGrpSpPr>
        <p:cNvPr id="1" name=""/>
        <p:cNvGrpSpPr/>
        <p:nvPr/>
      </p:nvGrpSpPr>
      <p:grpSpPr>
        <a:xfrm>
          <a:off x="0" y="0"/>
          <a:ext cx="0" cy="0"/>
          <a:chOff x="0" y="0"/>
          <a:chExt cx="0" cy="0"/>
        </a:xfrm>
      </p:grpSpPr>
      <p:sp>
        <p:nvSpPr>
          <p:cNvPr id="5" name="Textfeld 4"/>
          <p:cNvSpPr txBox="1"/>
          <p:nvPr userDrawn="1"/>
        </p:nvSpPr>
        <p:spPr>
          <a:xfrm>
            <a:off x="612992" y="903624"/>
            <a:ext cx="9252992" cy="830997"/>
          </a:xfrm>
          <a:prstGeom prst="rect">
            <a:avLst/>
          </a:prstGeom>
          <a:noFill/>
        </p:spPr>
        <p:txBody>
          <a:bodyPr vert="horz" wrap="square" rtlCol="0">
            <a:spAutoFit/>
          </a:bodyPr>
          <a:lstStyle/>
          <a:p>
            <a:pPr marL="0" marR="0" lvl="0" indent="0" algn="l" defTabSz="1024492" rtl="0" eaLnBrk="0" fontAlgn="base" latinLnBrk="0" hangingPunct="0">
              <a:lnSpc>
                <a:spcPct val="100000"/>
              </a:lnSpc>
              <a:spcBef>
                <a:spcPct val="0"/>
              </a:spcBef>
              <a:spcAft>
                <a:spcPct val="0"/>
              </a:spcAft>
              <a:buClrTx/>
              <a:buSzTx/>
              <a:buFontTx/>
              <a:buNone/>
              <a:tabLst/>
              <a:defRPr/>
            </a:pPr>
            <a:r>
              <a:rPr lang="de-DE" sz="1600" dirty="0" smtClean="0">
                <a:latin typeface="Segoe UI" panose="020B0502040204020203" pitchFamily="34" charset="0"/>
              </a:rPr>
              <a:t>a.) Wie bewerten Sie die aktuelle </a:t>
            </a:r>
            <a:r>
              <a:rPr lang="de-DE" sz="1600" u="sng" dirty="0" smtClean="0">
                <a:latin typeface="Segoe UI" panose="020B0502040204020203" pitchFamily="34" charset="0"/>
              </a:rPr>
              <a:t>gesamtwirtschaftliche Lage</a:t>
            </a:r>
            <a:r>
              <a:rPr lang="de-DE" sz="1600" dirty="0" smtClean="0">
                <a:latin typeface="Segoe UI" panose="020B0502040204020203" pitchFamily="34" charset="0"/>
              </a:rPr>
              <a:t> in Bezug auf diese Kriterien?</a:t>
            </a:r>
            <a:br>
              <a:rPr lang="de-DE" sz="1600" dirty="0" smtClean="0">
                <a:latin typeface="Segoe UI" panose="020B0502040204020203" pitchFamily="34" charset="0"/>
              </a:rPr>
            </a:br>
            <a:r>
              <a:rPr lang="de-DE" sz="1600" dirty="0" smtClean="0">
                <a:latin typeface="Segoe UI" panose="020B0502040204020203" pitchFamily="34" charset="0"/>
              </a:rPr>
              <a:t>b.) Und wie die derzeitige Situation Ihres </a:t>
            </a:r>
            <a:r>
              <a:rPr lang="de-DE" sz="1600" u="sng" dirty="0" smtClean="0">
                <a:latin typeface="Segoe UI" panose="020B0502040204020203" pitchFamily="34" charset="0"/>
              </a:rPr>
              <a:t>Unternehmens</a:t>
            </a:r>
            <a:r>
              <a:rPr lang="de-DE" sz="1600" dirty="0" smtClean="0">
                <a:latin typeface="Segoe UI" panose="020B0502040204020203" pitchFamily="34" charset="0"/>
              </a:rPr>
              <a:t>?</a:t>
            </a:r>
          </a:p>
          <a:p>
            <a:pPr algn="l" rtl="0" eaLnBrk="0" fontAlgn="base" hangingPunct="0">
              <a:lnSpc>
                <a:spcPct val="100000"/>
              </a:lnSpc>
              <a:spcBef>
                <a:spcPct val="0"/>
              </a:spcBef>
              <a:spcAft>
                <a:spcPct val="0"/>
              </a:spcAft>
            </a:pPr>
            <a:endParaRPr lang="en-GB" sz="1600" b="0" i="0" u="none" baseline="0" dirty="0" smtClean="0">
              <a:solidFill>
                <a:srgbClr val="000000"/>
              </a:solidFill>
              <a:latin typeface="Segoe UI" panose="020B0502040204020203" pitchFamily="34" charset="0"/>
            </a:endParaRPr>
          </a:p>
        </p:txBody>
      </p:sp>
      <p:sp>
        <p:nvSpPr>
          <p:cNvPr id="12" name="Diagrammplatzhalter 2"/>
          <p:cNvSpPr>
            <a:spLocks noGrp="1"/>
          </p:cNvSpPr>
          <p:nvPr>
            <p:ph type="chart" sz="quarter" idx="14"/>
          </p:nvPr>
        </p:nvSpPr>
        <p:spPr>
          <a:xfrm>
            <a:off x="4157906" y="1674812"/>
            <a:ext cx="4162830" cy="4880843"/>
          </a:xfrm>
          <a:prstGeom prst="rect">
            <a:avLst/>
          </a:prstGeom>
        </p:spPr>
        <p:txBody>
          <a:bodyPr lIns="0"/>
          <a:lstStyle>
            <a:lvl1pPr marL="0" indent="0">
              <a:buNone/>
              <a:defRPr sz="1400">
                <a:latin typeface="Segoe UI" panose="020B0502040204020203" pitchFamily="34" charset="0"/>
              </a:defRPr>
            </a:lvl1pPr>
          </a:lstStyle>
          <a:p>
            <a:pPr lvl="0"/>
            <a:r>
              <a:rPr lang="de-DE" noProof="0" dirty="0" smtClean="0"/>
              <a:t>Diagramm durch Klicken auf Symbol hinzufügen</a:t>
            </a:r>
            <a:endParaRPr lang="de-DE" noProof="0" dirty="0"/>
          </a:p>
        </p:txBody>
      </p:sp>
      <p:sp>
        <p:nvSpPr>
          <p:cNvPr id="2" name="Titel 1"/>
          <p:cNvSpPr>
            <a:spLocks noGrp="1"/>
          </p:cNvSpPr>
          <p:nvPr>
            <p:ph type="title" hasCustomPrompt="1"/>
          </p:nvPr>
        </p:nvSpPr>
        <p:spPr/>
        <p:txBody>
          <a:bodyPr/>
          <a:lstStyle>
            <a:lvl1pPr>
              <a:defRPr baseline="0">
                <a:latin typeface="Segoe UI" panose="020B0502040204020203" pitchFamily="34" charset="0"/>
              </a:defRPr>
            </a:lvl1pPr>
          </a:lstStyle>
          <a:p>
            <a:r>
              <a:rPr lang="de-DE" dirty="0" smtClean="0"/>
              <a:t>Aktuelle Situation Unternehmen</a:t>
            </a:r>
            <a:endParaRPr lang="de-DE" dirty="0"/>
          </a:p>
        </p:txBody>
      </p:sp>
      <p:sp>
        <p:nvSpPr>
          <p:cNvPr id="11" name="4 Eigenschaften "/>
          <p:cNvSpPr txBox="1"/>
          <p:nvPr userDrawn="1">
            <p:custDataLst>
              <p:tags r:id="rId1"/>
            </p:custDataLst>
          </p:nvPr>
        </p:nvSpPr>
        <p:spPr>
          <a:xfrm>
            <a:off x="226473" y="2021209"/>
            <a:ext cx="3885303" cy="4380686"/>
          </a:xfrm>
          <a:prstGeom prst="rect">
            <a:avLst/>
          </a:prstGeom>
          <a:noFill/>
        </p:spPr>
        <p:txBody>
          <a:bodyPr wrap="square" rtlCol="0">
            <a:spAutoFit/>
          </a:bodyPr>
          <a:lstStyle/>
          <a:p>
            <a:pPr algn="r">
              <a:spcAft>
                <a:spcPts val="1600"/>
              </a:spcAft>
            </a:pPr>
            <a:r>
              <a:rPr lang="de-DE" sz="1100" dirty="0">
                <a:solidFill>
                  <a:schemeClr val="tx1"/>
                </a:solidFill>
                <a:latin typeface="Segoe UI" panose="020B0502040204020203" pitchFamily="34" charset="0"/>
              </a:rPr>
              <a:t>konjunkturelle Entwicklung, national</a:t>
            </a:r>
          </a:p>
          <a:p>
            <a:pPr algn="r">
              <a:spcAft>
                <a:spcPts val="1600"/>
              </a:spcAft>
            </a:pPr>
            <a:r>
              <a:rPr lang="de-DE" sz="1100" dirty="0">
                <a:solidFill>
                  <a:schemeClr val="tx1"/>
                </a:solidFill>
                <a:latin typeface="Segoe UI" panose="020B0502040204020203" pitchFamily="34" charset="0"/>
              </a:rPr>
              <a:t>konjunkturelle Entwicklung, international</a:t>
            </a:r>
          </a:p>
          <a:p>
            <a:pPr algn="r">
              <a:spcAft>
                <a:spcPts val="1600"/>
              </a:spcAft>
            </a:pPr>
            <a:r>
              <a:rPr lang="de-DE" sz="1100" dirty="0">
                <a:solidFill>
                  <a:schemeClr val="tx1"/>
                </a:solidFill>
                <a:latin typeface="Segoe UI" panose="020B0502040204020203" pitchFamily="34" charset="0"/>
              </a:rPr>
              <a:t>Baukonjunktur-Entwicklung</a:t>
            </a:r>
          </a:p>
          <a:p>
            <a:pPr algn="r">
              <a:spcAft>
                <a:spcPts val="1600"/>
              </a:spcAft>
            </a:pPr>
            <a:r>
              <a:rPr lang="de-DE" sz="1100" dirty="0" smtClean="0">
                <a:solidFill>
                  <a:schemeClr val="tx1"/>
                </a:solidFill>
                <a:latin typeface="Segoe UI" panose="020B0502040204020203" pitchFamily="34" charset="0"/>
              </a:rPr>
              <a:t>Preis-Entwicklung </a:t>
            </a:r>
            <a:r>
              <a:rPr lang="de-DE" sz="1100" dirty="0">
                <a:solidFill>
                  <a:schemeClr val="tx1"/>
                </a:solidFill>
                <a:latin typeface="Segoe UI" panose="020B0502040204020203" pitchFamily="34" charset="0"/>
              </a:rPr>
              <a:t>auf dem Beschaffungsmarkt (Rohstoffe)</a:t>
            </a:r>
          </a:p>
          <a:p>
            <a:pPr algn="r">
              <a:spcAft>
                <a:spcPts val="1600"/>
              </a:spcAft>
            </a:pPr>
            <a:r>
              <a:rPr lang="de-DE" sz="1100" dirty="0">
                <a:solidFill>
                  <a:schemeClr val="tx1"/>
                </a:solidFill>
                <a:latin typeface="Segoe UI" panose="020B0502040204020203" pitchFamily="34" charset="0"/>
              </a:rPr>
              <a:t>Fachkräftemangel auf der Verarbeiter-Seite</a:t>
            </a:r>
          </a:p>
          <a:p>
            <a:pPr algn="r">
              <a:spcAft>
                <a:spcPts val="1600"/>
              </a:spcAft>
            </a:pPr>
            <a:r>
              <a:rPr lang="de-DE" sz="1100" dirty="0">
                <a:solidFill>
                  <a:schemeClr val="tx1"/>
                </a:solidFill>
                <a:latin typeface="Segoe UI" panose="020B0502040204020203" pitchFamily="34" charset="0"/>
              </a:rPr>
              <a:t>Kapazitätsauslastung</a:t>
            </a:r>
          </a:p>
          <a:p>
            <a:pPr algn="r">
              <a:spcAft>
                <a:spcPts val="1600"/>
              </a:spcAft>
            </a:pPr>
            <a:r>
              <a:rPr lang="de-DE" sz="1100" dirty="0">
                <a:solidFill>
                  <a:schemeClr val="tx1"/>
                </a:solidFill>
                <a:latin typeface="Segoe UI" panose="020B0502040204020203" pitchFamily="34" charset="0"/>
              </a:rPr>
              <a:t>Anzahl Anfragen</a:t>
            </a:r>
          </a:p>
          <a:p>
            <a:pPr algn="r">
              <a:spcAft>
                <a:spcPts val="1600"/>
              </a:spcAft>
            </a:pPr>
            <a:r>
              <a:rPr lang="de-DE" sz="1100" dirty="0">
                <a:solidFill>
                  <a:schemeClr val="tx1"/>
                </a:solidFill>
                <a:latin typeface="Segoe UI" panose="020B0502040204020203" pitchFamily="34" charset="0"/>
              </a:rPr>
              <a:t>Auftragsbestand</a:t>
            </a:r>
          </a:p>
          <a:p>
            <a:pPr algn="r">
              <a:spcAft>
                <a:spcPts val="1600"/>
              </a:spcAft>
            </a:pPr>
            <a:r>
              <a:rPr lang="de-DE" sz="1100" dirty="0">
                <a:solidFill>
                  <a:schemeClr val="tx1"/>
                </a:solidFill>
                <a:latin typeface="Segoe UI" panose="020B0502040204020203" pitchFamily="34" charset="0"/>
              </a:rPr>
              <a:t>Entwicklung der Umsatzerlöse</a:t>
            </a:r>
          </a:p>
          <a:p>
            <a:pPr algn="r">
              <a:spcAft>
                <a:spcPts val="1600"/>
              </a:spcAft>
            </a:pPr>
            <a:r>
              <a:rPr lang="de-DE" sz="1100" dirty="0">
                <a:solidFill>
                  <a:schemeClr val="tx1"/>
                </a:solidFill>
                <a:latin typeface="Segoe UI" panose="020B0502040204020203" pitchFamily="34" charset="0"/>
              </a:rPr>
              <a:t>Erfolg von Marketingaktivitäten</a:t>
            </a:r>
          </a:p>
          <a:p>
            <a:pPr algn="r">
              <a:spcAft>
                <a:spcPts val="1600"/>
              </a:spcAft>
            </a:pPr>
            <a:r>
              <a:rPr lang="de-DE" sz="1100" dirty="0">
                <a:solidFill>
                  <a:schemeClr val="tx1"/>
                </a:solidFill>
                <a:latin typeface="Segoe UI" panose="020B0502040204020203" pitchFamily="34" charset="0"/>
              </a:rPr>
              <a:t>Lage auf dem Arbeitsmarkt (Suche von Fachkräften</a:t>
            </a:r>
            <a:r>
              <a:rPr lang="de-DE" sz="1100" dirty="0" smtClean="0">
                <a:solidFill>
                  <a:schemeClr val="tx1"/>
                </a:solidFill>
                <a:latin typeface="Segoe UI" panose="020B0502040204020203" pitchFamily="34" charset="0"/>
              </a:rPr>
              <a:t>)</a:t>
            </a:r>
          </a:p>
          <a:p>
            <a:pPr algn="r">
              <a:spcAft>
                <a:spcPts val="1600"/>
              </a:spcAft>
            </a:pPr>
            <a:r>
              <a:rPr lang="de-DE" sz="1100" dirty="0" smtClean="0">
                <a:solidFill>
                  <a:schemeClr val="tx1"/>
                </a:solidFill>
                <a:latin typeface="Segoe UI" panose="020B0502040204020203" pitchFamily="34" charset="0"/>
              </a:rPr>
              <a:t>Funktionieren der Lieferkette</a:t>
            </a:r>
            <a:endParaRPr lang="de-DE" sz="1100" dirty="0">
              <a:solidFill>
                <a:schemeClr val="tx1"/>
              </a:solidFill>
              <a:latin typeface="Segoe UI" panose="020B0502040204020203" pitchFamily="34" charset="0"/>
            </a:endParaRPr>
          </a:p>
        </p:txBody>
      </p:sp>
      <p:cxnSp>
        <p:nvCxnSpPr>
          <p:cNvPr id="14" name="Gerader Verbinder 13"/>
          <p:cNvCxnSpPr/>
          <p:nvPr userDrawn="1"/>
        </p:nvCxnSpPr>
        <p:spPr>
          <a:xfrm>
            <a:off x="263584" y="3832804"/>
            <a:ext cx="76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userDrawn="1"/>
        </p:nvSpPr>
        <p:spPr>
          <a:xfrm>
            <a:off x="180343" y="1945256"/>
            <a:ext cx="94448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WIRTSCHAFT</a:t>
            </a:r>
          </a:p>
        </p:txBody>
      </p:sp>
      <p:sp>
        <p:nvSpPr>
          <p:cNvPr id="16" name="Textfeld 15"/>
          <p:cNvSpPr txBox="1"/>
          <p:nvPr userDrawn="1"/>
        </p:nvSpPr>
        <p:spPr>
          <a:xfrm>
            <a:off x="174272" y="3908514"/>
            <a:ext cx="109356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UNTERNEHMEN</a:t>
            </a:r>
          </a:p>
        </p:txBody>
      </p:sp>
      <p:sp>
        <p:nvSpPr>
          <p:cNvPr id="17" name="Textfeld 16"/>
          <p:cNvSpPr txBox="1"/>
          <p:nvPr userDrawn="1"/>
        </p:nvSpPr>
        <p:spPr>
          <a:xfrm>
            <a:off x="3857366" y="1520047"/>
            <a:ext cx="1032644"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dirty="0" smtClean="0">
                <a:solidFill>
                  <a:srgbClr val="C00000"/>
                </a:solidFill>
                <a:latin typeface="Segoe UI" panose="020B0502040204020203" pitchFamily="34" charset="0"/>
              </a:rPr>
              <a:t>s</a:t>
            </a:r>
            <a:r>
              <a:rPr lang="de-DE" sz="1000" b="0" i="0" u="none" baseline="0" dirty="0" smtClean="0">
                <a:solidFill>
                  <a:srgbClr val="C00000"/>
                </a:solidFill>
                <a:latin typeface="Segoe UI" panose="020B0502040204020203" pitchFamily="34" charset="0"/>
              </a:rPr>
              <a:t>ehr schlecht</a:t>
            </a:r>
          </a:p>
        </p:txBody>
      </p:sp>
      <p:sp>
        <p:nvSpPr>
          <p:cNvPr id="18" name="Textfeld 17"/>
          <p:cNvSpPr txBox="1"/>
          <p:nvPr userDrawn="1"/>
        </p:nvSpPr>
        <p:spPr>
          <a:xfrm>
            <a:off x="7418816" y="1520048"/>
            <a:ext cx="1042362"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FB869"/>
                </a:solidFill>
                <a:latin typeface="Segoe UI" panose="020B0502040204020203" pitchFamily="34" charset="0"/>
              </a:rPr>
              <a:t>sehr gut</a:t>
            </a:r>
          </a:p>
        </p:txBody>
      </p:sp>
      <p:sp>
        <p:nvSpPr>
          <p:cNvPr id="19" name="Textfeld 18"/>
          <p:cNvSpPr txBox="1"/>
          <p:nvPr userDrawn="1"/>
        </p:nvSpPr>
        <p:spPr>
          <a:xfrm>
            <a:off x="5852058" y="1513935"/>
            <a:ext cx="604710"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00000"/>
                </a:solidFill>
                <a:latin typeface="Segoe UI" panose="020B0502040204020203" pitchFamily="34" charset="0"/>
              </a:rPr>
              <a:t>mittel</a:t>
            </a:r>
          </a:p>
        </p:txBody>
      </p:sp>
      <p:sp>
        <p:nvSpPr>
          <p:cNvPr id="20" name="Textfeld 19"/>
          <p:cNvSpPr txBox="1"/>
          <p:nvPr userDrawn="1"/>
        </p:nvSpPr>
        <p:spPr>
          <a:xfrm>
            <a:off x="8801760" y="2104133"/>
            <a:ext cx="3186784" cy="2893100"/>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Links sehen Sie alle Einschätzungen auf der Basis von Mittelwerten. </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Dargestellt wird die Einschätzung der aktuellen Lage ab dem Jahr 2022. Die aktuelle Einschätzung im September 2024 ist rot markiert.</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Hinweis: </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Das Thema „Funktionieren der Lieferkette“ wurde erstmalig in der Befragung vom Sept. 2022 untersucht. </a:t>
            </a:r>
          </a:p>
        </p:txBody>
      </p:sp>
    </p:spTree>
    <p:extLst>
      <p:ext uri="{BB962C8B-B14F-4D97-AF65-F5344CB8AC3E}">
        <p14:creationId xmlns:p14="http://schemas.microsoft.com/office/powerpoint/2010/main" val="111153620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062">
          <p15:clr>
            <a:srgbClr val="FBAE40"/>
          </p15:clr>
        </p15:guide>
        <p15:guide id="2" orient="horz" pos="413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ash 3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3024000" cy="1440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562634"/>
            <a:ext cx="3024000" cy="1440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562634"/>
            <a:ext cx="3024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3024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3244731"/>
            <a:ext cx="3024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3244731"/>
            <a:ext cx="3024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3024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5523291" y="4902246"/>
            <a:ext cx="3024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8775078" y="4902246"/>
            <a:ext cx="3024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55083715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Linie_Erwartung_weniger Krit">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4157906" y="1674812"/>
            <a:ext cx="4162830" cy="4834805"/>
          </a:xfrm>
          <a:prstGeom prst="rect">
            <a:avLst/>
          </a:prstGeom>
        </p:spPr>
        <p:txBody>
          <a:bodyPr lIns="0"/>
          <a:lstStyle>
            <a:lvl1pPr marL="0" indent="0">
              <a:buNone/>
              <a:defRPr sz="1400">
                <a:latin typeface="Segoe UI" panose="020B0502040204020203" pitchFamily="34" charset="0"/>
              </a:defRPr>
            </a:lvl1pPr>
          </a:lstStyle>
          <a:p>
            <a:pPr lvl="0"/>
            <a:r>
              <a:rPr lang="de-DE" noProof="0" dirty="0" smtClean="0"/>
              <a:t>Diagramm durch Klicken auf Symbol hinzufügen</a:t>
            </a:r>
            <a:endParaRPr lang="de-DE" noProof="0" dirty="0"/>
          </a:p>
        </p:txBody>
      </p:sp>
      <p:sp>
        <p:nvSpPr>
          <p:cNvPr id="2" name="Titel 1"/>
          <p:cNvSpPr>
            <a:spLocks noGrp="1"/>
          </p:cNvSpPr>
          <p:nvPr>
            <p:ph type="title" hasCustomPrompt="1"/>
          </p:nvPr>
        </p:nvSpPr>
        <p:spPr/>
        <p:txBody>
          <a:bodyPr/>
          <a:lstStyle>
            <a:lvl1pPr>
              <a:defRPr baseline="0">
                <a:latin typeface="Segoe UI" panose="020B0502040204020203" pitchFamily="34" charset="0"/>
              </a:defRPr>
            </a:lvl1pPr>
          </a:lstStyle>
          <a:p>
            <a:r>
              <a:rPr lang="de-DE" dirty="0" smtClean="0"/>
              <a:t>Erwartungen</a:t>
            </a:r>
            <a:endParaRPr lang="de-DE" dirty="0"/>
          </a:p>
        </p:txBody>
      </p:sp>
      <p:cxnSp>
        <p:nvCxnSpPr>
          <p:cNvPr id="14" name="Gerader Verbinder 13"/>
          <p:cNvCxnSpPr/>
          <p:nvPr userDrawn="1"/>
        </p:nvCxnSpPr>
        <p:spPr>
          <a:xfrm>
            <a:off x="263584" y="4172564"/>
            <a:ext cx="76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userDrawn="1"/>
        </p:nvSpPr>
        <p:spPr>
          <a:xfrm>
            <a:off x="180343" y="1945256"/>
            <a:ext cx="94448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WIRTSCHAFT</a:t>
            </a:r>
          </a:p>
        </p:txBody>
      </p:sp>
      <p:sp>
        <p:nvSpPr>
          <p:cNvPr id="16" name="Textfeld 15"/>
          <p:cNvSpPr txBox="1"/>
          <p:nvPr userDrawn="1"/>
        </p:nvSpPr>
        <p:spPr>
          <a:xfrm>
            <a:off x="174272" y="4327732"/>
            <a:ext cx="109356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UNTERNEHMEN</a:t>
            </a:r>
          </a:p>
        </p:txBody>
      </p:sp>
      <p:sp>
        <p:nvSpPr>
          <p:cNvPr id="17" name="Textfeld 16"/>
          <p:cNvSpPr txBox="1"/>
          <p:nvPr userDrawn="1"/>
        </p:nvSpPr>
        <p:spPr>
          <a:xfrm>
            <a:off x="3857366" y="1428591"/>
            <a:ext cx="1032644"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dirty="0" smtClean="0">
                <a:solidFill>
                  <a:srgbClr val="C00000"/>
                </a:solidFill>
                <a:latin typeface="Segoe UI" panose="020B0502040204020203" pitchFamily="34" charset="0"/>
              </a:rPr>
              <a:t>wird sich stark</a:t>
            </a:r>
            <a:r>
              <a:rPr lang="de-DE" sz="1000" baseline="0" dirty="0" smtClean="0">
                <a:solidFill>
                  <a:srgbClr val="C00000"/>
                </a:solidFill>
                <a:latin typeface="Segoe UI" panose="020B0502040204020203" pitchFamily="34" charset="0"/>
              </a:rPr>
              <a:t> verschlechtern</a:t>
            </a:r>
            <a:endParaRPr lang="de-DE" sz="1000" b="0" i="0" u="none" baseline="0" dirty="0" smtClean="0">
              <a:solidFill>
                <a:srgbClr val="C00000"/>
              </a:solidFill>
              <a:latin typeface="Segoe UI" panose="020B0502040204020203" pitchFamily="34" charset="0"/>
            </a:endParaRPr>
          </a:p>
        </p:txBody>
      </p:sp>
      <p:sp>
        <p:nvSpPr>
          <p:cNvPr id="18" name="Textfeld 17"/>
          <p:cNvSpPr txBox="1"/>
          <p:nvPr userDrawn="1"/>
        </p:nvSpPr>
        <p:spPr>
          <a:xfrm>
            <a:off x="7418816" y="1428591"/>
            <a:ext cx="1042362"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FB869"/>
                </a:solidFill>
                <a:latin typeface="Segoe UI" panose="020B0502040204020203" pitchFamily="34" charset="0"/>
              </a:rPr>
              <a:t>wird sich stark verbessern</a:t>
            </a:r>
          </a:p>
        </p:txBody>
      </p:sp>
      <p:sp>
        <p:nvSpPr>
          <p:cNvPr id="19" name="Textfeld 18"/>
          <p:cNvSpPr txBox="1"/>
          <p:nvPr userDrawn="1"/>
        </p:nvSpPr>
        <p:spPr>
          <a:xfrm>
            <a:off x="5852058" y="1428591"/>
            <a:ext cx="604710"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00000"/>
                </a:solidFill>
                <a:latin typeface="Segoe UI" panose="020B0502040204020203" pitchFamily="34" charset="0"/>
              </a:rPr>
              <a:t>bleibt gleich</a:t>
            </a:r>
          </a:p>
        </p:txBody>
      </p:sp>
      <p:sp>
        <p:nvSpPr>
          <p:cNvPr id="5" name="Textfeld 4"/>
          <p:cNvSpPr txBox="1"/>
          <p:nvPr userDrawn="1"/>
        </p:nvSpPr>
        <p:spPr>
          <a:xfrm>
            <a:off x="612992" y="883076"/>
            <a:ext cx="9252992" cy="584775"/>
          </a:xfrm>
          <a:prstGeom prst="rect">
            <a:avLst/>
          </a:prstGeom>
          <a:noFill/>
        </p:spPr>
        <p:txBody>
          <a:bodyPr vert="horz" wrap="square" rtlCol="0">
            <a:spAutoFit/>
          </a:bodyPr>
          <a:lstStyle/>
          <a:p>
            <a:pPr marL="0" marR="0" lvl="0" indent="0" algn="l" defTabSz="1024492" rtl="0" eaLnBrk="0" fontAlgn="base" latinLnBrk="0" hangingPunct="0">
              <a:lnSpc>
                <a:spcPct val="100000"/>
              </a:lnSpc>
              <a:spcBef>
                <a:spcPct val="0"/>
              </a:spcBef>
              <a:spcAft>
                <a:spcPct val="0"/>
              </a:spcAft>
              <a:buClrTx/>
              <a:buSzTx/>
              <a:buFontTx/>
              <a:buNone/>
              <a:tabLst/>
              <a:defRPr/>
            </a:pPr>
            <a:r>
              <a:rPr lang="de-DE" sz="1600" dirty="0" smtClean="0">
                <a:latin typeface="Segoe UI" panose="020B0502040204020203" pitchFamily="34" charset="0"/>
              </a:rPr>
              <a:t>a.) Was erwarten Sie, wie sich die gesamtwirtschaftliche Lage bis Ende Juni ändern wird?</a:t>
            </a:r>
            <a:br>
              <a:rPr lang="de-DE" sz="1600" dirty="0" smtClean="0">
                <a:latin typeface="Segoe UI" panose="020B0502040204020203" pitchFamily="34" charset="0"/>
              </a:rPr>
            </a:br>
            <a:r>
              <a:rPr lang="de-DE" sz="1600" dirty="0" smtClean="0">
                <a:latin typeface="Segoe UI" panose="020B0502040204020203" pitchFamily="34" charset="0"/>
              </a:rPr>
              <a:t>b.) Und was erwarten Sie für die wirtschaftliche Lage Ihres Unternehmens?</a:t>
            </a:r>
          </a:p>
        </p:txBody>
      </p:sp>
      <p:sp>
        <p:nvSpPr>
          <p:cNvPr id="20" name="4 Eigenschaften "/>
          <p:cNvSpPr txBox="1"/>
          <p:nvPr userDrawn="1">
            <p:custDataLst>
              <p:tags r:id="rId1"/>
            </p:custDataLst>
          </p:nvPr>
        </p:nvSpPr>
        <p:spPr>
          <a:xfrm>
            <a:off x="226473" y="2021209"/>
            <a:ext cx="3885303" cy="4324261"/>
          </a:xfrm>
          <a:prstGeom prst="rect">
            <a:avLst/>
          </a:prstGeom>
          <a:noFill/>
        </p:spPr>
        <p:txBody>
          <a:bodyPr wrap="square" rtlCol="0">
            <a:spAutoFit/>
          </a:bodyPr>
          <a:lstStyle/>
          <a:p>
            <a:pPr algn="r">
              <a:spcAft>
                <a:spcPts val="2200"/>
              </a:spcAft>
            </a:pPr>
            <a:r>
              <a:rPr lang="de-DE" sz="1100" dirty="0">
                <a:latin typeface="Segoe UI" panose="020B0502040204020203" pitchFamily="34" charset="0"/>
              </a:rPr>
              <a:t>konjunkturelle Entwicklung, national</a:t>
            </a:r>
          </a:p>
          <a:p>
            <a:pPr algn="r">
              <a:spcAft>
                <a:spcPts val="2200"/>
              </a:spcAft>
            </a:pPr>
            <a:r>
              <a:rPr lang="de-DE" sz="1100" dirty="0">
                <a:latin typeface="Segoe UI" panose="020B0502040204020203" pitchFamily="34" charset="0"/>
              </a:rPr>
              <a:t>konjunkturelle Entwicklung, international</a:t>
            </a:r>
          </a:p>
          <a:p>
            <a:pPr algn="r">
              <a:spcAft>
                <a:spcPts val="2200"/>
              </a:spcAft>
            </a:pPr>
            <a:r>
              <a:rPr lang="de-DE" sz="1100" dirty="0">
                <a:latin typeface="Segoe UI" panose="020B0502040204020203" pitchFamily="34" charset="0"/>
              </a:rPr>
              <a:t>Baukonjunktur-Entwicklung</a:t>
            </a:r>
          </a:p>
          <a:p>
            <a:pPr algn="r">
              <a:spcAft>
                <a:spcPts val="2200"/>
              </a:spcAft>
            </a:pPr>
            <a:r>
              <a:rPr lang="de-DE" sz="1100" dirty="0" smtClean="0">
                <a:latin typeface="Segoe UI" panose="020B0502040204020203" pitchFamily="34" charset="0"/>
              </a:rPr>
              <a:t>Preis-Entwicklung </a:t>
            </a:r>
            <a:r>
              <a:rPr lang="de-DE" sz="1100" dirty="0">
                <a:latin typeface="Segoe UI" panose="020B0502040204020203" pitchFamily="34" charset="0"/>
              </a:rPr>
              <a:t>auf dem Beschaffungsmarkt (Rohstoffe)</a:t>
            </a:r>
          </a:p>
          <a:p>
            <a:pPr algn="r">
              <a:spcAft>
                <a:spcPts val="2400"/>
              </a:spcAft>
            </a:pPr>
            <a:r>
              <a:rPr lang="de-DE" sz="1100" dirty="0">
                <a:latin typeface="Segoe UI" panose="020B0502040204020203" pitchFamily="34" charset="0"/>
              </a:rPr>
              <a:t>Fachkräftemangel auf der Verarbeiter-Seite</a:t>
            </a:r>
          </a:p>
          <a:p>
            <a:pPr algn="r">
              <a:spcAft>
                <a:spcPts val="2200"/>
              </a:spcAft>
            </a:pPr>
            <a:r>
              <a:rPr lang="de-DE" sz="1100" dirty="0">
                <a:latin typeface="Segoe UI" panose="020B0502040204020203" pitchFamily="34" charset="0"/>
              </a:rPr>
              <a:t>Kapazitätsauslastung</a:t>
            </a:r>
          </a:p>
          <a:p>
            <a:pPr algn="r">
              <a:spcAft>
                <a:spcPts val="2200"/>
              </a:spcAft>
            </a:pPr>
            <a:r>
              <a:rPr lang="de-DE" sz="1100" dirty="0">
                <a:latin typeface="Segoe UI" panose="020B0502040204020203" pitchFamily="34" charset="0"/>
              </a:rPr>
              <a:t>Anzahl Anfragen</a:t>
            </a:r>
          </a:p>
          <a:p>
            <a:pPr algn="r">
              <a:spcAft>
                <a:spcPts val="2200"/>
              </a:spcAft>
            </a:pPr>
            <a:r>
              <a:rPr lang="de-DE" sz="1100" dirty="0">
                <a:latin typeface="Segoe UI" panose="020B0502040204020203" pitchFamily="34" charset="0"/>
              </a:rPr>
              <a:t>Auftragsbestand</a:t>
            </a:r>
          </a:p>
          <a:p>
            <a:pPr algn="r">
              <a:spcAft>
                <a:spcPts val="2200"/>
              </a:spcAft>
            </a:pPr>
            <a:r>
              <a:rPr lang="de-DE" sz="1100" dirty="0">
                <a:latin typeface="Segoe UI" panose="020B0502040204020203" pitchFamily="34" charset="0"/>
              </a:rPr>
              <a:t>Entwicklung der </a:t>
            </a:r>
            <a:r>
              <a:rPr lang="de-DE" sz="1100" dirty="0" smtClean="0">
                <a:latin typeface="Segoe UI" panose="020B0502040204020203" pitchFamily="34" charset="0"/>
              </a:rPr>
              <a:t>Umsatzerlöse</a:t>
            </a:r>
          </a:p>
          <a:p>
            <a:pPr algn="r">
              <a:spcAft>
                <a:spcPts val="2200"/>
              </a:spcAft>
            </a:pPr>
            <a:r>
              <a:rPr lang="de-DE" sz="1100" dirty="0" smtClean="0">
                <a:latin typeface="Segoe UI" panose="020B0502040204020203" pitchFamily="34" charset="0"/>
              </a:rPr>
              <a:t>Lieferketten-Problematik</a:t>
            </a:r>
            <a:endParaRPr lang="de-DE" sz="1100" dirty="0">
              <a:latin typeface="Segoe UI" panose="020B0502040204020203" pitchFamily="34" charset="0"/>
            </a:endParaRPr>
          </a:p>
        </p:txBody>
      </p:sp>
      <p:sp>
        <p:nvSpPr>
          <p:cNvPr id="21" name="Textfeld 20"/>
          <p:cNvSpPr txBox="1"/>
          <p:nvPr userDrawn="1"/>
        </p:nvSpPr>
        <p:spPr>
          <a:xfrm>
            <a:off x="8801760" y="2104133"/>
            <a:ext cx="3126656" cy="332398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Links sehen Sie alle Einschätzungen auf der Basis von Mittelwerten. </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Hier werden wie zuvor die Er-wartungen ab dem Jahr 2021 dargestellt.</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Die aktuellen Erwartungen aus Sept. 2024 sind rot markiert.</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Die Lieferketten-Problematik wurde erstmalig in der Befragung vom Sept. 2022 untersucht. </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p:txBody>
      </p:sp>
    </p:spTree>
    <p:extLst>
      <p:ext uri="{BB962C8B-B14F-4D97-AF65-F5344CB8AC3E}">
        <p14:creationId xmlns:p14="http://schemas.microsoft.com/office/powerpoint/2010/main" val="92655760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062">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4 Dias - eine Legende">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203456" y="1023880"/>
            <a:ext cx="7704931" cy="277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Textplatzhalter 3"/>
          <p:cNvSpPr>
            <a:spLocks noGrp="1"/>
          </p:cNvSpPr>
          <p:nvPr>
            <p:ph type="body" sz="quarter" idx="17"/>
          </p:nvPr>
        </p:nvSpPr>
        <p:spPr>
          <a:xfrm>
            <a:off x="4532672" y="3986198"/>
            <a:ext cx="3027363" cy="2484950"/>
          </a:xfrm>
          <a:prstGeom prst="rect">
            <a:avLst/>
          </a:prstGeom>
        </p:spPr>
        <p:txBody>
          <a:bodyPr lIns="0"/>
          <a:lstStyle>
            <a:lvl1pPr marL="0" indent="0">
              <a:buNone/>
              <a:defRPr sz="1400">
                <a:solidFill>
                  <a:schemeClr val="tx1">
                    <a:lumMod val="65000"/>
                    <a:lumOff val="35000"/>
                  </a:schemeClr>
                </a:solidFill>
              </a:defRPr>
            </a:lvl1pPr>
          </a:lstStyle>
          <a:p>
            <a:pPr lvl="0"/>
            <a:r>
              <a:rPr lang="de-DE" dirty="0" smtClean="0"/>
              <a:t>Formatvorlagen des Textmasters bearbeiten</a:t>
            </a:r>
          </a:p>
        </p:txBody>
      </p:sp>
      <p:sp>
        <p:nvSpPr>
          <p:cNvPr id="5" name="Textplatzhalter 9"/>
          <p:cNvSpPr>
            <a:spLocks noGrp="1"/>
          </p:cNvSpPr>
          <p:nvPr>
            <p:ph type="body" sz="quarter" idx="18"/>
          </p:nvPr>
        </p:nvSpPr>
        <p:spPr>
          <a:xfrm>
            <a:off x="685384" y="829851"/>
            <a:ext cx="9222724" cy="453630"/>
          </a:xfrm>
          <a:prstGeom prst="rect">
            <a:avLst/>
          </a:prstGeom>
        </p:spPr>
        <p:txBody>
          <a:bodyPr lIns="0" tIns="47886" rIns="95774" bIns="47886">
            <a:normAutofit/>
          </a:bodyPr>
          <a:lstStyle>
            <a:lvl1pPr marL="0" indent="0" algn="l">
              <a:lnSpc>
                <a:spcPct val="100000"/>
              </a:lnSpc>
              <a:spcBef>
                <a:spcPts val="628"/>
              </a:spcBef>
              <a:buClr>
                <a:srgbClr val="6F7072"/>
              </a:buClr>
              <a:buFont typeface="Tahoma" pitchFamily="34" charset="0"/>
              <a:buNone/>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extplatzhalter 3"/>
          <p:cNvSpPr>
            <a:spLocks noGrp="1"/>
          </p:cNvSpPr>
          <p:nvPr>
            <p:ph type="body" sz="quarter" idx="19"/>
          </p:nvPr>
        </p:nvSpPr>
        <p:spPr>
          <a:xfrm>
            <a:off x="4773184" y="6411097"/>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iagrammplatzhalter 2"/>
          <p:cNvSpPr>
            <a:spLocks noGrp="1"/>
          </p:cNvSpPr>
          <p:nvPr>
            <p:ph type="chart" sz="quarter" idx="20"/>
          </p:nvPr>
        </p:nvSpPr>
        <p:spPr>
          <a:xfrm>
            <a:off x="203455" y="3978267"/>
            <a:ext cx="4689985" cy="277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8" name="Diagrammplatzhalter 2"/>
          <p:cNvSpPr>
            <a:spLocks noGrp="1"/>
          </p:cNvSpPr>
          <p:nvPr>
            <p:ph type="chart" sz="quarter" idx="21"/>
          </p:nvPr>
        </p:nvSpPr>
        <p:spPr>
          <a:xfrm>
            <a:off x="7476267" y="1036525"/>
            <a:ext cx="4689985" cy="277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9" name="Diagrammplatzhalter 2"/>
          <p:cNvSpPr>
            <a:spLocks noGrp="1"/>
          </p:cNvSpPr>
          <p:nvPr>
            <p:ph type="chart" sz="quarter" idx="22"/>
          </p:nvPr>
        </p:nvSpPr>
        <p:spPr>
          <a:xfrm>
            <a:off x="7479255" y="3978267"/>
            <a:ext cx="4689985" cy="277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cxnSp>
        <p:nvCxnSpPr>
          <p:cNvPr id="10" name="Gerade Verbindung 2"/>
          <p:cNvCxnSpPr/>
          <p:nvPr userDrawn="1"/>
        </p:nvCxnSpPr>
        <p:spPr>
          <a:xfrm>
            <a:off x="203456" y="3871170"/>
            <a:ext cx="11700000" cy="0"/>
          </a:xfrm>
          <a:prstGeom prst="line">
            <a:avLst/>
          </a:prstGeom>
          <a:ln w="28575">
            <a:solidFill>
              <a:srgbClr val="0FB86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platzhalter 3"/>
          <p:cNvSpPr>
            <a:spLocks noGrp="1"/>
          </p:cNvSpPr>
          <p:nvPr>
            <p:ph type="body" sz="quarter" idx="23"/>
          </p:nvPr>
        </p:nvSpPr>
        <p:spPr>
          <a:xfrm>
            <a:off x="4773184" y="3586137"/>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752025103"/>
      </p:ext>
    </p:extLst>
  </p:cSld>
  <p:clrMapOvr>
    <a:masterClrMapping/>
  </p:clrMapOvr>
  <p:transition spd="med">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7 Boden">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Diagrammplatzhalter 3"/>
          <p:cNvSpPr>
            <a:spLocks noGrp="1"/>
          </p:cNvSpPr>
          <p:nvPr>
            <p:ph type="chart" sz="quarter" idx="10"/>
          </p:nvPr>
        </p:nvSpPr>
        <p:spPr>
          <a:xfrm>
            <a:off x="690563" y="1204913"/>
            <a:ext cx="2338387" cy="2043112"/>
          </a:xfrm>
        </p:spPr>
        <p:txBody>
          <a:bodyPr/>
          <a:lstStyle/>
          <a:p>
            <a:endParaRPr lang="de-DE"/>
          </a:p>
        </p:txBody>
      </p:sp>
      <p:sp>
        <p:nvSpPr>
          <p:cNvPr id="5" name="Diagrammplatzhalter 3"/>
          <p:cNvSpPr>
            <a:spLocks noGrp="1"/>
          </p:cNvSpPr>
          <p:nvPr>
            <p:ph type="chart" sz="quarter" idx="11"/>
          </p:nvPr>
        </p:nvSpPr>
        <p:spPr>
          <a:xfrm>
            <a:off x="3510496" y="1204913"/>
            <a:ext cx="2338387" cy="2043112"/>
          </a:xfrm>
        </p:spPr>
        <p:txBody>
          <a:bodyPr/>
          <a:lstStyle/>
          <a:p>
            <a:endParaRPr lang="de-DE"/>
          </a:p>
        </p:txBody>
      </p:sp>
      <p:sp>
        <p:nvSpPr>
          <p:cNvPr id="6" name="Diagrammplatzhalter 3"/>
          <p:cNvSpPr>
            <a:spLocks noGrp="1"/>
          </p:cNvSpPr>
          <p:nvPr>
            <p:ph type="chart" sz="quarter" idx="12"/>
          </p:nvPr>
        </p:nvSpPr>
        <p:spPr>
          <a:xfrm>
            <a:off x="6330429" y="1204913"/>
            <a:ext cx="2338387" cy="2043112"/>
          </a:xfrm>
        </p:spPr>
        <p:txBody>
          <a:bodyPr/>
          <a:lstStyle/>
          <a:p>
            <a:endParaRPr lang="de-DE"/>
          </a:p>
        </p:txBody>
      </p:sp>
      <p:sp>
        <p:nvSpPr>
          <p:cNvPr id="7" name="Diagrammplatzhalter 3"/>
          <p:cNvSpPr>
            <a:spLocks noGrp="1"/>
          </p:cNvSpPr>
          <p:nvPr>
            <p:ph type="chart" sz="quarter" idx="13"/>
          </p:nvPr>
        </p:nvSpPr>
        <p:spPr>
          <a:xfrm>
            <a:off x="9150362" y="1204913"/>
            <a:ext cx="2338387" cy="2043112"/>
          </a:xfrm>
        </p:spPr>
        <p:txBody>
          <a:bodyPr/>
          <a:lstStyle/>
          <a:p>
            <a:endParaRPr lang="de-DE"/>
          </a:p>
        </p:txBody>
      </p:sp>
      <p:sp>
        <p:nvSpPr>
          <p:cNvPr id="8" name="Diagrammplatzhalter 3"/>
          <p:cNvSpPr>
            <a:spLocks noGrp="1"/>
          </p:cNvSpPr>
          <p:nvPr>
            <p:ph type="chart" sz="quarter" idx="14"/>
          </p:nvPr>
        </p:nvSpPr>
        <p:spPr>
          <a:xfrm>
            <a:off x="690563" y="3789768"/>
            <a:ext cx="2338387" cy="2043112"/>
          </a:xfrm>
        </p:spPr>
        <p:txBody>
          <a:bodyPr/>
          <a:lstStyle/>
          <a:p>
            <a:endParaRPr lang="de-DE"/>
          </a:p>
        </p:txBody>
      </p:sp>
      <p:sp>
        <p:nvSpPr>
          <p:cNvPr id="9" name="Diagrammplatzhalter 3"/>
          <p:cNvSpPr>
            <a:spLocks noGrp="1"/>
          </p:cNvSpPr>
          <p:nvPr>
            <p:ph type="chart" sz="quarter" idx="15"/>
          </p:nvPr>
        </p:nvSpPr>
        <p:spPr>
          <a:xfrm>
            <a:off x="3510496" y="3789768"/>
            <a:ext cx="2338387" cy="2043112"/>
          </a:xfrm>
        </p:spPr>
        <p:txBody>
          <a:bodyPr/>
          <a:lstStyle/>
          <a:p>
            <a:endParaRPr lang="de-DE"/>
          </a:p>
        </p:txBody>
      </p:sp>
      <p:sp>
        <p:nvSpPr>
          <p:cNvPr id="10" name="Diagrammplatzhalter 3"/>
          <p:cNvSpPr>
            <a:spLocks noGrp="1"/>
          </p:cNvSpPr>
          <p:nvPr>
            <p:ph type="chart" sz="quarter" idx="16"/>
          </p:nvPr>
        </p:nvSpPr>
        <p:spPr>
          <a:xfrm>
            <a:off x="6330429" y="3789768"/>
            <a:ext cx="2338387" cy="2043112"/>
          </a:xfrm>
        </p:spPr>
        <p:txBody>
          <a:bodyPr/>
          <a:lstStyle/>
          <a:p>
            <a:endParaRPr lang="de-DE"/>
          </a:p>
        </p:txBody>
      </p:sp>
      <p:sp>
        <p:nvSpPr>
          <p:cNvPr id="12" name="Textplatzhalter 11"/>
          <p:cNvSpPr>
            <a:spLocks noGrp="1"/>
          </p:cNvSpPr>
          <p:nvPr>
            <p:ph type="body" sz="quarter" idx="17"/>
          </p:nvPr>
        </p:nvSpPr>
        <p:spPr>
          <a:xfrm>
            <a:off x="9150350" y="3789363"/>
            <a:ext cx="2338388" cy="264636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Textfeld 14"/>
          <p:cNvSpPr txBox="1"/>
          <p:nvPr userDrawn="1"/>
        </p:nvSpPr>
        <p:spPr>
          <a:xfrm>
            <a:off x="579389" y="3259126"/>
            <a:ext cx="1387303"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err="1" smtClean="0">
                <a:solidFill>
                  <a:srgbClr val="000000"/>
                </a:solidFill>
                <a:latin typeface="Segoe UI" panose="020B0502040204020203" pitchFamily="34" charset="0"/>
              </a:rPr>
              <a:t>Echtholz</a:t>
            </a:r>
            <a:r>
              <a:rPr lang="de-DE" sz="1200" b="1" i="0" u="none" dirty="0" smtClean="0">
                <a:solidFill>
                  <a:srgbClr val="000000"/>
                </a:solidFill>
                <a:latin typeface="Segoe UI" panose="020B0502040204020203" pitchFamily="34" charset="0"/>
              </a:rPr>
              <a:t>/Parkett</a:t>
            </a:r>
            <a:endParaRPr lang="de-DE" sz="1200" b="1" i="0" u="none" dirty="0">
              <a:solidFill>
                <a:srgbClr val="000000"/>
              </a:solidFill>
              <a:latin typeface="Segoe UI" panose="020B0502040204020203" pitchFamily="34" charset="0"/>
            </a:endParaRPr>
          </a:p>
        </p:txBody>
      </p:sp>
      <p:sp>
        <p:nvSpPr>
          <p:cNvPr id="16" name="Textfeld 15"/>
          <p:cNvSpPr txBox="1"/>
          <p:nvPr userDrawn="1"/>
        </p:nvSpPr>
        <p:spPr>
          <a:xfrm>
            <a:off x="3401003" y="3259126"/>
            <a:ext cx="766557"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Laminat</a:t>
            </a:r>
            <a:endParaRPr lang="de-DE" sz="1200" b="1" i="0" u="none" dirty="0">
              <a:solidFill>
                <a:srgbClr val="000000"/>
              </a:solidFill>
              <a:latin typeface="Segoe UI" panose="020B0502040204020203" pitchFamily="34" charset="0"/>
            </a:endParaRPr>
          </a:p>
        </p:txBody>
      </p:sp>
      <p:sp>
        <p:nvSpPr>
          <p:cNvPr id="17" name="Textfeld 16"/>
          <p:cNvSpPr txBox="1"/>
          <p:nvPr userDrawn="1"/>
        </p:nvSpPr>
        <p:spPr>
          <a:xfrm>
            <a:off x="6257355" y="3259126"/>
            <a:ext cx="2131866"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Keramische</a:t>
            </a:r>
            <a:r>
              <a:rPr lang="de-DE" sz="1200" b="1" i="0" u="none" baseline="0" dirty="0" smtClean="0">
                <a:solidFill>
                  <a:srgbClr val="000000"/>
                </a:solidFill>
                <a:latin typeface="Segoe UI" panose="020B0502040204020203" pitchFamily="34" charset="0"/>
              </a:rPr>
              <a:t> Fliesen/Platten</a:t>
            </a:r>
            <a:endParaRPr lang="de-DE" sz="1200" b="1" i="0" u="none" dirty="0">
              <a:solidFill>
                <a:srgbClr val="000000"/>
              </a:solidFill>
              <a:latin typeface="Segoe UI" panose="020B0502040204020203" pitchFamily="34" charset="0"/>
            </a:endParaRPr>
          </a:p>
        </p:txBody>
      </p:sp>
      <p:sp>
        <p:nvSpPr>
          <p:cNvPr id="18" name="Textfeld 17"/>
          <p:cNvSpPr txBox="1"/>
          <p:nvPr userDrawn="1"/>
        </p:nvSpPr>
        <p:spPr>
          <a:xfrm>
            <a:off x="9050642" y="3259126"/>
            <a:ext cx="949619"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Naturstein</a:t>
            </a:r>
            <a:endParaRPr lang="de-DE" sz="1200" b="1" i="0" u="none" dirty="0">
              <a:solidFill>
                <a:srgbClr val="000000"/>
              </a:solidFill>
              <a:latin typeface="Segoe UI" panose="020B0502040204020203" pitchFamily="34" charset="0"/>
            </a:endParaRPr>
          </a:p>
        </p:txBody>
      </p:sp>
      <p:sp>
        <p:nvSpPr>
          <p:cNvPr id="19" name="Textfeld 18"/>
          <p:cNvSpPr txBox="1"/>
          <p:nvPr userDrawn="1"/>
        </p:nvSpPr>
        <p:spPr>
          <a:xfrm>
            <a:off x="579389" y="5852773"/>
            <a:ext cx="2146742" cy="446276"/>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Elastische</a:t>
            </a:r>
            <a:r>
              <a:rPr lang="de-DE" sz="1200" b="1" i="0" u="none" baseline="0" dirty="0" smtClean="0">
                <a:solidFill>
                  <a:srgbClr val="000000"/>
                </a:solidFill>
                <a:latin typeface="Segoe UI" panose="020B0502040204020203" pitchFamily="34" charset="0"/>
              </a:rPr>
              <a:t> Bodenbeläge </a:t>
            </a:r>
            <a:r>
              <a:rPr lang="de-DE" sz="1100" b="0" i="0" u="none" baseline="0" dirty="0" smtClean="0">
                <a:solidFill>
                  <a:srgbClr val="000000"/>
                </a:solidFill>
                <a:latin typeface="Segoe UI" panose="020B0502040204020203" pitchFamily="34" charset="0"/>
              </a:rPr>
              <a:t/>
            </a:r>
            <a:br>
              <a:rPr lang="de-DE" sz="1100" b="0" i="0" u="none" baseline="0" dirty="0" smtClean="0">
                <a:solidFill>
                  <a:srgbClr val="000000"/>
                </a:solidFill>
                <a:latin typeface="Segoe UI" panose="020B0502040204020203" pitchFamily="34" charset="0"/>
              </a:rPr>
            </a:br>
            <a:r>
              <a:rPr lang="de-DE" sz="1100" b="0" i="0" u="none" baseline="0" dirty="0" smtClean="0">
                <a:solidFill>
                  <a:srgbClr val="000000"/>
                </a:solidFill>
                <a:latin typeface="Segoe UI" panose="020B0502040204020203" pitchFamily="34" charset="0"/>
              </a:rPr>
              <a:t>(Linoleum, PVC, Vinyl, PO, Kork)</a:t>
            </a:r>
            <a:endParaRPr lang="de-DE" sz="1200" b="0" i="0" u="none" dirty="0">
              <a:solidFill>
                <a:srgbClr val="000000"/>
              </a:solidFill>
              <a:latin typeface="Segoe UI" panose="020B0502040204020203" pitchFamily="34" charset="0"/>
            </a:endParaRPr>
          </a:p>
        </p:txBody>
      </p:sp>
      <p:sp>
        <p:nvSpPr>
          <p:cNvPr id="20" name="Textfeld 19"/>
          <p:cNvSpPr txBox="1"/>
          <p:nvPr userDrawn="1"/>
        </p:nvSpPr>
        <p:spPr>
          <a:xfrm>
            <a:off x="3401003" y="5852773"/>
            <a:ext cx="1648785"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Textile Bodenbeläge</a:t>
            </a:r>
            <a:endParaRPr lang="de-DE" sz="1200" b="1" i="0" u="none" dirty="0">
              <a:solidFill>
                <a:srgbClr val="000000"/>
              </a:solidFill>
              <a:latin typeface="Segoe UI" panose="020B0502040204020203" pitchFamily="34" charset="0"/>
            </a:endParaRPr>
          </a:p>
        </p:txBody>
      </p:sp>
      <p:sp>
        <p:nvSpPr>
          <p:cNvPr id="21" name="Textfeld 20"/>
          <p:cNvSpPr txBox="1"/>
          <p:nvPr userDrawn="1"/>
        </p:nvSpPr>
        <p:spPr>
          <a:xfrm>
            <a:off x="6257355" y="5852773"/>
            <a:ext cx="2603598" cy="461665"/>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Sonstige Beläge,</a:t>
            </a:r>
            <a:r>
              <a:rPr lang="de-DE" sz="1200" b="1" i="0" u="none" baseline="0" dirty="0" smtClean="0">
                <a:solidFill>
                  <a:srgbClr val="000000"/>
                </a:solidFill>
                <a:latin typeface="Segoe UI" panose="020B0502040204020203" pitchFamily="34" charset="0"/>
              </a:rPr>
              <a:t> Beschichtungen,</a:t>
            </a:r>
            <a:br>
              <a:rPr lang="de-DE" sz="1200" b="1" i="0" u="none" baseline="0" dirty="0" smtClean="0">
                <a:solidFill>
                  <a:srgbClr val="000000"/>
                </a:solidFill>
                <a:latin typeface="Segoe UI" panose="020B0502040204020203" pitchFamily="34" charset="0"/>
              </a:rPr>
            </a:br>
            <a:r>
              <a:rPr lang="de-DE" sz="1200" b="1" i="0" u="none" baseline="0" dirty="0" smtClean="0">
                <a:solidFill>
                  <a:srgbClr val="000000"/>
                </a:solidFill>
                <a:latin typeface="Segoe UI" panose="020B0502040204020203" pitchFamily="34" charset="0"/>
              </a:rPr>
              <a:t>Zubehör</a:t>
            </a:r>
            <a:endParaRPr lang="de-DE" sz="12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083165820"/>
      </p:ext>
    </p:extLst>
  </p:cSld>
  <p:clrMapOvr>
    <a:masterClrMapping/>
  </p:clrMapOvr>
  <p:transition spd="med">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solidFill>
              </a:defRPr>
            </a:lvl1pPr>
          </a:lstStyle>
          <a:p>
            <a:pPr lvl="0"/>
            <a:r>
              <a:rPr lang="de-DE" dirty="0"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079791300"/>
      </p:ext>
    </p:extLst>
  </p:cSld>
  <p:clrMapOvr>
    <a:masterClrMapping/>
  </p:clrMapOvr>
  <p:transition spd="med">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dirty="0"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3" name="Rechteck 2"/>
          <p:cNvSpPr/>
          <p:nvPr userDrawn="1"/>
        </p:nvSpPr>
        <p:spPr>
          <a:xfrm>
            <a:off x="616114" y="5759483"/>
            <a:ext cx="2597186" cy="246221"/>
          </a:xfrm>
          <a:prstGeom prst="rect">
            <a:avLst/>
          </a:prstGeom>
        </p:spPr>
        <p:txBody>
          <a:bodyPr wrap="none">
            <a:spAutoFit/>
          </a:bodyPr>
          <a:lstStyle/>
          <a:p>
            <a:pPr lvl="0"/>
            <a:r>
              <a:rPr lang="de-DE" sz="1000" kern="1200" dirty="0" smtClean="0">
                <a:solidFill>
                  <a:schemeClr val="tx1"/>
                </a:solidFill>
                <a:latin typeface="Segoe UI" panose="020B0502040204020203" pitchFamily="34" charset="0"/>
                <a:ea typeface="+mn-ea"/>
                <a:cs typeface="+mn-cs"/>
              </a:rPr>
              <a:t>Angaben: Salden in % | Basis siehe Folie 11</a:t>
            </a:r>
          </a:p>
        </p:txBody>
      </p:sp>
      <p:sp>
        <p:nvSpPr>
          <p:cNvPr id="8" name="Rechteck 7"/>
          <p:cNvSpPr/>
          <p:nvPr userDrawn="1"/>
        </p:nvSpPr>
        <p:spPr>
          <a:xfrm>
            <a:off x="607568" y="5961976"/>
            <a:ext cx="9720000" cy="648000"/>
          </a:xfrm>
          <a:prstGeom prst="rect">
            <a:avLst/>
          </a:prstGeom>
        </p:spPr>
        <p:txBody>
          <a:bodyPr>
            <a:spAutoFit/>
          </a:bodyPr>
          <a:lstStyle/>
          <a:p>
            <a:r>
              <a:rPr lang="de-DE" sz="1200" kern="1200" dirty="0" smtClean="0">
                <a:solidFill>
                  <a:schemeClr val="tx1"/>
                </a:solidFill>
                <a:latin typeface="Segoe UI" panose="020B0502040204020203" pitchFamily="34" charset="0"/>
                <a:ea typeface="+mn-ea"/>
                <a:cs typeface="Arial" panose="020B0604020202020204" pitchFamily="34" charset="0"/>
              </a:rPr>
              <a:t>Der Saldowert der aktuellen Geschäftslage ist die Differenz der Prozentanteile der Antworten „gut/positiv“ und „schlecht/negativ“. </a:t>
            </a:r>
            <a:br>
              <a:rPr lang="de-DE" sz="1200" kern="1200" dirty="0" smtClean="0">
                <a:solidFill>
                  <a:schemeClr val="tx1"/>
                </a:solidFill>
                <a:latin typeface="Segoe UI" panose="020B0502040204020203" pitchFamily="34" charset="0"/>
                <a:ea typeface="+mn-ea"/>
                <a:cs typeface="Arial" panose="020B0604020202020204" pitchFamily="34" charset="0"/>
              </a:rPr>
            </a:br>
            <a:r>
              <a:rPr lang="de-DE" sz="1200" kern="1200" dirty="0" smtClean="0">
                <a:solidFill>
                  <a:schemeClr val="tx1"/>
                </a:solidFill>
                <a:latin typeface="Segoe UI" panose="020B0502040204020203" pitchFamily="34" charset="0"/>
                <a:ea typeface="+mn-ea"/>
                <a:cs typeface="Arial" panose="020B0604020202020204" pitchFamily="34" charset="0"/>
              </a:rPr>
              <a:t>Der Saldowert der Erwartungen ist die Differenz der Prozentanteile der Antworten „wird sich verbessern“ und „wird sich verschlechtern“. </a:t>
            </a:r>
            <a:br>
              <a:rPr lang="de-DE" sz="1200" kern="1200" dirty="0" smtClean="0">
                <a:solidFill>
                  <a:schemeClr val="tx1"/>
                </a:solidFill>
                <a:latin typeface="Segoe UI" panose="020B0502040204020203" pitchFamily="34" charset="0"/>
                <a:ea typeface="+mn-ea"/>
                <a:cs typeface="Arial" panose="020B0604020202020204" pitchFamily="34" charset="0"/>
              </a:rPr>
            </a:br>
            <a:r>
              <a:rPr lang="de-DE" sz="1200" kern="1200" dirty="0" smtClean="0">
                <a:solidFill>
                  <a:schemeClr val="tx1"/>
                </a:solidFill>
                <a:latin typeface="Segoe UI" panose="020B0502040204020203" pitchFamily="34" charset="0"/>
                <a:ea typeface="+mn-ea"/>
                <a:cs typeface="Arial" panose="020B0604020202020204" pitchFamily="34" charset="0"/>
              </a:rPr>
              <a:t>Das Baukonjunktur-Klima wird über eine Mittelwert-Berechnung aus den Salden der Geschäftslage und der Erwartungen errechnet. </a:t>
            </a:r>
            <a:endParaRPr lang="de-DE" sz="1200" kern="1200" dirty="0">
              <a:solidFill>
                <a:schemeClr val="tx1"/>
              </a:solidFill>
              <a:latin typeface="Segoe UI" panose="020B0502040204020203" pitchFamily="34" charset="0"/>
              <a:ea typeface="+mn-ea"/>
              <a:cs typeface="Arial" panose="020B0604020202020204" pitchFamily="34" charset="0"/>
            </a:endParaRPr>
          </a:p>
        </p:txBody>
      </p:sp>
    </p:spTree>
    <p:extLst>
      <p:ext uri="{BB962C8B-B14F-4D97-AF65-F5344CB8AC3E}">
        <p14:creationId xmlns:p14="http://schemas.microsoft.com/office/powerpoint/2010/main" val="904367336"/>
      </p:ext>
    </p:extLst>
  </p:cSld>
  <p:clrMapOvr>
    <a:masterClrMapping/>
  </p:clrMapOvr>
  <p:transition spd="med">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00549371"/>
      </p:ext>
    </p:extLst>
  </p:cSld>
  <p:clrMapOvr>
    <a:masterClrMapping/>
  </p:clrMapOvr>
  <p:transition spd="med">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0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nvPr>
        </p:nvSpPr>
        <p:spPr>
          <a:xfrm>
            <a:off x="695325" y="595437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3" name="Titel 2"/>
          <p:cNvSpPr>
            <a:spLocks noGrp="1"/>
          </p:cNvSpPr>
          <p:nvPr>
            <p:ph type="title"/>
          </p:nvPr>
        </p:nvSpPr>
        <p:spPr>
          <a:xfrm>
            <a:off x="691199" y="417600"/>
            <a:ext cx="9224325" cy="396000"/>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89617948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AGIC 4">
    <p:spTree>
      <p:nvGrpSpPr>
        <p:cNvPr id="1" name=""/>
        <p:cNvGrpSpPr/>
        <p:nvPr/>
      </p:nvGrpSpPr>
      <p:grpSpPr>
        <a:xfrm>
          <a:off x="0" y="0"/>
          <a:ext cx="0" cy="0"/>
          <a:chOff x="0" y="0"/>
          <a:chExt cx="0" cy="0"/>
        </a:xfrm>
      </p:grpSpPr>
      <p:sp>
        <p:nvSpPr>
          <p:cNvPr id="3" name="Titel 2"/>
          <p:cNvSpPr>
            <a:spLocks noGrp="1"/>
          </p:cNvSpPr>
          <p:nvPr>
            <p:ph type="title"/>
          </p:nvPr>
        </p:nvSpPr>
        <p:spPr>
          <a:xfrm>
            <a:off x="691199" y="417600"/>
            <a:ext cx="9224325" cy="396000"/>
          </a:xfrm>
        </p:spPr>
        <p:txBody>
          <a:bodyPr/>
          <a:lstStyle/>
          <a:p>
            <a:r>
              <a:rPr lang="de-DE" smtClean="0"/>
              <a:t>Titelmasterformat durch Klicken bearbeiten</a:t>
            </a:r>
            <a:endParaRPr lang="de-DE"/>
          </a:p>
        </p:txBody>
      </p:sp>
      <p:cxnSp>
        <p:nvCxnSpPr>
          <p:cNvPr id="4" name="MIO_ARROW">
            <a:extLst>
              <a:ext uri="{FF2B5EF4-FFF2-40B4-BE49-F238E27FC236}">
                <a16:creationId xmlns:a16="http://schemas.microsoft.com/office/drawing/2014/main" id="{02D944D8-F122-4F83-997F-FEC942B86FAA}"/>
              </a:ext>
            </a:extLst>
          </p:cNvPr>
          <p:cNvCxnSpPr>
            <a:cxnSpLocks/>
          </p:cNvCxnSpPr>
          <p:nvPr userDrawn="1"/>
        </p:nvCxnSpPr>
        <p:spPr>
          <a:xfrm>
            <a:off x="458400" y="2992726"/>
            <a:ext cx="11275199" cy="0"/>
          </a:xfrm>
          <a:prstGeom prst="straightConnector1">
            <a:avLst/>
          </a:prstGeom>
          <a:ln w="12700" cap="sq">
            <a:solidFill>
              <a:srgbClr val="0FB869"/>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Arrow">
            <a:extLst>
              <a:ext uri="{FF2B5EF4-FFF2-40B4-BE49-F238E27FC236}">
                <a16:creationId xmlns:a16="http://schemas.microsoft.com/office/drawing/2014/main" id="{FDC72E9F-FA43-4C73-9B4B-33D6476ABFCE}"/>
              </a:ext>
            </a:extLst>
          </p:cNvPr>
          <p:cNvGrpSpPr>
            <a:grpSpLocks/>
          </p:cNvGrpSpPr>
          <p:nvPr userDrawn="1">
            <p:custDataLst>
              <p:tags r:id="rId1"/>
            </p:custDataLst>
          </p:nvPr>
        </p:nvGrpSpPr>
        <p:grpSpPr>
          <a:xfrm>
            <a:off x="3152690" y="2806134"/>
            <a:ext cx="162891" cy="373177"/>
            <a:chOff x="9758693" y="5365038"/>
            <a:chExt cx="361504" cy="660818"/>
          </a:xfrm>
        </p:grpSpPr>
        <p:sp>
          <p:nvSpPr>
            <p:cNvPr id="6" name="MIO_OBJECT4">
              <a:extLst>
                <a:ext uri="{FF2B5EF4-FFF2-40B4-BE49-F238E27FC236}">
                  <a16:creationId xmlns:a16="http://schemas.microsoft.com/office/drawing/2014/main" id="{D09CA87A-79FF-46BF-8A00-48CF61FCEC06}"/>
                </a:ext>
              </a:extLst>
            </p:cNvPr>
            <p:cNvSpPr>
              <a:spLocks/>
            </p:cNvSpPr>
            <p:nvPr>
              <p:custDataLst>
                <p:tags r:id="rId12"/>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7" name="MIO_OBJECT4">
              <a:extLst>
                <a:ext uri="{FF2B5EF4-FFF2-40B4-BE49-F238E27FC236}">
                  <a16:creationId xmlns:a16="http://schemas.microsoft.com/office/drawing/2014/main" id="{5373F27E-092F-429D-8993-153A05167E53}"/>
                </a:ext>
              </a:extLst>
            </p:cNvPr>
            <p:cNvSpPr>
              <a:spLocks/>
            </p:cNvSpPr>
            <p:nvPr>
              <p:custDataLst>
                <p:tags r:id="rId13"/>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8" name="Arrow">
            <a:extLst>
              <a:ext uri="{FF2B5EF4-FFF2-40B4-BE49-F238E27FC236}">
                <a16:creationId xmlns:a16="http://schemas.microsoft.com/office/drawing/2014/main" id="{1E4D72BB-8ECC-4C4D-A2CD-AA321DEB5601}"/>
              </a:ext>
            </a:extLst>
          </p:cNvPr>
          <p:cNvGrpSpPr>
            <a:grpSpLocks/>
          </p:cNvGrpSpPr>
          <p:nvPr userDrawn="1">
            <p:custDataLst>
              <p:tags r:id="rId2"/>
            </p:custDataLst>
          </p:nvPr>
        </p:nvGrpSpPr>
        <p:grpSpPr>
          <a:xfrm>
            <a:off x="6014556" y="2806134"/>
            <a:ext cx="162891" cy="373177"/>
            <a:chOff x="9758693" y="5365038"/>
            <a:chExt cx="361504" cy="660818"/>
          </a:xfrm>
        </p:grpSpPr>
        <p:sp>
          <p:nvSpPr>
            <p:cNvPr id="9" name="MIO_OBJECT4">
              <a:extLst>
                <a:ext uri="{FF2B5EF4-FFF2-40B4-BE49-F238E27FC236}">
                  <a16:creationId xmlns:a16="http://schemas.microsoft.com/office/drawing/2014/main" id="{32C04CEF-E21F-44D5-8F1D-55F34E918EF2}"/>
                </a:ext>
              </a:extLst>
            </p:cNvPr>
            <p:cNvSpPr>
              <a:spLocks/>
            </p:cNvSpPr>
            <p:nvPr>
              <p:custDataLst>
                <p:tags r:id="rId10"/>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0" name="MIO_OBJECT4">
              <a:extLst>
                <a:ext uri="{FF2B5EF4-FFF2-40B4-BE49-F238E27FC236}">
                  <a16:creationId xmlns:a16="http://schemas.microsoft.com/office/drawing/2014/main" id="{8DC22A4C-6E60-404D-8DBA-69C72705A14D}"/>
                </a:ext>
              </a:extLst>
            </p:cNvPr>
            <p:cNvSpPr>
              <a:spLocks/>
            </p:cNvSpPr>
            <p:nvPr>
              <p:custDataLst>
                <p:tags r:id="rId11"/>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11" name="Arrow">
            <a:extLst>
              <a:ext uri="{FF2B5EF4-FFF2-40B4-BE49-F238E27FC236}">
                <a16:creationId xmlns:a16="http://schemas.microsoft.com/office/drawing/2014/main" id="{C81EDBB0-76CB-49FF-B3CC-2FE818730982}"/>
              </a:ext>
            </a:extLst>
          </p:cNvPr>
          <p:cNvGrpSpPr>
            <a:grpSpLocks/>
          </p:cNvGrpSpPr>
          <p:nvPr userDrawn="1">
            <p:custDataLst>
              <p:tags r:id="rId3"/>
            </p:custDataLst>
          </p:nvPr>
        </p:nvGrpSpPr>
        <p:grpSpPr>
          <a:xfrm>
            <a:off x="8876416" y="2806134"/>
            <a:ext cx="162891" cy="373177"/>
            <a:chOff x="9758693" y="5365038"/>
            <a:chExt cx="361504" cy="660818"/>
          </a:xfrm>
        </p:grpSpPr>
        <p:sp>
          <p:nvSpPr>
            <p:cNvPr id="12" name="MIO_OBJECT4">
              <a:extLst>
                <a:ext uri="{FF2B5EF4-FFF2-40B4-BE49-F238E27FC236}">
                  <a16:creationId xmlns:a16="http://schemas.microsoft.com/office/drawing/2014/main" id="{2E0FFD15-A75F-4B33-A22D-4C0448174A37}"/>
                </a:ext>
              </a:extLst>
            </p:cNvPr>
            <p:cNvSpPr>
              <a:spLocks/>
            </p:cNvSpPr>
            <p:nvPr>
              <p:custDataLst>
                <p:tags r:id="rId8"/>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3" name="MIO_OBJECT4">
              <a:extLst>
                <a:ext uri="{FF2B5EF4-FFF2-40B4-BE49-F238E27FC236}">
                  <a16:creationId xmlns:a16="http://schemas.microsoft.com/office/drawing/2014/main" id="{3A8BF5DC-A922-4E46-A761-01C6907E73B0}"/>
                </a:ext>
              </a:extLst>
            </p:cNvPr>
            <p:cNvSpPr>
              <a:spLocks/>
            </p:cNvSpPr>
            <p:nvPr>
              <p:custDataLst>
                <p:tags r:id="rId9"/>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sp>
        <p:nvSpPr>
          <p:cNvPr id="14" name="Textfeld 13">
            <a:extLst>
              <a:ext uri="{FF2B5EF4-FFF2-40B4-BE49-F238E27FC236}">
                <a16:creationId xmlns:a16="http://schemas.microsoft.com/office/drawing/2014/main" id="{4B98AE43-B901-41B8-8039-D0802485CA24}"/>
              </a:ext>
            </a:extLst>
          </p:cNvPr>
          <p:cNvSpPr txBox="1"/>
          <p:nvPr userDrawn="1">
            <p:custDataLst>
              <p:tags r:id="rId4"/>
            </p:custDataLst>
          </p:nvPr>
        </p:nvSpPr>
        <p:spPr>
          <a:xfrm>
            <a:off x="1450853"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smtClean="0">
                <a:solidFill>
                  <a:srgbClr val="0FB869"/>
                </a:solidFill>
                <a:latin typeface="+mj-lt"/>
                <a:ea typeface="+mn-ea"/>
                <a:cs typeface="+mn-cs"/>
              </a:rPr>
              <a:t>1</a:t>
            </a:r>
            <a:endParaRPr lang="de-DE" sz="4800" b="1" kern="1200" dirty="0">
              <a:solidFill>
                <a:srgbClr val="0FB869"/>
              </a:solidFill>
              <a:latin typeface="+mj-lt"/>
              <a:ea typeface="+mn-ea"/>
              <a:cs typeface="+mn-cs"/>
            </a:endParaRPr>
          </a:p>
        </p:txBody>
      </p:sp>
      <p:sp>
        <p:nvSpPr>
          <p:cNvPr id="15" name="Textfeld 14">
            <a:extLst>
              <a:ext uri="{FF2B5EF4-FFF2-40B4-BE49-F238E27FC236}">
                <a16:creationId xmlns:a16="http://schemas.microsoft.com/office/drawing/2014/main" id="{0629668E-7F0A-43DC-BAAF-5E9F2E6E644B}"/>
              </a:ext>
            </a:extLst>
          </p:cNvPr>
          <p:cNvSpPr txBox="1"/>
          <p:nvPr userDrawn="1">
            <p:custDataLst>
              <p:tags r:id="rId5"/>
            </p:custDataLst>
          </p:nvPr>
        </p:nvSpPr>
        <p:spPr>
          <a:xfrm>
            <a:off x="4312719"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smtClean="0">
                <a:solidFill>
                  <a:srgbClr val="0FB869"/>
                </a:solidFill>
                <a:latin typeface="+mj-lt"/>
                <a:ea typeface="+mn-ea"/>
                <a:cs typeface="+mn-cs"/>
              </a:rPr>
              <a:t>2</a:t>
            </a:r>
            <a:endParaRPr lang="de-DE" sz="4800" b="1" kern="1200" dirty="0">
              <a:solidFill>
                <a:srgbClr val="0FB869"/>
              </a:solidFill>
              <a:latin typeface="+mj-lt"/>
              <a:ea typeface="+mn-ea"/>
              <a:cs typeface="+mn-cs"/>
            </a:endParaRPr>
          </a:p>
        </p:txBody>
      </p:sp>
      <p:sp>
        <p:nvSpPr>
          <p:cNvPr id="16" name="Textfeld 15">
            <a:extLst>
              <a:ext uri="{FF2B5EF4-FFF2-40B4-BE49-F238E27FC236}">
                <a16:creationId xmlns:a16="http://schemas.microsoft.com/office/drawing/2014/main" id="{D1F49DD9-CB79-4FCB-97F0-4927B957669D}"/>
              </a:ext>
            </a:extLst>
          </p:cNvPr>
          <p:cNvSpPr txBox="1"/>
          <p:nvPr userDrawn="1">
            <p:custDataLst>
              <p:tags r:id="rId6"/>
            </p:custDataLst>
          </p:nvPr>
        </p:nvSpPr>
        <p:spPr>
          <a:xfrm>
            <a:off x="7174581"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smtClean="0">
                <a:solidFill>
                  <a:srgbClr val="0FB869"/>
                </a:solidFill>
                <a:latin typeface="+mj-lt"/>
              </a:rPr>
              <a:t>3</a:t>
            </a:r>
            <a:endParaRPr lang="de-DE" dirty="0">
              <a:solidFill>
                <a:srgbClr val="0FB869"/>
              </a:solidFill>
              <a:latin typeface="+mj-lt"/>
            </a:endParaRPr>
          </a:p>
        </p:txBody>
      </p:sp>
      <p:sp>
        <p:nvSpPr>
          <p:cNvPr id="17" name="Textfeld 16">
            <a:extLst>
              <a:ext uri="{FF2B5EF4-FFF2-40B4-BE49-F238E27FC236}">
                <a16:creationId xmlns:a16="http://schemas.microsoft.com/office/drawing/2014/main" id="{4104AEE3-4DE0-47A4-BF2F-1B961179B752}"/>
              </a:ext>
            </a:extLst>
          </p:cNvPr>
          <p:cNvSpPr txBox="1"/>
          <p:nvPr userDrawn="1">
            <p:custDataLst>
              <p:tags r:id="rId7"/>
            </p:custDataLst>
          </p:nvPr>
        </p:nvSpPr>
        <p:spPr>
          <a:xfrm>
            <a:off x="10036439"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smtClean="0">
                <a:solidFill>
                  <a:srgbClr val="0FB869"/>
                </a:solidFill>
                <a:latin typeface="+mj-lt"/>
              </a:rPr>
              <a:t>4</a:t>
            </a:r>
            <a:endParaRPr lang="de-DE" dirty="0">
              <a:solidFill>
                <a:srgbClr val="0FB869"/>
              </a:solidFill>
              <a:latin typeface="+mj-lt"/>
            </a:endParaRPr>
          </a:p>
        </p:txBody>
      </p:sp>
      <p:sp>
        <p:nvSpPr>
          <p:cNvPr id="30" name="Textplatzhalter 29"/>
          <p:cNvSpPr>
            <a:spLocks noGrp="1"/>
          </p:cNvSpPr>
          <p:nvPr>
            <p:ph type="body" sz="quarter" idx="10"/>
          </p:nvPr>
        </p:nvSpPr>
        <p:spPr>
          <a:xfrm>
            <a:off x="393672" y="3710707"/>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2" name="Textplatzhalter 29"/>
          <p:cNvSpPr>
            <a:spLocks noGrp="1"/>
          </p:cNvSpPr>
          <p:nvPr>
            <p:ph type="body" sz="quarter" idx="11"/>
          </p:nvPr>
        </p:nvSpPr>
        <p:spPr>
          <a:xfrm>
            <a:off x="569600" y="4312392"/>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3" name="Textplatzhalter 29"/>
          <p:cNvSpPr>
            <a:spLocks noGrp="1"/>
          </p:cNvSpPr>
          <p:nvPr>
            <p:ph type="body" sz="quarter" idx="12"/>
          </p:nvPr>
        </p:nvSpPr>
        <p:spPr>
          <a:xfrm>
            <a:off x="3270250" y="371052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29"/>
          <p:cNvSpPr>
            <a:spLocks noGrp="1"/>
          </p:cNvSpPr>
          <p:nvPr>
            <p:ph type="body" sz="quarter" idx="13"/>
          </p:nvPr>
        </p:nvSpPr>
        <p:spPr>
          <a:xfrm>
            <a:off x="3446178" y="431220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9"/>
          <p:cNvSpPr>
            <a:spLocks noGrp="1"/>
          </p:cNvSpPr>
          <p:nvPr>
            <p:ph type="body" sz="quarter" idx="14"/>
          </p:nvPr>
        </p:nvSpPr>
        <p:spPr>
          <a:xfrm>
            <a:off x="6096000"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29"/>
          <p:cNvSpPr>
            <a:spLocks noGrp="1"/>
          </p:cNvSpPr>
          <p:nvPr>
            <p:ph type="body" sz="quarter" idx="15"/>
          </p:nvPr>
        </p:nvSpPr>
        <p:spPr>
          <a:xfrm>
            <a:off x="6271928"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7" name="Textplatzhalter 29"/>
          <p:cNvSpPr>
            <a:spLocks noGrp="1"/>
          </p:cNvSpPr>
          <p:nvPr>
            <p:ph type="body" sz="quarter" idx="16"/>
          </p:nvPr>
        </p:nvSpPr>
        <p:spPr>
          <a:xfrm>
            <a:off x="8931848"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9" name="Textplatzhalter 29"/>
          <p:cNvSpPr>
            <a:spLocks noGrp="1"/>
          </p:cNvSpPr>
          <p:nvPr>
            <p:ph type="body" sz="quarter" idx="17"/>
          </p:nvPr>
        </p:nvSpPr>
        <p:spPr>
          <a:xfrm>
            <a:off x="9107776"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5" name="Inhaltsplatzhalter 44"/>
          <p:cNvSpPr>
            <a:spLocks noGrp="1"/>
          </p:cNvSpPr>
          <p:nvPr>
            <p:ph sz="quarter" idx="22"/>
          </p:nvPr>
        </p:nvSpPr>
        <p:spPr>
          <a:xfrm>
            <a:off x="1406016" y="1384648"/>
            <a:ext cx="936000" cy="936000"/>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6" name="Inhaltsplatzhalter 44"/>
          <p:cNvSpPr>
            <a:spLocks noGrp="1"/>
          </p:cNvSpPr>
          <p:nvPr>
            <p:ph sz="quarter" idx="23"/>
          </p:nvPr>
        </p:nvSpPr>
        <p:spPr>
          <a:xfrm>
            <a:off x="4252044"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7" name="Inhaltsplatzhalter 44"/>
          <p:cNvSpPr>
            <a:spLocks noGrp="1"/>
          </p:cNvSpPr>
          <p:nvPr>
            <p:ph sz="quarter" idx="24"/>
          </p:nvPr>
        </p:nvSpPr>
        <p:spPr>
          <a:xfrm>
            <a:off x="7098072"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8" name="Inhaltsplatzhalter 44"/>
          <p:cNvSpPr>
            <a:spLocks noGrp="1"/>
          </p:cNvSpPr>
          <p:nvPr>
            <p:ph sz="quarter" idx="25"/>
          </p:nvPr>
        </p:nvSpPr>
        <p:spPr>
          <a:xfrm>
            <a:off x="9944100"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7905652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65000"/>
                    <a:lumOff val="35000"/>
                  </a:schemeClr>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a:xfrm>
            <a:off x="691200" y="417600"/>
            <a:ext cx="9226850" cy="396000"/>
          </a:xfrm>
        </p:spPr>
        <p:txBody>
          <a:bodyPr/>
          <a:lstStyle/>
          <a:p>
            <a:r>
              <a:rPr lang="de-DE" smtClean="0"/>
              <a:t>Titelmasterformat durch Klicken bearbeiten</a:t>
            </a:r>
            <a:endParaRPr lang="de-DE"/>
          </a:p>
        </p:txBody>
      </p:sp>
      <p:sp>
        <p:nvSpPr>
          <p:cNvPr id="8" name="Textplatzhalter 3"/>
          <p:cNvSpPr>
            <a:spLocks noGrp="1"/>
          </p:cNvSpPr>
          <p:nvPr>
            <p:ph type="body" sz="quarter" idx="19"/>
          </p:nvPr>
        </p:nvSpPr>
        <p:spPr>
          <a:xfrm>
            <a:off x="701675" y="6295745"/>
            <a:ext cx="9216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36190888"/>
      </p:ext>
    </p:extLst>
  </p:cSld>
  <p:clrMapOvr>
    <a:masterClrMapping/>
  </p:clrMapOvr>
  <p:transition spd="med">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2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665288"/>
            <a:ext cx="3132137" cy="4032249"/>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7622774" y="1665288"/>
            <a:ext cx="3334151"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5" name="Diagrammplatzhalter 2"/>
          <p:cNvSpPr>
            <a:spLocks noGrp="1"/>
          </p:cNvSpPr>
          <p:nvPr>
            <p:ph type="chart" sz="quarter" idx="15"/>
          </p:nvPr>
        </p:nvSpPr>
        <p:spPr>
          <a:xfrm>
            <a:off x="4043153" y="1665288"/>
            <a:ext cx="3348247"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11"/>
          <p:cNvSpPr>
            <a:spLocks noGrp="1"/>
          </p:cNvSpPr>
          <p:nvPr>
            <p:ph type="body" sz="quarter" idx="11"/>
          </p:nvPr>
        </p:nvSpPr>
        <p:spPr>
          <a:xfrm>
            <a:off x="692269" y="5962922"/>
            <a:ext cx="9220082"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hasCustomPrompt="1"/>
          </p:nvPr>
        </p:nvSpPr>
        <p:spPr>
          <a:xfrm>
            <a:off x="691199" y="417600"/>
            <a:ext cx="9221151" cy="396000"/>
          </a:xfrm>
        </p:spPr>
        <p:txBody>
          <a:bodyPr/>
          <a:lstStyle/>
          <a:p>
            <a:r>
              <a:rPr lang="de-DE" dirty="0" smtClean="0"/>
              <a:t>Gründe für die aktuelle Geschäftslage (offene Angaben)</a:t>
            </a:r>
            <a:endParaRPr lang="de-DE" dirty="0"/>
          </a:p>
        </p:txBody>
      </p:sp>
      <p:sp>
        <p:nvSpPr>
          <p:cNvPr id="10" name="Textplatzhalter 3"/>
          <p:cNvSpPr>
            <a:spLocks noGrp="1"/>
          </p:cNvSpPr>
          <p:nvPr>
            <p:ph type="body" sz="quarter" idx="18"/>
          </p:nvPr>
        </p:nvSpPr>
        <p:spPr>
          <a:xfrm>
            <a:off x="701675" y="5723175"/>
            <a:ext cx="9216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410114487"/>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Folien kommentiert">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noChangeAspect="1"/>
          </p:cNvSpPr>
          <p:nvPr>
            <p:ph type="pic" sz="quarter" idx="10"/>
          </p:nvPr>
        </p:nvSpPr>
        <p:spPr>
          <a:xfrm>
            <a:off x="688975" y="1962094"/>
            <a:ext cx="3200001" cy="1800000"/>
          </a:xfrm>
        </p:spPr>
        <p:txBody>
          <a:bodyPr/>
          <a:lstStyle/>
          <a:p>
            <a:r>
              <a:rPr lang="de-DE" smtClean="0"/>
              <a:t>Bild durch Klicken auf Symbol hinzufügen</a:t>
            </a:r>
            <a:endParaRPr lang="de-DE"/>
          </a:p>
        </p:txBody>
      </p:sp>
      <p:sp>
        <p:nvSpPr>
          <p:cNvPr id="19" name="Bildplatzhalter 2"/>
          <p:cNvSpPr>
            <a:spLocks noGrp="1" noChangeAspect="1"/>
          </p:cNvSpPr>
          <p:nvPr>
            <p:ph type="pic" sz="quarter" idx="11"/>
          </p:nvPr>
        </p:nvSpPr>
        <p:spPr>
          <a:xfrm>
            <a:off x="4453758" y="1962094"/>
            <a:ext cx="3200001" cy="1800000"/>
          </a:xfrm>
        </p:spPr>
        <p:txBody>
          <a:bodyPr/>
          <a:lstStyle/>
          <a:p>
            <a:r>
              <a:rPr lang="de-DE" smtClean="0"/>
              <a:t>Bild durch Klicken auf Symbol hinzufügen</a:t>
            </a:r>
            <a:endParaRPr lang="de-DE"/>
          </a:p>
        </p:txBody>
      </p:sp>
      <p:sp>
        <p:nvSpPr>
          <p:cNvPr id="20" name="Bildplatzhalter 2"/>
          <p:cNvSpPr>
            <a:spLocks noGrp="1" noChangeAspect="1"/>
          </p:cNvSpPr>
          <p:nvPr>
            <p:ph type="pic" sz="quarter" idx="12"/>
          </p:nvPr>
        </p:nvSpPr>
        <p:spPr>
          <a:xfrm>
            <a:off x="8218541" y="1962094"/>
            <a:ext cx="3200001" cy="1800000"/>
          </a:xfrm>
        </p:spPr>
        <p:txBody>
          <a:bodyPr/>
          <a:lstStyle/>
          <a:p>
            <a:r>
              <a:rPr lang="de-DE" smtClean="0"/>
              <a:t>Bild durch Klicken auf Symbol hinzufügen</a:t>
            </a:r>
            <a:endParaRPr lang="de-DE"/>
          </a:p>
        </p:txBody>
      </p:sp>
      <p:sp>
        <p:nvSpPr>
          <p:cNvPr id="7" name="Textplatzhalter 6"/>
          <p:cNvSpPr>
            <a:spLocks noGrp="1"/>
          </p:cNvSpPr>
          <p:nvPr>
            <p:ph type="body" sz="quarter" idx="13"/>
          </p:nvPr>
        </p:nvSpPr>
        <p:spPr>
          <a:xfrm>
            <a:off x="688975"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6"/>
          <p:cNvSpPr>
            <a:spLocks noGrp="1"/>
          </p:cNvSpPr>
          <p:nvPr>
            <p:ph type="body" sz="quarter" idx="14"/>
          </p:nvPr>
        </p:nvSpPr>
        <p:spPr>
          <a:xfrm>
            <a:off x="4453758"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6"/>
          <p:cNvSpPr>
            <a:spLocks noGrp="1"/>
          </p:cNvSpPr>
          <p:nvPr>
            <p:ph type="body" sz="quarter" idx="15"/>
          </p:nvPr>
        </p:nvSpPr>
        <p:spPr>
          <a:xfrm>
            <a:off x="8218541"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6"/>
          <p:cNvSpPr>
            <a:spLocks noGrp="1"/>
          </p:cNvSpPr>
          <p:nvPr>
            <p:ph type="body" sz="quarter" idx="16"/>
          </p:nvPr>
        </p:nvSpPr>
        <p:spPr>
          <a:xfrm>
            <a:off x="688975"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6"/>
          <p:cNvSpPr>
            <a:spLocks noGrp="1"/>
          </p:cNvSpPr>
          <p:nvPr>
            <p:ph type="body" sz="quarter" idx="17"/>
          </p:nvPr>
        </p:nvSpPr>
        <p:spPr>
          <a:xfrm>
            <a:off x="4453758"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6"/>
          <p:cNvSpPr>
            <a:spLocks noGrp="1"/>
          </p:cNvSpPr>
          <p:nvPr>
            <p:ph type="body" sz="quarter" idx="18"/>
          </p:nvPr>
        </p:nvSpPr>
        <p:spPr>
          <a:xfrm>
            <a:off x="8218541"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3415431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702">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 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1199" y="417600"/>
            <a:ext cx="9217323" cy="396000"/>
          </a:xfrm>
        </p:spPr>
        <p:txBody>
          <a:bodyPr/>
          <a:lstStyle>
            <a:lvl1pPr>
              <a:defRPr>
                <a:latin typeface="Segoe UI" panose="020B0502040204020203" pitchFamily="34" charset="0"/>
              </a:defRPr>
            </a:lvl1pPr>
          </a:lstStyle>
          <a:p>
            <a:r>
              <a:rPr lang="de-DE" dirty="0" smtClean="0"/>
              <a:t>Gründe für die aktuelle Geschäftslage</a:t>
            </a:r>
            <a:endParaRPr lang="de-DE" dirty="0"/>
          </a:p>
        </p:txBody>
      </p:sp>
      <p:sp>
        <p:nvSpPr>
          <p:cNvPr id="11" name="Title 2"/>
          <p:cNvSpPr txBox="1">
            <a:spLocks/>
          </p:cNvSpPr>
          <p:nvPr userDrawn="1"/>
        </p:nvSpPr>
        <p:spPr>
          <a:xfrm>
            <a:off x="691200" y="417600"/>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r>
              <a:rPr lang="de-DE" dirty="0" smtClean="0">
                <a:latin typeface="Segoe UI" panose="020B0502040204020203" pitchFamily="34" charset="0"/>
              </a:rPr>
              <a:t>Gründe für die aktuelle Geschäftslage (offene Angaben)</a:t>
            </a:r>
            <a:endParaRPr lang="de-DE" dirty="0">
              <a:latin typeface="Segoe UI" panose="020B0502040204020203" pitchFamily="34" charset="0"/>
            </a:endParaRPr>
          </a:p>
        </p:txBody>
      </p:sp>
      <p:sp>
        <p:nvSpPr>
          <p:cNvPr id="21" name="MIO_TEXTBOX_HEADER"/>
          <p:cNvSpPr/>
          <p:nvPr userDrawn="1"/>
        </p:nvSpPr>
        <p:spPr>
          <a:xfrm>
            <a:off x="698952" y="1216539"/>
            <a:ext cx="3492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latin typeface="Segoe UI" panose="020B0502040204020203" pitchFamily="34" charset="0"/>
              </a:rPr>
              <a:t>Aktuelle Lage ist gut/positiv, weil</a:t>
            </a:r>
            <a:r>
              <a:rPr lang="de-DE" sz="1200" dirty="0" smtClean="0">
                <a:latin typeface="Segoe UI" panose="020B0502040204020203" pitchFamily="34" charset="0"/>
              </a:rPr>
              <a:t>:</a:t>
            </a:r>
            <a:endParaRPr lang="de-DE" sz="1200" dirty="0">
              <a:latin typeface="Segoe UI" panose="020B0502040204020203" pitchFamily="34" charset="0"/>
            </a:endParaRPr>
          </a:p>
        </p:txBody>
      </p:sp>
      <p:sp>
        <p:nvSpPr>
          <p:cNvPr id="22" name="MIO_TEXTBOX_HEADER"/>
          <p:cNvSpPr/>
          <p:nvPr userDrawn="1"/>
        </p:nvSpPr>
        <p:spPr>
          <a:xfrm>
            <a:off x="4460458" y="1216539"/>
            <a:ext cx="3492000" cy="292631"/>
          </a:xfrm>
          <a:prstGeom prst="rect">
            <a:avLst/>
          </a:prstGeom>
          <a:solidFill>
            <a:srgbClr val="F9E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solidFill>
                  <a:schemeClr val="dk1"/>
                </a:solidFill>
                <a:latin typeface="Segoe UI" panose="020B0502040204020203" pitchFamily="34" charset="0"/>
              </a:rPr>
              <a:t>Aktuelle Lage ist mittel/neutral, weil:</a:t>
            </a:r>
          </a:p>
        </p:txBody>
      </p:sp>
      <p:sp>
        <p:nvSpPr>
          <p:cNvPr id="23" name="MIO_TEXTBOX_HEADER"/>
          <p:cNvSpPr/>
          <p:nvPr userDrawn="1"/>
        </p:nvSpPr>
        <p:spPr>
          <a:xfrm>
            <a:off x="8225592" y="1216539"/>
            <a:ext cx="3492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smtClean="0">
                <a:solidFill>
                  <a:schemeClr val="dk1"/>
                </a:solidFill>
                <a:latin typeface="Segoe UI" panose="020B0502040204020203" pitchFamily="34" charset="0"/>
              </a:rPr>
              <a:t>Aktuelle </a:t>
            </a:r>
            <a:r>
              <a:rPr lang="de-DE" sz="1200" dirty="0">
                <a:solidFill>
                  <a:schemeClr val="dk1"/>
                </a:solidFill>
                <a:latin typeface="Segoe UI" panose="020B0502040204020203" pitchFamily="34" charset="0"/>
              </a:rPr>
              <a:t>Lage ist </a:t>
            </a:r>
            <a:r>
              <a:rPr lang="de-DE" sz="1200" dirty="0" smtClean="0">
                <a:solidFill>
                  <a:schemeClr val="dk1"/>
                </a:solidFill>
                <a:latin typeface="Segoe UI" panose="020B0502040204020203" pitchFamily="34" charset="0"/>
              </a:rPr>
              <a:t>schlecht/negativ</a:t>
            </a:r>
            <a:r>
              <a:rPr lang="de-DE" sz="1200" dirty="0">
                <a:solidFill>
                  <a:schemeClr val="dk1"/>
                </a:solidFill>
                <a:latin typeface="Segoe UI" panose="020B0502040204020203" pitchFamily="34" charset="0"/>
              </a:rPr>
              <a:t>, weil</a:t>
            </a:r>
          </a:p>
        </p:txBody>
      </p:sp>
      <p:sp>
        <p:nvSpPr>
          <p:cNvPr id="6" name="Textplatzhalter 5"/>
          <p:cNvSpPr>
            <a:spLocks noGrp="1"/>
          </p:cNvSpPr>
          <p:nvPr>
            <p:ph type="body" sz="quarter" idx="10"/>
          </p:nvPr>
        </p:nvSpPr>
        <p:spPr>
          <a:xfrm>
            <a:off x="698952"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5" name="Textplatzhalter 5"/>
          <p:cNvSpPr>
            <a:spLocks noGrp="1"/>
          </p:cNvSpPr>
          <p:nvPr>
            <p:ph type="body" sz="quarter" idx="11"/>
          </p:nvPr>
        </p:nvSpPr>
        <p:spPr>
          <a:xfrm>
            <a:off x="4460458"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6" name="Textplatzhalter 5"/>
          <p:cNvSpPr>
            <a:spLocks noGrp="1"/>
          </p:cNvSpPr>
          <p:nvPr>
            <p:ph type="body" sz="quarter" idx="12"/>
          </p:nvPr>
        </p:nvSpPr>
        <p:spPr>
          <a:xfrm>
            <a:off x="8225592" y="1608356"/>
            <a:ext cx="3492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smtClean="0"/>
              <a:t>Text</a:t>
            </a:r>
            <a:endParaRPr lang="de-DE" dirty="0"/>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a:t>
            </a:r>
          </a:p>
        </p:txBody>
      </p:sp>
    </p:spTree>
    <p:extLst>
      <p:ext uri="{BB962C8B-B14F-4D97-AF65-F5344CB8AC3E}">
        <p14:creationId xmlns:p14="http://schemas.microsoft.com/office/powerpoint/2010/main" val="338453039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21" name="MIO_TEXTBOX_HEADER"/>
          <p:cNvSpPr/>
          <p:nvPr userDrawn="1"/>
        </p:nvSpPr>
        <p:spPr>
          <a:xfrm>
            <a:off x="698952" y="1216539"/>
            <a:ext cx="4500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smtClean="0">
                <a:latin typeface="Segoe UI" panose="020B0502040204020203" pitchFamily="34" charset="0"/>
              </a:rPr>
              <a:t>Lage wird sich verbessern, weil:</a:t>
            </a:r>
            <a:endParaRPr lang="de-DE" sz="1200" dirty="0">
              <a:latin typeface="Segoe UI" panose="020B0502040204020203" pitchFamily="34" charset="0"/>
            </a:endParaRPr>
          </a:p>
        </p:txBody>
      </p:sp>
      <p:sp>
        <p:nvSpPr>
          <p:cNvPr id="22" name="MIO_TEXTBOX_HEADER"/>
          <p:cNvSpPr/>
          <p:nvPr userDrawn="1"/>
        </p:nvSpPr>
        <p:spPr>
          <a:xfrm>
            <a:off x="5427414" y="1216539"/>
            <a:ext cx="4500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pPr lvl="0"/>
            <a:r>
              <a:rPr lang="de-DE" sz="1200" dirty="0" smtClean="0">
                <a:solidFill>
                  <a:schemeClr val="dk1"/>
                </a:solidFill>
                <a:latin typeface="Segoe UI" panose="020B0502040204020203" pitchFamily="34" charset="0"/>
              </a:rPr>
              <a:t>Lage wird sich verschlechtern, weil:</a:t>
            </a:r>
            <a:endParaRPr lang="de-DE" sz="1200" dirty="0">
              <a:solidFill>
                <a:schemeClr val="dk1"/>
              </a:solidFill>
              <a:latin typeface="Segoe UI" panose="020B0502040204020203" pitchFamily="34" charset="0"/>
            </a:endParaRPr>
          </a:p>
        </p:txBody>
      </p:sp>
      <p:sp>
        <p:nvSpPr>
          <p:cNvPr id="6" name="Textplatzhalter 5"/>
          <p:cNvSpPr>
            <a:spLocks noGrp="1"/>
          </p:cNvSpPr>
          <p:nvPr>
            <p:ph type="body" sz="quarter" idx="10"/>
          </p:nvPr>
        </p:nvSpPr>
        <p:spPr>
          <a:xfrm>
            <a:off x="698952" y="1608356"/>
            <a:ext cx="4500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5" name="Textplatzhalter 5"/>
          <p:cNvSpPr>
            <a:spLocks noGrp="1"/>
          </p:cNvSpPr>
          <p:nvPr>
            <p:ph type="body" sz="quarter" idx="11"/>
          </p:nvPr>
        </p:nvSpPr>
        <p:spPr>
          <a:xfrm>
            <a:off x="5427414" y="1608356"/>
            <a:ext cx="4500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smtClean="0"/>
              <a:t>Text</a:t>
            </a:r>
            <a:endParaRPr lang="de-DE" dirty="0"/>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a:t>
            </a:r>
          </a:p>
        </p:txBody>
      </p:sp>
      <p:sp>
        <p:nvSpPr>
          <p:cNvPr id="12" name="Title 2"/>
          <p:cNvSpPr txBox="1">
            <a:spLocks/>
          </p:cNvSpPr>
          <p:nvPr userDrawn="1"/>
        </p:nvSpPr>
        <p:spPr>
          <a:xfrm>
            <a:off x="691200" y="3603684"/>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endParaRPr lang="de-DE" dirty="0">
              <a:latin typeface="Segoe UI" panose="020B0502040204020203" pitchFamily="34" charset="0"/>
            </a:endParaRPr>
          </a:p>
        </p:txBody>
      </p:sp>
      <p:sp>
        <p:nvSpPr>
          <p:cNvPr id="4" name="Rechteck 3"/>
          <p:cNvSpPr/>
          <p:nvPr userDrawn="1"/>
        </p:nvSpPr>
        <p:spPr>
          <a:xfrm>
            <a:off x="601252" y="376896"/>
            <a:ext cx="10167954" cy="461665"/>
          </a:xfrm>
          <a:prstGeom prst="rect">
            <a:avLst/>
          </a:prstGeom>
        </p:spPr>
        <p:txBody>
          <a:bodyPr wrap="square">
            <a:spAutoFit/>
          </a:bodyPr>
          <a:lstStyle/>
          <a:p>
            <a:r>
              <a:rPr lang="de-DE" sz="2400" dirty="0" smtClean="0">
                <a:latin typeface="Segoe UI" panose="020B0502040204020203" pitchFamily="34" charset="0"/>
              </a:rPr>
              <a:t>Gründe für die Einschätzung des 1. Halbjahres (offene Angaben)</a:t>
            </a:r>
            <a:endParaRPr lang="de-DE" sz="2400" dirty="0">
              <a:latin typeface="Segoe UI" panose="020B0502040204020203" pitchFamily="34" charset="0"/>
            </a:endParaRPr>
          </a:p>
        </p:txBody>
      </p:sp>
    </p:spTree>
    <p:extLst>
      <p:ext uri="{BB962C8B-B14F-4D97-AF65-F5344CB8AC3E}">
        <p14:creationId xmlns:p14="http://schemas.microsoft.com/office/powerpoint/2010/main" val="426944101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Linie_Aktuelle Lage">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4111775" y="1674813"/>
            <a:ext cx="4288481" cy="4621212"/>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3"/>
          <p:cNvSpPr>
            <a:spLocks noGrp="1"/>
          </p:cNvSpPr>
          <p:nvPr>
            <p:ph type="body" sz="quarter" idx="17"/>
          </p:nvPr>
        </p:nvSpPr>
        <p:spPr>
          <a:xfrm>
            <a:off x="8648700" y="2036762"/>
            <a:ext cx="3027363" cy="2840038"/>
          </a:xfrm>
          <a:prstGeom prst="rect">
            <a:avLst/>
          </a:prstGeom>
        </p:spPr>
        <p:txBody>
          <a:bodyPr lIns="0"/>
          <a:lstStyle>
            <a:lvl1pPr marL="0" indent="0">
              <a:buNone/>
              <a:defRPr sz="1400">
                <a:solidFill>
                  <a:schemeClr val="tx1"/>
                </a:solidFill>
              </a:defRPr>
            </a:lvl1pPr>
          </a:lstStyle>
          <a:p>
            <a:pPr lvl="0"/>
            <a:r>
              <a:rPr lang="de-DE" dirty="0"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9" name="Textplatzhalter 8"/>
          <p:cNvSpPr>
            <a:spLocks noGrp="1"/>
          </p:cNvSpPr>
          <p:nvPr>
            <p:ph type="body" sz="quarter" idx="25"/>
          </p:nvPr>
        </p:nvSpPr>
        <p:spPr>
          <a:xfrm>
            <a:off x="8655460" y="5381822"/>
            <a:ext cx="3024000" cy="252412"/>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86492937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6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69654"/>
            <a:ext cx="451145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5411788" y="1665288"/>
            <a:ext cx="4496735"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7" name="Textplatzhalter 11"/>
          <p:cNvSpPr>
            <a:spLocks noGrp="1"/>
          </p:cNvSpPr>
          <p:nvPr>
            <p:ph type="body" sz="quarter" idx="15"/>
          </p:nvPr>
        </p:nvSpPr>
        <p:spPr>
          <a:xfrm>
            <a:off x="695325" y="5985320"/>
            <a:ext cx="9222724"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10"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52430103"/>
      </p:ext>
    </p:extLst>
  </p:cSld>
  <p:clrMapOvr>
    <a:masterClrMapping/>
  </p:clrMapOvr>
  <p:transition spd="med">
    <p:fade/>
  </p:transition>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5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Frage"/>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Basis"/>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dirty="0" smtClean="0"/>
              <a:t>Formatvorlagen des Textmasters bearbeiten</a:t>
            </a:r>
          </a:p>
          <a:p>
            <a:pPr lvl="0"/>
            <a:r>
              <a:rPr lang="de-DE" dirty="0" smtClean="0"/>
              <a:t>Zweite Ebene</a:t>
            </a:r>
          </a:p>
          <a:p>
            <a:pPr lvl="0"/>
            <a:r>
              <a:rPr lang="de-DE" dirty="0" smtClean="0"/>
              <a:t>Dritte Ebene</a:t>
            </a:r>
          </a:p>
          <a:p>
            <a:pPr lvl="0"/>
            <a:r>
              <a:rPr lang="de-DE" dirty="0" smtClean="0"/>
              <a:t>Vierte Ebene</a:t>
            </a:r>
          </a:p>
          <a:p>
            <a:pPr lvl="0"/>
            <a:r>
              <a:rPr lang="de-DE" dirty="0" smtClean="0"/>
              <a:t>Fünfte Ebene</a:t>
            </a:r>
            <a:endParaRPr lang="de-DE" dirty="0"/>
          </a:p>
        </p:txBody>
      </p:sp>
      <p:sp>
        <p:nvSpPr>
          <p:cNvPr id="9" name="Kommentar"/>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842373161"/>
      </p:ext>
    </p:extLst>
  </p:cSld>
  <p:clrMapOvr>
    <a:masterClrMapping/>
  </p:clrMapOvr>
  <p:transition spd="med">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ia rechts, Textblock link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504011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56729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71373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8"/>
          </p:nvPr>
        </p:nvSpPr>
        <p:spPr>
          <a:xfrm>
            <a:off x="71373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831691898"/>
      </p:ext>
    </p:extLst>
  </p:cSld>
  <p:clrMapOvr>
    <a:masterClrMapping/>
  </p:clrMapOvr>
  <p:transition spd="med">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1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2350358284"/>
      </p:ext>
    </p:extLst>
  </p:cSld>
  <p:clrMapOvr>
    <a:masterClrMapping/>
  </p:clrMapOvr>
  <p:transition spd="med">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00 Leut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pic>
        <p:nvPicPr>
          <p:cNvPr id="5" name="MIO_OBJECT1" descr="Mann">
            <a:extLst>
              <a:ext uri="{FF2B5EF4-FFF2-40B4-BE49-F238E27FC236}">
                <a16:creationId xmlns:a16="http://schemas.microsoft.com/office/drawing/2014/main" id="{0BF22739-1F98-45E5-AEDF-34FA9E505C8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1555213"/>
            <a:ext cx="499729" cy="360000"/>
          </a:xfrm>
          <a:prstGeom prst="rect">
            <a:avLst/>
          </a:prstGeom>
        </p:spPr>
      </p:pic>
      <p:pic>
        <p:nvPicPr>
          <p:cNvPr id="6" name="MIO_OBJECT1" descr="Mann">
            <a:extLst>
              <a:ext uri="{FF2B5EF4-FFF2-40B4-BE49-F238E27FC236}">
                <a16:creationId xmlns:a16="http://schemas.microsoft.com/office/drawing/2014/main" id="{BFF94970-9944-41C9-A119-CC46E5FB9A1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1555213"/>
            <a:ext cx="499729" cy="360000"/>
          </a:xfrm>
          <a:prstGeom prst="rect">
            <a:avLst/>
          </a:prstGeom>
        </p:spPr>
      </p:pic>
      <p:pic>
        <p:nvPicPr>
          <p:cNvPr id="7" name="MIO_OBJECT1" descr="Mann">
            <a:extLst>
              <a:ext uri="{FF2B5EF4-FFF2-40B4-BE49-F238E27FC236}">
                <a16:creationId xmlns:a16="http://schemas.microsoft.com/office/drawing/2014/main" id="{A08357DA-9385-403B-8E15-65EEF52255A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1555213"/>
            <a:ext cx="499729" cy="360000"/>
          </a:xfrm>
          <a:prstGeom prst="rect">
            <a:avLst/>
          </a:prstGeom>
        </p:spPr>
      </p:pic>
      <p:pic>
        <p:nvPicPr>
          <p:cNvPr id="8" name="MIO_OBJECT1" descr="Mann">
            <a:extLst>
              <a:ext uri="{FF2B5EF4-FFF2-40B4-BE49-F238E27FC236}">
                <a16:creationId xmlns:a16="http://schemas.microsoft.com/office/drawing/2014/main" id="{EEF9A918-05B7-4369-BACB-A949960DE03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1555213"/>
            <a:ext cx="499729" cy="360000"/>
          </a:xfrm>
          <a:prstGeom prst="rect">
            <a:avLst/>
          </a:prstGeom>
        </p:spPr>
      </p:pic>
      <p:pic>
        <p:nvPicPr>
          <p:cNvPr id="9" name="MIO_OBJECT1" descr="Mann">
            <a:extLst>
              <a:ext uri="{FF2B5EF4-FFF2-40B4-BE49-F238E27FC236}">
                <a16:creationId xmlns:a16="http://schemas.microsoft.com/office/drawing/2014/main" id="{21C844BF-1EAC-4B69-85BD-D410C8D7866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1555213"/>
            <a:ext cx="499729" cy="360000"/>
          </a:xfrm>
          <a:prstGeom prst="rect">
            <a:avLst/>
          </a:prstGeom>
        </p:spPr>
      </p:pic>
      <p:pic>
        <p:nvPicPr>
          <p:cNvPr id="10" name="MIO_OBJECT1" descr="Mann">
            <a:extLst>
              <a:ext uri="{FF2B5EF4-FFF2-40B4-BE49-F238E27FC236}">
                <a16:creationId xmlns:a16="http://schemas.microsoft.com/office/drawing/2014/main" id="{0A773354-F193-4E9F-94E7-123AF71F2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1555213"/>
            <a:ext cx="499729" cy="360000"/>
          </a:xfrm>
          <a:prstGeom prst="rect">
            <a:avLst/>
          </a:prstGeom>
        </p:spPr>
      </p:pic>
      <p:pic>
        <p:nvPicPr>
          <p:cNvPr id="11" name="MIO_OBJECT1" descr="Mann">
            <a:extLst>
              <a:ext uri="{FF2B5EF4-FFF2-40B4-BE49-F238E27FC236}">
                <a16:creationId xmlns:a16="http://schemas.microsoft.com/office/drawing/2014/main" id="{D6181EFB-C2E9-4EC5-A0A2-F112869BC6F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1555213"/>
            <a:ext cx="499729" cy="360000"/>
          </a:xfrm>
          <a:prstGeom prst="rect">
            <a:avLst/>
          </a:prstGeom>
        </p:spPr>
      </p:pic>
      <p:pic>
        <p:nvPicPr>
          <p:cNvPr id="12" name="MIO_OBJECT1" descr="Mann">
            <a:extLst>
              <a:ext uri="{FF2B5EF4-FFF2-40B4-BE49-F238E27FC236}">
                <a16:creationId xmlns:a16="http://schemas.microsoft.com/office/drawing/2014/main" id="{78E4E5D5-3D11-4FF5-B5DF-29D9A1BB2F8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1555213"/>
            <a:ext cx="499729" cy="360000"/>
          </a:xfrm>
          <a:prstGeom prst="rect">
            <a:avLst/>
          </a:prstGeom>
        </p:spPr>
      </p:pic>
      <p:pic>
        <p:nvPicPr>
          <p:cNvPr id="13" name="MIO_OBJECT1" descr="Mann">
            <a:extLst>
              <a:ext uri="{FF2B5EF4-FFF2-40B4-BE49-F238E27FC236}">
                <a16:creationId xmlns:a16="http://schemas.microsoft.com/office/drawing/2014/main" id="{0D7A7801-1FF9-4AA4-957D-B47E5F50870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1555213"/>
            <a:ext cx="499729" cy="360000"/>
          </a:xfrm>
          <a:prstGeom prst="rect">
            <a:avLst/>
          </a:prstGeom>
        </p:spPr>
      </p:pic>
      <p:pic>
        <p:nvPicPr>
          <p:cNvPr id="14" name="MIO_OBJECT1" descr="Mann">
            <a:extLst>
              <a:ext uri="{FF2B5EF4-FFF2-40B4-BE49-F238E27FC236}">
                <a16:creationId xmlns:a16="http://schemas.microsoft.com/office/drawing/2014/main" id="{3F61CA67-AAAC-4F6A-856C-F4D260E927D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1555213"/>
            <a:ext cx="499729" cy="360000"/>
          </a:xfrm>
          <a:prstGeom prst="rect">
            <a:avLst/>
          </a:prstGeom>
        </p:spPr>
      </p:pic>
      <p:pic>
        <p:nvPicPr>
          <p:cNvPr id="15" name="MIO_OBJECT1" descr="Mann">
            <a:extLst>
              <a:ext uri="{FF2B5EF4-FFF2-40B4-BE49-F238E27FC236}">
                <a16:creationId xmlns:a16="http://schemas.microsoft.com/office/drawing/2014/main" id="{E319B1D7-157D-4E5E-86F7-036EF9186BA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017373"/>
            <a:ext cx="499729" cy="360000"/>
          </a:xfrm>
          <a:prstGeom prst="rect">
            <a:avLst/>
          </a:prstGeom>
        </p:spPr>
      </p:pic>
      <p:pic>
        <p:nvPicPr>
          <p:cNvPr id="16" name="MIO_OBJECT1" descr="Mann">
            <a:extLst>
              <a:ext uri="{FF2B5EF4-FFF2-40B4-BE49-F238E27FC236}">
                <a16:creationId xmlns:a16="http://schemas.microsoft.com/office/drawing/2014/main" id="{B2BD44F6-4BF3-4597-AABC-BA8F81295D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017373"/>
            <a:ext cx="499729" cy="360000"/>
          </a:xfrm>
          <a:prstGeom prst="rect">
            <a:avLst/>
          </a:prstGeom>
        </p:spPr>
      </p:pic>
      <p:pic>
        <p:nvPicPr>
          <p:cNvPr id="17" name="MIO_OBJECT1" descr="Mann">
            <a:extLst>
              <a:ext uri="{FF2B5EF4-FFF2-40B4-BE49-F238E27FC236}">
                <a16:creationId xmlns:a16="http://schemas.microsoft.com/office/drawing/2014/main" id="{C3FF7B8C-DC71-4D1E-A1F0-1930C26AF9B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017373"/>
            <a:ext cx="499729" cy="360000"/>
          </a:xfrm>
          <a:prstGeom prst="rect">
            <a:avLst/>
          </a:prstGeom>
        </p:spPr>
      </p:pic>
      <p:pic>
        <p:nvPicPr>
          <p:cNvPr id="18" name="MIO_OBJECT1" descr="Mann">
            <a:extLst>
              <a:ext uri="{FF2B5EF4-FFF2-40B4-BE49-F238E27FC236}">
                <a16:creationId xmlns:a16="http://schemas.microsoft.com/office/drawing/2014/main" id="{56E3522A-79BA-4D04-8622-F5A518F16F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017373"/>
            <a:ext cx="499729" cy="360000"/>
          </a:xfrm>
          <a:prstGeom prst="rect">
            <a:avLst/>
          </a:prstGeom>
        </p:spPr>
      </p:pic>
      <p:pic>
        <p:nvPicPr>
          <p:cNvPr id="19" name="MIO_OBJECT1" descr="Mann">
            <a:extLst>
              <a:ext uri="{FF2B5EF4-FFF2-40B4-BE49-F238E27FC236}">
                <a16:creationId xmlns:a16="http://schemas.microsoft.com/office/drawing/2014/main" id="{176EEC39-E42C-425A-BF87-6A30B4F156C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017373"/>
            <a:ext cx="499729" cy="360000"/>
          </a:xfrm>
          <a:prstGeom prst="rect">
            <a:avLst/>
          </a:prstGeom>
        </p:spPr>
      </p:pic>
      <p:pic>
        <p:nvPicPr>
          <p:cNvPr id="20" name="MIO_OBJECT1" descr="Mann">
            <a:extLst>
              <a:ext uri="{FF2B5EF4-FFF2-40B4-BE49-F238E27FC236}">
                <a16:creationId xmlns:a16="http://schemas.microsoft.com/office/drawing/2014/main" id="{059090A0-BA94-4E73-9085-182EF1D69ED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017373"/>
            <a:ext cx="499729" cy="360000"/>
          </a:xfrm>
          <a:prstGeom prst="rect">
            <a:avLst/>
          </a:prstGeom>
        </p:spPr>
      </p:pic>
      <p:pic>
        <p:nvPicPr>
          <p:cNvPr id="21" name="MIO_OBJECT1" descr="Mann">
            <a:extLst>
              <a:ext uri="{FF2B5EF4-FFF2-40B4-BE49-F238E27FC236}">
                <a16:creationId xmlns:a16="http://schemas.microsoft.com/office/drawing/2014/main" id="{1B41847A-0D09-4D88-AED2-AF6C4FD9B97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017373"/>
            <a:ext cx="499729" cy="360000"/>
          </a:xfrm>
          <a:prstGeom prst="rect">
            <a:avLst/>
          </a:prstGeom>
        </p:spPr>
      </p:pic>
      <p:pic>
        <p:nvPicPr>
          <p:cNvPr id="22" name="MIO_OBJECT1" descr="Mann">
            <a:extLst>
              <a:ext uri="{FF2B5EF4-FFF2-40B4-BE49-F238E27FC236}">
                <a16:creationId xmlns:a16="http://schemas.microsoft.com/office/drawing/2014/main" id="{B6DF0EC4-CC22-49C6-9112-01717289527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017373"/>
            <a:ext cx="499729" cy="360000"/>
          </a:xfrm>
          <a:prstGeom prst="rect">
            <a:avLst/>
          </a:prstGeom>
        </p:spPr>
      </p:pic>
      <p:pic>
        <p:nvPicPr>
          <p:cNvPr id="23" name="MIO_OBJECT1" descr="Mann">
            <a:extLst>
              <a:ext uri="{FF2B5EF4-FFF2-40B4-BE49-F238E27FC236}">
                <a16:creationId xmlns:a16="http://schemas.microsoft.com/office/drawing/2014/main" id="{9EF9DF74-B275-4358-B125-A8BA06424B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017373"/>
            <a:ext cx="499729" cy="360000"/>
          </a:xfrm>
          <a:prstGeom prst="rect">
            <a:avLst/>
          </a:prstGeom>
        </p:spPr>
      </p:pic>
      <p:pic>
        <p:nvPicPr>
          <p:cNvPr id="24" name="MIO_OBJECT1" descr="Mann">
            <a:extLst>
              <a:ext uri="{FF2B5EF4-FFF2-40B4-BE49-F238E27FC236}">
                <a16:creationId xmlns:a16="http://schemas.microsoft.com/office/drawing/2014/main" id="{5A567F3C-721C-4598-861B-46E6D5E7CD8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017373"/>
            <a:ext cx="499729" cy="360000"/>
          </a:xfrm>
          <a:prstGeom prst="rect">
            <a:avLst/>
          </a:prstGeom>
        </p:spPr>
      </p:pic>
      <p:pic>
        <p:nvPicPr>
          <p:cNvPr id="25" name="MIO_OBJECT1" descr="Mann">
            <a:extLst>
              <a:ext uri="{FF2B5EF4-FFF2-40B4-BE49-F238E27FC236}">
                <a16:creationId xmlns:a16="http://schemas.microsoft.com/office/drawing/2014/main" id="{968C68BE-5494-4F6E-832E-29A67548114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479527"/>
            <a:ext cx="499729" cy="360000"/>
          </a:xfrm>
          <a:prstGeom prst="rect">
            <a:avLst/>
          </a:prstGeom>
        </p:spPr>
      </p:pic>
      <p:pic>
        <p:nvPicPr>
          <p:cNvPr id="26" name="MIO_OBJECT1" descr="Mann">
            <a:extLst>
              <a:ext uri="{FF2B5EF4-FFF2-40B4-BE49-F238E27FC236}">
                <a16:creationId xmlns:a16="http://schemas.microsoft.com/office/drawing/2014/main" id="{F0FB2031-A371-4FF9-9B83-54F32C5AA15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479527"/>
            <a:ext cx="499729" cy="360000"/>
          </a:xfrm>
          <a:prstGeom prst="rect">
            <a:avLst/>
          </a:prstGeom>
        </p:spPr>
      </p:pic>
      <p:pic>
        <p:nvPicPr>
          <p:cNvPr id="27" name="MIO_OBJECT1" descr="Mann">
            <a:extLst>
              <a:ext uri="{FF2B5EF4-FFF2-40B4-BE49-F238E27FC236}">
                <a16:creationId xmlns:a16="http://schemas.microsoft.com/office/drawing/2014/main" id="{23A5034E-DA9E-48EC-AF53-A133C67D04B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479527"/>
            <a:ext cx="499729" cy="360000"/>
          </a:xfrm>
          <a:prstGeom prst="rect">
            <a:avLst/>
          </a:prstGeom>
        </p:spPr>
      </p:pic>
      <p:pic>
        <p:nvPicPr>
          <p:cNvPr id="28" name="MIO_OBJECT1" descr="Mann">
            <a:extLst>
              <a:ext uri="{FF2B5EF4-FFF2-40B4-BE49-F238E27FC236}">
                <a16:creationId xmlns:a16="http://schemas.microsoft.com/office/drawing/2014/main" id="{B6B2494F-D3C3-4059-A2E7-2B90571F06B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479527"/>
            <a:ext cx="499729" cy="360000"/>
          </a:xfrm>
          <a:prstGeom prst="rect">
            <a:avLst/>
          </a:prstGeom>
        </p:spPr>
      </p:pic>
      <p:pic>
        <p:nvPicPr>
          <p:cNvPr id="29" name="MIO_OBJECT1" descr="Mann">
            <a:extLst>
              <a:ext uri="{FF2B5EF4-FFF2-40B4-BE49-F238E27FC236}">
                <a16:creationId xmlns:a16="http://schemas.microsoft.com/office/drawing/2014/main" id="{51E872D8-9774-4FC1-85A9-3DE0D43E7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479527"/>
            <a:ext cx="499729" cy="360000"/>
          </a:xfrm>
          <a:prstGeom prst="rect">
            <a:avLst/>
          </a:prstGeom>
        </p:spPr>
      </p:pic>
      <p:pic>
        <p:nvPicPr>
          <p:cNvPr id="30" name="MIO_OBJECT1" descr="Mann">
            <a:extLst>
              <a:ext uri="{FF2B5EF4-FFF2-40B4-BE49-F238E27FC236}">
                <a16:creationId xmlns:a16="http://schemas.microsoft.com/office/drawing/2014/main" id="{D51801A7-3885-4D7E-8FC7-B2A1C8B312A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479527"/>
            <a:ext cx="499729" cy="360000"/>
          </a:xfrm>
          <a:prstGeom prst="rect">
            <a:avLst/>
          </a:prstGeom>
        </p:spPr>
      </p:pic>
      <p:pic>
        <p:nvPicPr>
          <p:cNvPr id="31" name="MIO_OBJECT1" descr="Mann">
            <a:extLst>
              <a:ext uri="{FF2B5EF4-FFF2-40B4-BE49-F238E27FC236}">
                <a16:creationId xmlns:a16="http://schemas.microsoft.com/office/drawing/2014/main" id="{678D5F8F-28F6-4C42-A0B9-048BC487D97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479527"/>
            <a:ext cx="499729" cy="360000"/>
          </a:xfrm>
          <a:prstGeom prst="rect">
            <a:avLst/>
          </a:prstGeom>
        </p:spPr>
      </p:pic>
      <p:pic>
        <p:nvPicPr>
          <p:cNvPr id="32" name="MIO_OBJECT1" descr="Mann">
            <a:extLst>
              <a:ext uri="{FF2B5EF4-FFF2-40B4-BE49-F238E27FC236}">
                <a16:creationId xmlns:a16="http://schemas.microsoft.com/office/drawing/2014/main" id="{F0BEDD2C-431E-4899-8FC8-3EB5FA8834E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479527"/>
            <a:ext cx="499729" cy="360000"/>
          </a:xfrm>
          <a:prstGeom prst="rect">
            <a:avLst/>
          </a:prstGeom>
        </p:spPr>
      </p:pic>
      <p:pic>
        <p:nvPicPr>
          <p:cNvPr id="33" name="MIO_OBJECT1" descr="Mann">
            <a:extLst>
              <a:ext uri="{FF2B5EF4-FFF2-40B4-BE49-F238E27FC236}">
                <a16:creationId xmlns:a16="http://schemas.microsoft.com/office/drawing/2014/main" id="{39D86947-8BE2-4B21-8A5B-8CF28917AD1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479527"/>
            <a:ext cx="499729" cy="360000"/>
          </a:xfrm>
          <a:prstGeom prst="rect">
            <a:avLst/>
          </a:prstGeom>
        </p:spPr>
      </p:pic>
      <p:pic>
        <p:nvPicPr>
          <p:cNvPr id="34" name="MIO_OBJECT1" descr="Mann">
            <a:extLst>
              <a:ext uri="{FF2B5EF4-FFF2-40B4-BE49-F238E27FC236}">
                <a16:creationId xmlns:a16="http://schemas.microsoft.com/office/drawing/2014/main" id="{3CD64B5E-6937-45F8-A735-D633B19560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479527"/>
            <a:ext cx="499729" cy="360000"/>
          </a:xfrm>
          <a:prstGeom prst="rect">
            <a:avLst/>
          </a:prstGeom>
        </p:spPr>
      </p:pic>
      <p:pic>
        <p:nvPicPr>
          <p:cNvPr id="35" name="MIO_OBJECT1" descr="Mann">
            <a:extLst>
              <a:ext uri="{FF2B5EF4-FFF2-40B4-BE49-F238E27FC236}">
                <a16:creationId xmlns:a16="http://schemas.microsoft.com/office/drawing/2014/main" id="{CB33A1FA-B428-4611-83BD-07F9CDB99F0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941686"/>
            <a:ext cx="499729" cy="360000"/>
          </a:xfrm>
          <a:prstGeom prst="rect">
            <a:avLst/>
          </a:prstGeom>
        </p:spPr>
      </p:pic>
      <p:pic>
        <p:nvPicPr>
          <p:cNvPr id="36" name="MIO_OBJECT1" descr="Mann">
            <a:extLst>
              <a:ext uri="{FF2B5EF4-FFF2-40B4-BE49-F238E27FC236}">
                <a16:creationId xmlns:a16="http://schemas.microsoft.com/office/drawing/2014/main" id="{146215A0-2424-4A81-8E7F-BBB80E12C39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941686"/>
            <a:ext cx="499729" cy="360000"/>
          </a:xfrm>
          <a:prstGeom prst="rect">
            <a:avLst/>
          </a:prstGeom>
        </p:spPr>
      </p:pic>
      <p:pic>
        <p:nvPicPr>
          <p:cNvPr id="37" name="MIO_OBJECT1" descr="Mann">
            <a:extLst>
              <a:ext uri="{FF2B5EF4-FFF2-40B4-BE49-F238E27FC236}">
                <a16:creationId xmlns:a16="http://schemas.microsoft.com/office/drawing/2014/main" id="{301C7484-696C-4AB9-9DE1-07A0E403E9B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941686"/>
            <a:ext cx="499729" cy="360000"/>
          </a:xfrm>
          <a:prstGeom prst="rect">
            <a:avLst/>
          </a:prstGeom>
        </p:spPr>
      </p:pic>
      <p:pic>
        <p:nvPicPr>
          <p:cNvPr id="38" name="MIO_OBJECT1" descr="Mann">
            <a:extLst>
              <a:ext uri="{FF2B5EF4-FFF2-40B4-BE49-F238E27FC236}">
                <a16:creationId xmlns:a16="http://schemas.microsoft.com/office/drawing/2014/main" id="{B010EAC1-CE73-4ABB-90C1-CA67145674E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941686"/>
            <a:ext cx="499729" cy="360000"/>
          </a:xfrm>
          <a:prstGeom prst="rect">
            <a:avLst/>
          </a:prstGeom>
        </p:spPr>
      </p:pic>
      <p:pic>
        <p:nvPicPr>
          <p:cNvPr id="39" name="MIO_OBJECT1" descr="Mann">
            <a:extLst>
              <a:ext uri="{FF2B5EF4-FFF2-40B4-BE49-F238E27FC236}">
                <a16:creationId xmlns:a16="http://schemas.microsoft.com/office/drawing/2014/main" id="{2E2941D8-04F0-404C-B669-3294AD9A76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941686"/>
            <a:ext cx="499729" cy="360000"/>
          </a:xfrm>
          <a:prstGeom prst="rect">
            <a:avLst/>
          </a:prstGeom>
        </p:spPr>
      </p:pic>
      <p:pic>
        <p:nvPicPr>
          <p:cNvPr id="40" name="MIO_OBJECT1" descr="Mann">
            <a:extLst>
              <a:ext uri="{FF2B5EF4-FFF2-40B4-BE49-F238E27FC236}">
                <a16:creationId xmlns:a16="http://schemas.microsoft.com/office/drawing/2014/main" id="{78D1413B-1994-47FE-A70B-D7BCCE6AAD1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941686"/>
            <a:ext cx="499729" cy="360000"/>
          </a:xfrm>
          <a:prstGeom prst="rect">
            <a:avLst/>
          </a:prstGeom>
        </p:spPr>
      </p:pic>
      <p:pic>
        <p:nvPicPr>
          <p:cNvPr id="41" name="MIO_OBJECT1" descr="Mann">
            <a:extLst>
              <a:ext uri="{FF2B5EF4-FFF2-40B4-BE49-F238E27FC236}">
                <a16:creationId xmlns:a16="http://schemas.microsoft.com/office/drawing/2014/main" id="{9B822602-4B74-4EE4-A901-6F580327D8E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941686"/>
            <a:ext cx="499729" cy="360000"/>
          </a:xfrm>
          <a:prstGeom prst="rect">
            <a:avLst/>
          </a:prstGeom>
        </p:spPr>
      </p:pic>
      <p:pic>
        <p:nvPicPr>
          <p:cNvPr id="42" name="MIO_OBJECT1" descr="Mann">
            <a:extLst>
              <a:ext uri="{FF2B5EF4-FFF2-40B4-BE49-F238E27FC236}">
                <a16:creationId xmlns:a16="http://schemas.microsoft.com/office/drawing/2014/main" id="{12522BF9-1571-446A-A013-A1451562AA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941686"/>
            <a:ext cx="499729" cy="360000"/>
          </a:xfrm>
          <a:prstGeom prst="rect">
            <a:avLst/>
          </a:prstGeom>
        </p:spPr>
      </p:pic>
      <p:pic>
        <p:nvPicPr>
          <p:cNvPr id="43" name="MIO_OBJECT1" descr="Mann">
            <a:extLst>
              <a:ext uri="{FF2B5EF4-FFF2-40B4-BE49-F238E27FC236}">
                <a16:creationId xmlns:a16="http://schemas.microsoft.com/office/drawing/2014/main" id="{D7267420-B648-407E-9DAB-FC4EB02FF19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941686"/>
            <a:ext cx="499729" cy="360000"/>
          </a:xfrm>
          <a:prstGeom prst="rect">
            <a:avLst/>
          </a:prstGeom>
        </p:spPr>
      </p:pic>
      <p:pic>
        <p:nvPicPr>
          <p:cNvPr id="44" name="MIO_OBJECT1" descr="Mann">
            <a:extLst>
              <a:ext uri="{FF2B5EF4-FFF2-40B4-BE49-F238E27FC236}">
                <a16:creationId xmlns:a16="http://schemas.microsoft.com/office/drawing/2014/main" id="{1E7771B8-5280-4431-B50E-C35D4475B20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941686"/>
            <a:ext cx="499729" cy="360000"/>
          </a:xfrm>
          <a:prstGeom prst="rect">
            <a:avLst/>
          </a:prstGeom>
        </p:spPr>
      </p:pic>
      <p:pic>
        <p:nvPicPr>
          <p:cNvPr id="45" name="MIO_OBJECT1" descr="Mann">
            <a:extLst>
              <a:ext uri="{FF2B5EF4-FFF2-40B4-BE49-F238E27FC236}">
                <a16:creationId xmlns:a16="http://schemas.microsoft.com/office/drawing/2014/main" id="{F10D270F-06B2-4BA5-8875-38A46958B3B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3403843"/>
            <a:ext cx="499729" cy="360000"/>
          </a:xfrm>
          <a:prstGeom prst="rect">
            <a:avLst/>
          </a:prstGeom>
        </p:spPr>
      </p:pic>
      <p:pic>
        <p:nvPicPr>
          <p:cNvPr id="46" name="MIO_OBJECT1" descr="Mann">
            <a:extLst>
              <a:ext uri="{FF2B5EF4-FFF2-40B4-BE49-F238E27FC236}">
                <a16:creationId xmlns:a16="http://schemas.microsoft.com/office/drawing/2014/main" id="{8E08325D-F175-4FF3-9E43-C9C18F08BF8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3403843"/>
            <a:ext cx="499729" cy="360000"/>
          </a:xfrm>
          <a:prstGeom prst="rect">
            <a:avLst/>
          </a:prstGeom>
        </p:spPr>
      </p:pic>
      <p:pic>
        <p:nvPicPr>
          <p:cNvPr id="47" name="MIO_OBJECT1" descr="Mann">
            <a:extLst>
              <a:ext uri="{FF2B5EF4-FFF2-40B4-BE49-F238E27FC236}">
                <a16:creationId xmlns:a16="http://schemas.microsoft.com/office/drawing/2014/main" id="{8D6B6203-6E0D-4FC9-BC13-2706C4A6D06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3403843"/>
            <a:ext cx="499729" cy="360000"/>
          </a:xfrm>
          <a:prstGeom prst="rect">
            <a:avLst/>
          </a:prstGeom>
        </p:spPr>
      </p:pic>
      <p:pic>
        <p:nvPicPr>
          <p:cNvPr id="48" name="MIO_OBJECT1" descr="Mann">
            <a:extLst>
              <a:ext uri="{FF2B5EF4-FFF2-40B4-BE49-F238E27FC236}">
                <a16:creationId xmlns:a16="http://schemas.microsoft.com/office/drawing/2014/main" id="{C0D63BFB-044D-4341-AFC3-D42D628252E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3403843"/>
            <a:ext cx="499729" cy="360000"/>
          </a:xfrm>
          <a:prstGeom prst="rect">
            <a:avLst/>
          </a:prstGeom>
        </p:spPr>
      </p:pic>
      <p:pic>
        <p:nvPicPr>
          <p:cNvPr id="49" name="MIO_OBJECT1" descr="Mann">
            <a:extLst>
              <a:ext uri="{FF2B5EF4-FFF2-40B4-BE49-F238E27FC236}">
                <a16:creationId xmlns:a16="http://schemas.microsoft.com/office/drawing/2014/main" id="{C39FB028-5466-4F14-8066-35A75B89AF7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3403843"/>
            <a:ext cx="499729" cy="360000"/>
          </a:xfrm>
          <a:prstGeom prst="rect">
            <a:avLst/>
          </a:prstGeom>
        </p:spPr>
      </p:pic>
      <p:pic>
        <p:nvPicPr>
          <p:cNvPr id="50" name="MIO_OBJECT1" descr="Mann">
            <a:extLst>
              <a:ext uri="{FF2B5EF4-FFF2-40B4-BE49-F238E27FC236}">
                <a16:creationId xmlns:a16="http://schemas.microsoft.com/office/drawing/2014/main" id="{386A3184-AA12-48BB-894B-C66331BA2C4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3403843"/>
            <a:ext cx="499729" cy="360000"/>
          </a:xfrm>
          <a:prstGeom prst="rect">
            <a:avLst/>
          </a:prstGeom>
        </p:spPr>
      </p:pic>
      <p:pic>
        <p:nvPicPr>
          <p:cNvPr id="51" name="MIO_OBJECT1" descr="Mann">
            <a:extLst>
              <a:ext uri="{FF2B5EF4-FFF2-40B4-BE49-F238E27FC236}">
                <a16:creationId xmlns:a16="http://schemas.microsoft.com/office/drawing/2014/main" id="{88A4DCFA-7EA3-4B5E-B987-B7C2EF032AF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3403843"/>
            <a:ext cx="499729" cy="360000"/>
          </a:xfrm>
          <a:prstGeom prst="rect">
            <a:avLst/>
          </a:prstGeom>
        </p:spPr>
      </p:pic>
      <p:pic>
        <p:nvPicPr>
          <p:cNvPr id="52" name="MIO_OBJECT1" descr="Mann">
            <a:extLst>
              <a:ext uri="{FF2B5EF4-FFF2-40B4-BE49-F238E27FC236}">
                <a16:creationId xmlns:a16="http://schemas.microsoft.com/office/drawing/2014/main" id="{5FC8BFC2-4350-491E-9BD9-E97AB0DED4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3403843"/>
            <a:ext cx="499729" cy="360000"/>
          </a:xfrm>
          <a:prstGeom prst="rect">
            <a:avLst/>
          </a:prstGeom>
        </p:spPr>
      </p:pic>
      <p:pic>
        <p:nvPicPr>
          <p:cNvPr id="53" name="MIO_OBJECT1" descr="Mann">
            <a:extLst>
              <a:ext uri="{FF2B5EF4-FFF2-40B4-BE49-F238E27FC236}">
                <a16:creationId xmlns:a16="http://schemas.microsoft.com/office/drawing/2014/main" id="{5672D123-7E93-424C-8CB1-792967D2ED9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3403843"/>
            <a:ext cx="499729" cy="360000"/>
          </a:xfrm>
          <a:prstGeom prst="rect">
            <a:avLst/>
          </a:prstGeom>
        </p:spPr>
      </p:pic>
      <p:pic>
        <p:nvPicPr>
          <p:cNvPr id="54" name="MIO_OBJECT1" descr="Mann">
            <a:extLst>
              <a:ext uri="{FF2B5EF4-FFF2-40B4-BE49-F238E27FC236}">
                <a16:creationId xmlns:a16="http://schemas.microsoft.com/office/drawing/2014/main" id="{949A38EB-4E43-4760-9997-0160E048483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3403843"/>
            <a:ext cx="499729" cy="360000"/>
          </a:xfrm>
          <a:prstGeom prst="rect">
            <a:avLst/>
          </a:prstGeom>
        </p:spPr>
      </p:pic>
      <p:pic>
        <p:nvPicPr>
          <p:cNvPr id="55" name="MIO_OBJECT1" descr="Mann">
            <a:extLst>
              <a:ext uri="{FF2B5EF4-FFF2-40B4-BE49-F238E27FC236}">
                <a16:creationId xmlns:a16="http://schemas.microsoft.com/office/drawing/2014/main" id="{C4A2A3BB-650E-46F7-BC13-67DF30B1B12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3866006"/>
            <a:ext cx="499729" cy="360000"/>
          </a:xfrm>
          <a:prstGeom prst="rect">
            <a:avLst/>
          </a:prstGeom>
        </p:spPr>
      </p:pic>
      <p:pic>
        <p:nvPicPr>
          <p:cNvPr id="56" name="MIO_OBJECT1" descr="Mann">
            <a:extLst>
              <a:ext uri="{FF2B5EF4-FFF2-40B4-BE49-F238E27FC236}">
                <a16:creationId xmlns:a16="http://schemas.microsoft.com/office/drawing/2014/main" id="{E01DA021-9225-40EB-815B-EF94309BE22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3866006"/>
            <a:ext cx="499729" cy="360000"/>
          </a:xfrm>
          <a:prstGeom prst="rect">
            <a:avLst/>
          </a:prstGeom>
        </p:spPr>
      </p:pic>
      <p:pic>
        <p:nvPicPr>
          <p:cNvPr id="57" name="MIO_OBJECT1" descr="Mann">
            <a:extLst>
              <a:ext uri="{FF2B5EF4-FFF2-40B4-BE49-F238E27FC236}">
                <a16:creationId xmlns:a16="http://schemas.microsoft.com/office/drawing/2014/main" id="{45C4AAF2-1E7F-474B-AE76-032E6546488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3866006"/>
            <a:ext cx="499729" cy="360000"/>
          </a:xfrm>
          <a:prstGeom prst="rect">
            <a:avLst/>
          </a:prstGeom>
        </p:spPr>
      </p:pic>
      <p:pic>
        <p:nvPicPr>
          <p:cNvPr id="58" name="MIO_OBJECT1" descr="Mann">
            <a:extLst>
              <a:ext uri="{FF2B5EF4-FFF2-40B4-BE49-F238E27FC236}">
                <a16:creationId xmlns:a16="http://schemas.microsoft.com/office/drawing/2014/main" id="{1838CDDF-0A95-48DB-80AD-F20F07E4876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3866006"/>
            <a:ext cx="499729" cy="360000"/>
          </a:xfrm>
          <a:prstGeom prst="rect">
            <a:avLst/>
          </a:prstGeom>
        </p:spPr>
      </p:pic>
      <p:pic>
        <p:nvPicPr>
          <p:cNvPr id="59" name="MIO_OBJECT1" descr="Mann">
            <a:extLst>
              <a:ext uri="{FF2B5EF4-FFF2-40B4-BE49-F238E27FC236}">
                <a16:creationId xmlns:a16="http://schemas.microsoft.com/office/drawing/2014/main" id="{8D0AC583-4EA6-4134-8EBE-30BA758F1A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3866006"/>
            <a:ext cx="499729" cy="360000"/>
          </a:xfrm>
          <a:prstGeom prst="rect">
            <a:avLst/>
          </a:prstGeom>
        </p:spPr>
      </p:pic>
      <p:pic>
        <p:nvPicPr>
          <p:cNvPr id="60" name="MIO_OBJECT1" descr="Mann">
            <a:extLst>
              <a:ext uri="{FF2B5EF4-FFF2-40B4-BE49-F238E27FC236}">
                <a16:creationId xmlns:a16="http://schemas.microsoft.com/office/drawing/2014/main" id="{94E9CB81-1301-45DF-99F7-D06E96B32C4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3866006"/>
            <a:ext cx="499729" cy="360000"/>
          </a:xfrm>
          <a:prstGeom prst="rect">
            <a:avLst/>
          </a:prstGeom>
        </p:spPr>
      </p:pic>
      <p:pic>
        <p:nvPicPr>
          <p:cNvPr id="61" name="MIO_OBJECT1" descr="Mann">
            <a:extLst>
              <a:ext uri="{FF2B5EF4-FFF2-40B4-BE49-F238E27FC236}">
                <a16:creationId xmlns:a16="http://schemas.microsoft.com/office/drawing/2014/main" id="{412EB6D8-E88A-44D1-AE08-7ECE8A36982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3866006"/>
            <a:ext cx="499729" cy="360000"/>
          </a:xfrm>
          <a:prstGeom prst="rect">
            <a:avLst/>
          </a:prstGeom>
        </p:spPr>
      </p:pic>
      <p:pic>
        <p:nvPicPr>
          <p:cNvPr id="62" name="MIO_OBJECT1" descr="Mann">
            <a:extLst>
              <a:ext uri="{FF2B5EF4-FFF2-40B4-BE49-F238E27FC236}">
                <a16:creationId xmlns:a16="http://schemas.microsoft.com/office/drawing/2014/main" id="{3B4E26D3-A440-4BB7-B844-40BA9D55566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3866006"/>
            <a:ext cx="499729" cy="360000"/>
          </a:xfrm>
          <a:prstGeom prst="rect">
            <a:avLst/>
          </a:prstGeom>
        </p:spPr>
      </p:pic>
      <p:pic>
        <p:nvPicPr>
          <p:cNvPr id="63" name="MIO_OBJECT1" descr="Mann">
            <a:extLst>
              <a:ext uri="{FF2B5EF4-FFF2-40B4-BE49-F238E27FC236}">
                <a16:creationId xmlns:a16="http://schemas.microsoft.com/office/drawing/2014/main" id="{57815B20-AC58-47F4-8526-E4D5E6B39BF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3866006"/>
            <a:ext cx="499729" cy="360000"/>
          </a:xfrm>
          <a:prstGeom prst="rect">
            <a:avLst/>
          </a:prstGeom>
        </p:spPr>
      </p:pic>
      <p:pic>
        <p:nvPicPr>
          <p:cNvPr id="64" name="MIO_OBJECT1" descr="Mann">
            <a:extLst>
              <a:ext uri="{FF2B5EF4-FFF2-40B4-BE49-F238E27FC236}">
                <a16:creationId xmlns:a16="http://schemas.microsoft.com/office/drawing/2014/main" id="{B5E92D44-B16D-4E9F-B3B8-9A3A0FF1895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3866006"/>
            <a:ext cx="499729" cy="360000"/>
          </a:xfrm>
          <a:prstGeom prst="rect">
            <a:avLst/>
          </a:prstGeom>
        </p:spPr>
      </p:pic>
      <p:pic>
        <p:nvPicPr>
          <p:cNvPr id="65" name="MIO_OBJECT1" descr="Mann">
            <a:extLst>
              <a:ext uri="{FF2B5EF4-FFF2-40B4-BE49-F238E27FC236}">
                <a16:creationId xmlns:a16="http://schemas.microsoft.com/office/drawing/2014/main" id="{6DA2ED31-529C-4E83-8C6D-638D696F525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4328159"/>
            <a:ext cx="499729" cy="360000"/>
          </a:xfrm>
          <a:prstGeom prst="rect">
            <a:avLst/>
          </a:prstGeom>
        </p:spPr>
      </p:pic>
      <p:pic>
        <p:nvPicPr>
          <p:cNvPr id="66" name="MIO_OBJECT1" descr="Mann">
            <a:extLst>
              <a:ext uri="{FF2B5EF4-FFF2-40B4-BE49-F238E27FC236}">
                <a16:creationId xmlns:a16="http://schemas.microsoft.com/office/drawing/2014/main" id="{E7BA6EA0-B819-48AF-8A07-95CA106C828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4328159"/>
            <a:ext cx="499729" cy="360000"/>
          </a:xfrm>
          <a:prstGeom prst="rect">
            <a:avLst/>
          </a:prstGeom>
        </p:spPr>
      </p:pic>
      <p:pic>
        <p:nvPicPr>
          <p:cNvPr id="67" name="MIO_OBJECT1" descr="Mann">
            <a:extLst>
              <a:ext uri="{FF2B5EF4-FFF2-40B4-BE49-F238E27FC236}">
                <a16:creationId xmlns:a16="http://schemas.microsoft.com/office/drawing/2014/main" id="{39DA7B7A-9AE2-4C92-8059-EEF203AF37D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4328159"/>
            <a:ext cx="499729" cy="360000"/>
          </a:xfrm>
          <a:prstGeom prst="rect">
            <a:avLst/>
          </a:prstGeom>
        </p:spPr>
      </p:pic>
      <p:pic>
        <p:nvPicPr>
          <p:cNvPr id="68" name="MIO_OBJECT1" descr="Mann">
            <a:extLst>
              <a:ext uri="{FF2B5EF4-FFF2-40B4-BE49-F238E27FC236}">
                <a16:creationId xmlns:a16="http://schemas.microsoft.com/office/drawing/2014/main" id="{01E50E3C-320E-4BE5-A48F-D9A26F56824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4328159"/>
            <a:ext cx="499729" cy="360000"/>
          </a:xfrm>
          <a:prstGeom prst="rect">
            <a:avLst/>
          </a:prstGeom>
        </p:spPr>
      </p:pic>
      <p:pic>
        <p:nvPicPr>
          <p:cNvPr id="69" name="MIO_OBJECT1" descr="Mann">
            <a:extLst>
              <a:ext uri="{FF2B5EF4-FFF2-40B4-BE49-F238E27FC236}">
                <a16:creationId xmlns:a16="http://schemas.microsoft.com/office/drawing/2014/main" id="{58DC9609-4E31-496F-9993-DA4230FE176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4328159"/>
            <a:ext cx="499729" cy="360000"/>
          </a:xfrm>
          <a:prstGeom prst="rect">
            <a:avLst/>
          </a:prstGeom>
        </p:spPr>
      </p:pic>
      <p:pic>
        <p:nvPicPr>
          <p:cNvPr id="70" name="MIO_OBJECT1" descr="Mann">
            <a:extLst>
              <a:ext uri="{FF2B5EF4-FFF2-40B4-BE49-F238E27FC236}">
                <a16:creationId xmlns:a16="http://schemas.microsoft.com/office/drawing/2014/main" id="{52C66A8C-E7B3-4B77-A98A-0D5DF8AC635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4328159"/>
            <a:ext cx="499729" cy="360000"/>
          </a:xfrm>
          <a:prstGeom prst="rect">
            <a:avLst/>
          </a:prstGeom>
        </p:spPr>
      </p:pic>
      <p:pic>
        <p:nvPicPr>
          <p:cNvPr id="71" name="MIO_OBJECT2" descr="Mann">
            <a:extLst>
              <a:ext uri="{FF2B5EF4-FFF2-40B4-BE49-F238E27FC236}">
                <a16:creationId xmlns:a16="http://schemas.microsoft.com/office/drawing/2014/main" id="{2D54B177-AF78-4AA8-B7B6-EB9D5A376E9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4328159"/>
            <a:ext cx="499729" cy="360000"/>
          </a:xfrm>
          <a:prstGeom prst="rect">
            <a:avLst/>
          </a:prstGeom>
        </p:spPr>
      </p:pic>
      <p:pic>
        <p:nvPicPr>
          <p:cNvPr id="72" name="MIO_OBJECT2" descr="Mann">
            <a:extLst>
              <a:ext uri="{FF2B5EF4-FFF2-40B4-BE49-F238E27FC236}">
                <a16:creationId xmlns:a16="http://schemas.microsoft.com/office/drawing/2014/main" id="{7E45B6EF-553E-4528-A3CF-78E6CB014C3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4328159"/>
            <a:ext cx="499729" cy="360000"/>
          </a:xfrm>
          <a:prstGeom prst="rect">
            <a:avLst/>
          </a:prstGeom>
        </p:spPr>
      </p:pic>
      <p:pic>
        <p:nvPicPr>
          <p:cNvPr id="73" name="MIO_OBJECT2" descr="Mann">
            <a:extLst>
              <a:ext uri="{FF2B5EF4-FFF2-40B4-BE49-F238E27FC236}">
                <a16:creationId xmlns:a16="http://schemas.microsoft.com/office/drawing/2014/main" id="{D1171830-A535-49B8-A0E0-D358E1D8C637}"/>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4328159"/>
            <a:ext cx="499729" cy="360000"/>
          </a:xfrm>
          <a:prstGeom prst="rect">
            <a:avLst/>
          </a:prstGeom>
        </p:spPr>
      </p:pic>
      <p:pic>
        <p:nvPicPr>
          <p:cNvPr id="74" name="MIO_OBJECT2" descr="Mann">
            <a:extLst>
              <a:ext uri="{FF2B5EF4-FFF2-40B4-BE49-F238E27FC236}">
                <a16:creationId xmlns:a16="http://schemas.microsoft.com/office/drawing/2014/main" id="{23FD23C3-5BF4-481C-B1DE-1B8ACA9227A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4328159"/>
            <a:ext cx="499729" cy="360000"/>
          </a:xfrm>
          <a:prstGeom prst="rect">
            <a:avLst/>
          </a:prstGeom>
        </p:spPr>
      </p:pic>
      <p:pic>
        <p:nvPicPr>
          <p:cNvPr id="75" name="MIO_OBJECT2" descr="Mann">
            <a:extLst>
              <a:ext uri="{FF2B5EF4-FFF2-40B4-BE49-F238E27FC236}">
                <a16:creationId xmlns:a16="http://schemas.microsoft.com/office/drawing/2014/main" id="{7B2C6395-388C-409B-9669-3F16F5CD9B8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4790315"/>
            <a:ext cx="499729" cy="360000"/>
          </a:xfrm>
          <a:prstGeom prst="rect">
            <a:avLst/>
          </a:prstGeom>
        </p:spPr>
      </p:pic>
      <p:pic>
        <p:nvPicPr>
          <p:cNvPr id="76" name="MIO_OBJECT2" descr="Mann">
            <a:extLst>
              <a:ext uri="{FF2B5EF4-FFF2-40B4-BE49-F238E27FC236}">
                <a16:creationId xmlns:a16="http://schemas.microsoft.com/office/drawing/2014/main" id="{087DD2B9-82BD-4875-A7A4-9FD0EB98B6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4790315"/>
            <a:ext cx="499729" cy="360000"/>
          </a:xfrm>
          <a:prstGeom prst="rect">
            <a:avLst/>
          </a:prstGeom>
        </p:spPr>
      </p:pic>
      <p:pic>
        <p:nvPicPr>
          <p:cNvPr id="77" name="MIO_OBJECT2" descr="Mann">
            <a:extLst>
              <a:ext uri="{FF2B5EF4-FFF2-40B4-BE49-F238E27FC236}">
                <a16:creationId xmlns:a16="http://schemas.microsoft.com/office/drawing/2014/main" id="{B3014AD7-C759-4FF2-8A00-5065E46F5F2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4790315"/>
            <a:ext cx="499729" cy="360000"/>
          </a:xfrm>
          <a:prstGeom prst="rect">
            <a:avLst/>
          </a:prstGeom>
        </p:spPr>
      </p:pic>
      <p:pic>
        <p:nvPicPr>
          <p:cNvPr id="78" name="MIO_OBJECT2" descr="Mann">
            <a:extLst>
              <a:ext uri="{FF2B5EF4-FFF2-40B4-BE49-F238E27FC236}">
                <a16:creationId xmlns:a16="http://schemas.microsoft.com/office/drawing/2014/main" id="{77D96E27-3597-4338-BF16-C6438876A5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4790315"/>
            <a:ext cx="499729" cy="360000"/>
          </a:xfrm>
          <a:prstGeom prst="rect">
            <a:avLst/>
          </a:prstGeom>
        </p:spPr>
      </p:pic>
      <p:pic>
        <p:nvPicPr>
          <p:cNvPr id="79" name="MIO_OBJECT2" descr="Mann">
            <a:extLst>
              <a:ext uri="{FF2B5EF4-FFF2-40B4-BE49-F238E27FC236}">
                <a16:creationId xmlns:a16="http://schemas.microsoft.com/office/drawing/2014/main" id="{DDAC2CB0-E033-4895-BAC9-7548BFD9634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4790315"/>
            <a:ext cx="499729" cy="360000"/>
          </a:xfrm>
          <a:prstGeom prst="rect">
            <a:avLst/>
          </a:prstGeom>
        </p:spPr>
      </p:pic>
      <p:pic>
        <p:nvPicPr>
          <p:cNvPr id="80" name="MIO_OBJECT2" descr="Mann">
            <a:extLst>
              <a:ext uri="{FF2B5EF4-FFF2-40B4-BE49-F238E27FC236}">
                <a16:creationId xmlns:a16="http://schemas.microsoft.com/office/drawing/2014/main" id="{30A82A55-E724-44A2-AFDC-6BDC3FFC8581}"/>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4790315"/>
            <a:ext cx="499729" cy="360000"/>
          </a:xfrm>
          <a:prstGeom prst="rect">
            <a:avLst/>
          </a:prstGeom>
        </p:spPr>
      </p:pic>
      <p:pic>
        <p:nvPicPr>
          <p:cNvPr id="81" name="MIO_OBJECT2" descr="Mann">
            <a:extLst>
              <a:ext uri="{FF2B5EF4-FFF2-40B4-BE49-F238E27FC236}">
                <a16:creationId xmlns:a16="http://schemas.microsoft.com/office/drawing/2014/main" id="{E4125AEF-19F1-476D-BE50-59D6143694C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4790315"/>
            <a:ext cx="499729" cy="360000"/>
          </a:xfrm>
          <a:prstGeom prst="rect">
            <a:avLst/>
          </a:prstGeom>
        </p:spPr>
      </p:pic>
      <p:pic>
        <p:nvPicPr>
          <p:cNvPr id="82" name="MIO_OBJECT2" descr="Mann">
            <a:extLst>
              <a:ext uri="{FF2B5EF4-FFF2-40B4-BE49-F238E27FC236}">
                <a16:creationId xmlns:a16="http://schemas.microsoft.com/office/drawing/2014/main" id="{1DE11E56-DBAC-4959-97E6-EAC6D0A3D56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4790315"/>
            <a:ext cx="499729" cy="360000"/>
          </a:xfrm>
          <a:prstGeom prst="rect">
            <a:avLst/>
          </a:prstGeom>
        </p:spPr>
      </p:pic>
      <p:pic>
        <p:nvPicPr>
          <p:cNvPr id="83" name="MIO_OBJECT2" descr="Mann">
            <a:extLst>
              <a:ext uri="{FF2B5EF4-FFF2-40B4-BE49-F238E27FC236}">
                <a16:creationId xmlns:a16="http://schemas.microsoft.com/office/drawing/2014/main" id="{EE30425B-5C5C-46A1-BB83-6F036D228F8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4790315"/>
            <a:ext cx="499729" cy="360000"/>
          </a:xfrm>
          <a:prstGeom prst="rect">
            <a:avLst/>
          </a:prstGeom>
        </p:spPr>
      </p:pic>
      <p:pic>
        <p:nvPicPr>
          <p:cNvPr id="84" name="MIO_OBJECT2" descr="Mann">
            <a:extLst>
              <a:ext uri="{FF2B5EF4-FFF2-40B4-BE49-F238E27FC236}">
                <a16:creationId xmlns:a16="http://schemas.microsoft.com/office/drawing/2014/main" id="{689F442A-5C65-4A63-97A4-61FEFFE7548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4790315"/>
            <a:ext cx="499729" cy="360000"/>
          </a:xfrm>
          <a:prstGeom prst="rect">
            <a:avLst/>
          </a:prstGeom>
        </p:spPr>
      </p:pic>
      <p:pic>
        <p:nvPicPr>
          <p:cNvPr id="85" name="MIO_OBJECT2" descr="Mann">
            <a:extLst>
              <a:ext uri="{FF2B5EF4-FFF2-40B4-BE49-F238E27FC236}">
                <a16:creationId xmlns:a16="http://schemas.microsoft.com/office/drawing/2014/main" id="{AB172785-A21C-46FB-B9D0-ADC9DEEF58E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5252474"/>
            <a:ext cx="499729" cy="360000"/>
          </a:xfrm>
          <a:prstGeom prst="rect">
            <a:avLst/>
          </a:prstGeom>
        </p:spPr>
      </p:pic>
      <p:pic>
        <p:nvPicPr>
          <p:cNvPr id="86" name="MIO_OBJECT2" descr="Mann">
            <a:extLst>
              <a:ext uri="{FF2B5EF4-FFF2-40B4-BE49-F238E27FC236}">
                <a16:creationId xmlns:a16="http://schemas.microsoft.com/office/drawing/2014/main" id="{EC2D9CC4-4A65-45F8-92D9-C7BE8A38DBD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5252474"/>
            <a:ext cx="499729" cy="360000"/>
          </a:xfrm>
          <a:prstGeom prst="rect">
            <a:avLst/>
          </a:prstGeom>
        </p:spPr>
      </p:pic>
      <p:pic>
        <p:nvPicPr>
          <p:cNvPr id="87" name="MIO_OBJECT2" descr="Mann">
            <a:extLst>
              <a:ext uri="{FF2B5EF4-FFF2-40B4-BE49-F238E27FC236}">
                <a16:creationId xmlns:a16="http://schemas.microsoft.com/office/drawing/2014/main" id="{CC1C46E6-E9C0-4EDC-8EEA-CC7D40A4C58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5252474"/>
            <a:ext cx="499729" cy="360000"/>
          </a:xfrm>
          <a:prstGeom prst="rect">
            <a:avLst/>
          </a:prstGeom>
        </p:spPr>
      </p:pic>
      <p:pic>
        <p:nvPicPr>
          <p:cNvPr id="88" name="MIO_OBJECT2" descr="Mann">
            <a:extLst>
              <a:ext uri="{FF2B5EF4-FFF2-40B4-BE49-F238E27FC236}">
                <a16:creationId xmlns:a16="http://schemas.microsoft.com/office/drawing/2014/main" id="{CE00307D-8EB1-4AAD-9688-96D4E08CC65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5252474"/>
            <a:ext cx="499729" cy="360000"/>
          </a:xfrm>
          <a:prstGeom prst="rect">
            <a:avLst/>
          </a:prstGeom>
        </p:spPr>
      </p:pic>
      <p:pic>
        <p:nvPicPr>
          <p:cNvPr id="89" name="MIO_OBJECT2" descr="Mann">
            <a:extLst>
              <a:ext uri="{FF2B5EF4-FFF2-40B4-BE49-F238E27FC236}">
                <a16:creationId xmlns:a16="http://schemas.microsoft.com/office/drawing/2014/main" id="{EFE0E575-3388-4151-86C8-5894B201F47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5252474"/>
            <a:ext cx="499729" cy="360000"/>
          </a:xfrm>
          <a:prstGeom prst="rect">
            <a:avLst/>
          </a:prstGeom>
        </p:spPr>
      </p:pic>
      <p:pic>
        <p:nvPicPr>
          <p:cNvPr id="90" name="MIO_OBJECT2" descr="Mann">
            <a:extLst>
              <a:ext uri="{FF2B5EF4-FFF2-40B4-BE49-F238E27FC236}">
                <a16:creationId xmlns:a16="http://schemas.microsoft.com/office/drawing/2014/main" id="{96FD7ADD-7B34-49BA-9246-D03E4D3C7C7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5252474"/>
            <a:ext cx="499729" cy="360000"/>
          </a:xfrm>
          <a:prstGeom prst="rect">
            <a:avLst/>
          </a:prstGeom>
        </p:spPr>
      </p:pic>
      <p:pic>
        <p:nvPicPr>
          <p:cNvPr id="91" name="MIO_OBJECT2" descr="Mann">
            <a:extLst>
              <a:ext uri="{FF2B5EF4-FFF2-40B4-BE49-F238E27FC236}">
                <a16:creationId xmlns:a16="http://schemas.microsoft.com/office/drawing/2014/main" id="{1E7FD6CE-3DE6-4E11-9CE2-038D225A43A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5252474"/>
            <a:ext cx="499729" cy="360000"/>
          </a:xfrm>
          <a:prstGeom prst="rect">
            <a:avLst/>
          </a:prstGeom>
        </p:spPr>
      </p:pic>
      <p:pic>
        <p:nvPicPr>
          <p:cNvPr id="92" name="MIO_OBJECT2" descr="Mann">
            <a:extLst>
              <a:ext uri="{FF2B5EF4-FFF2-40B4-BE49-F238E27FC236}">
                <a16:creationId xmlns:a16="http://schemas.microsoft.com/office/drawing/2014/main" id="{88C153B6-DDE3-4D01-905C-4A4FC7BF807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5252474"/>
            <a:ext cx="499729" cy="360000"/>
          </a:xfrm>
          <a:prstGeom prst="rect">
            <a:avLst/>
          </a:prstGeom>
        </p:spPr>
      </p:pic>
      <p:pic>
        <p:nvPicPr>
          <p:cNvPr id="93" name="MIO_OBJECT2" descr="Mann">
            <a:extLst>
              <a:ext uri="{FF2B5EF4-FFF2-40B4-BE49-F238E27FC236}">
                <a16:creationId xmlns:a16="http://schemas.microsoft.com/office/drawing/2014/main" id="{3FD8F20C-B639-4E2D-86FC-7AD443D655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5252474"/>
            <a:ext cx="499729" cy="360000"/>
          </a:xfrm>
          <a:prstGeom prst="rect">
            <a:avLst/>
          </a:prstGeom>
        </p:spPr>
      </p:pic>
      <p:pic>
        <p:nvPicPr>
          <p:cNvPr id="94" name="MIO_OBJECT2" descr="Mann">
            <a:extLst>
              <a:ext uri="{FF2B5EF4-FFF2-40B4-BE49-F238E27FC236}">
                <a16:creationId xmlns:a16="http://schemas.microsoft.com/office/drawing/2014/main" id="{2584408E-94D0-43C1-8665-91AE570B54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5252474"/>
            <a:ext cx="499729" cy="360000"/>
          </a:xfrm>
          <a:prstGeom prst="rect">
            <a:avLst/>
          </a:prstGeom>
        </p:spPr>
      </p:pic>
      <p:pic>
        <p:nvPicPr>
          <p:cNvPr id="95" name="MIO_OBJECT2" descr="Mann">
            <a:extLst>
              <a:ext uri="{FF2B5EF4-FFF2-40B4-BE49-F238E27FC236}">
                <a16:creationId xmlns:a16="http://schemas.microsoft.com/office/drawing/2014/main" id="{E8F24C33-E6BD-4CDA-8697-D1DB5E1EDE5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5714632"/>
            <a:ext cx="499729" cy="360000"/>
          </a:xfrm>
          <a:prstGeom prst="rect">
            <a:avLst/>
          </a:prstGeom>
        </p:spPr>
      </p:pic>
      <p:pic>
        <p:nvPicPr>
          <p:cNvPr id="96" name="MIO_OBJECT2" descr="Mann">
            <a:extLst>
              <a:ext uri="{FF2B5EF4-FFF2-40B4-BE49-F238E27FC236}">
                <a16:creationId xmlns:a16="http://schemas.microsoft.com/office/drawing/2014/main" id="{F6B9B972-4B0A-4F21-9CEC-61CD835D78B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5714632"/>
            <a:ext cx="499729" cy="360000"/>
          </a:xfrm>
          <a:prstGeom prst="rect">
            <a:avLst/>
          </a:prstGeom>
        </p:spPr>
      </p:pic>
      <p:pic>
        <p:nvPicPr>
          <p:cNvPr id="97" name="MIO_OBJECT2" descr="Mann">
            <a:extLst>
              <a:ext uri="{FF2B5EF4-FFF2-40B4-BE49-F238E27FC236}">
                <a16:creationId xmlns:a16="http://schemas.microsoft.com/office/drawing/2014/main" id="{D38C7224-32D0-47F4-9AE4-40AA853D158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5714632"/>
            <a:ext cx="499729" cy="360000"/>
          </a:xfrm>
          <a:prstGeom prst="rect">
            <a:avLst/>
          </a:prstGeom>
        </p:spPr>
      </p:pic>
      <p:pic>
        <p:nvPicPr>
          <p:cNvPr id="98" name="MIO_OBJECT2" descr="Mann">
            <a:extLst>
              <a:ext uri="{FF2B5EF4-FFF2-40B4-BE49-F238E27FC236}">
                <a16:creationId xmlns:a16="http://schemas.microsoft.com/office/drawing/2014/main" id="{3AEDAB45-8F3F-4C2F-A9C1-1E08C9DE8F4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5714632"/>
            <a:ext cx="499729" cy="360000"/>
          </a:xfrm>
          <a:prstGeom prst="rect">
            <a:avLst/>
          </a:prstGeom>
        </p:spPr>
      </p:pic>
      <p:pic>
        <p:nvPicPr>
          <p:cNvPr id="99" name="MIO_OBJECT2" descr="Mann">
            <a:extLst>
              <a:ext uri="{FF2B5EF4-FFF2-40B4-BE49-F238E27FC236}">
                <a16:creationId xmlns:a16="http://schemas.microsoft.com/office/drawing/2014/main" id="{8C39FD75-BD99-4FA4-8DEC-1E4B22847E3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5714632"/>
            <a:ext cx="499729" cy="360000"/>
          </a:xfrm>
          <a:prstGeom prst="rect">
            <a:avLst/>
          </a:prstGeom>
        </p:spPr>
      </p:pic>
      <p:pic>
        <p:nvPicPr>
          <p:cNvPr id="100" name="MIO_OBJECT2" descr="Mann">
            <a:extLst>
              <a:ext uri="{FF2B5EF4-FFF2-40B4-BE49-F238E27FC236}">
                <a16:creationId xmlns:a16="http://schemas.microsoft.com/office/drawing/2014/main" id="{038381D7-8F18-403D-94E6-3B4D32A8BF4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5714632"/>
            <a:ext cx="499729" cy="360000"/>
          </a:xfrm>
          <a:prstGeom prst="rect">
            <a:avLst/>
          </a:prstGeom>
        </p:spPr>
      </p:pic>
      <p:pic>
        <p:nvPicPr>
          <p:cNvPr id="101" name="MIO_OBJECT2" descr="Mann">
            <a:extLst>
              <a:ext uri="{FF2B5EF4-FFF2-40B4-BE49-F238E27FC236}">
                <a16:creationId xmlns:a16="http://schemas.microsoft.com/office/drawing/2014/main" id="{0ACB7544-8D63-4CBB-88DF-4688253D607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5714632"/>
            <a:ext cx="499729" cy="360000"/>
          </a:xfrm>
          <a:prstGeom prst="rect">
            <a:avLst/>
          </a:prstGeom>
        </p:spPr>
      </p:pic>
      <p:pic>
        <p:nvPicPr>
          <p:cNvPr id="102" name="MIO_OBJECT2" descr="Mann">
            <a:extLst>
              <a:ext uri="{FF2B5EF4-FFF2-40B4-BE49-F238E27FC236}">
                <a16:creationId xmlns:a16="http://schemas.microsoft.com/office/drawing/2014/main" id="{27C05B37-1E31-442C-88FE-517D055B3A2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5714632"/>
            <a:ext cx="499729" cy="360000"/>
          </a:xfrm>
          <a:prstGeom prst="rect">
            <a:avLst/>
          </a:prstGeom>
        </p:spPr>
      </p:pic>
      <p:pic>
        <p:nvPicPr>
          <p:cNvPr id="103" name="MIO_OBJECT2" descr="Mann">
            <a:extLst>
              <a:ext uri="{FF2B5EF4-FFF2-40B4-BE49-F238E27FC236}">
                <a16:creationId xmlns:a16="http://schemas.microsoft.com/office/drawing/2014/main" id="{414AA8FE-C344-4516-BD4B-95B09DDE7AF4}"/>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5714632"/>
            <a:ext cx="499729" cy="360000"/>
          </a:xfrm>
          <a:prstGeom prst="rect">
            <a:avLst/>
          </a:prstGeom>
        </p:spPr>
      </p:pic>
      <p:pic>
        <p:nvPicPr>
          <p:cNvPr id="104" name="MIO_OBJECT2" descr="Mann">
            <a:extLst>
              <a:ext uri="{FF2B5EF4-FFF2-40B4-BE49-F238E27FC236}">
                <a16:creationId xmlns:a16="http://schemas.microsoft.com/office/drawing/2014/main" id="{DD77F1E8-354D-42C5-8CB0-95F41F712EAA}"/>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5714632"/>
            <a:ext cx="499729" cy="360000"/>
          </a:xfrm>
          <a:prstGeom prst="rect">
            <a:avLst/>
          </a:prstGeom>
        </p:spPr>
      </p:pic>
      <p:grpSp>
        <p:nvGrpSpPr>
          <p:cNvPr id="105" name="Bar chart Increase"/>
          <p:cNvGrpSpPr>
            <a:grpSpLocks noChangeAspect="1"/>
          </p:cNvGrpSpPr>
          <p:nvPr userDrawn="1">
            <p:custDataLst>
              <p:tags r:id="rId1"/>
            </p:custDataLst>
          </p:nvPr>
        </p:nvGrpSpPr>
        <p:grpSpPr>
          <a:xfrm>
            <a:off x="6215449" y="1985964"/>
            <a:ext cx="1702085" cy="1624012"/>
            <a:chOff x="4870481" y="1872169"/>
            <a:chExt cx="517482" cy="493746"/>
          </a:xfrm>
          <a:solidFill>
            <a:schemeClr val="accent1"/>
          </a:solidFill>
        </p:grpSpPr>
        <p:sp>
          <p:nvSpPr>
            <p:cNvPr id="106" name="MIO_PICTOGRAM_PART2">
              <a:extLst>
                <a:ext uri="{FF2B5EF4-FFF2-40B4-BE49-F238E27FC236}">
                  <a16:creationId xmlns:a16="http://schemas.microsoft.com/office/drawing/2014/main" id="{742664ED-19DC-468A-822A-6BD5AF9C595F}"/>
                </a:ext>
              </a:extLst>
            </p:cNvPr>
            <p:cNvSpPr/>
            <p:nvPr>
              <p:custDataLst>
                <p:tags r:id="rId2"/>
              </p:custDataLst>
            </p:nvPr>
          </p:nvSpPr>
          <p:spPr>
            <a:xfrm>
              <a:off x="4870481" y="1872169"/>
              <a:ext cx="517482" cy="493746"/>
            </a:xfrm>
            <a:custGeom>
              <a:avLst/>
              <a:gdLst>
                <a:gd name="connsiteX0" fmla="*/ 33750 w 388125"/>
                <a:gd name="connsiteY0" fmla="*/ 0 h 393750"/>
                <a:gd name="connsiteX1" fmla="*/ 0 w 388125"/>
                <a:gd name="connsiteY1" fmla="*/ 0 h 393750"/>
                <a:gd name="connsiteX2" fmla="*/ 0 w 388125"/>
                <a:gd name="connsiteY2" fmla="*/ 393750 h 393750"/>
                <a:gd name="connsiteX3" fmla="*/ 388125 w 388125"/>
                <a:gd name="connsiteY3" fmla="*/ 393750 h 393750"/>
                <a:gd name="connsiteX4" fmla="*/ 388125 w 388125"/>
                <a:gd name="connsiteY4" fmla="*/ 360000 h 393750"/>
                <a:gd name="connsiteX5" fmla="*/ 33750 w 388125"/>
                <a:gd name="connsiteY5" fmla="*/ 360000 h 393750"/>
                <a:gd name="connsiteX6" fmla="*/ 33750 w 388125"/>
                <a:gd name="connsiteY6" fmla="*/ 0 h 3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125" h="393750">
                  <a:moveTo>
                    <a:pt x="33750" y="0"/>
                  </a:moveTo>
                  <a:lnTo>
                    <a:pt x="0" y="0"/>
                  </a:lnTo>
                  <a:lnTo>
                    <a:pt x="0" y="393750"/>
                  </a:lnTo>
                  <a:lnTo>
                    <a:pt x="388125" y="393750"/>
                  </a:lnTo>
                  <a:lnTo>
                    <a:pt x="388125" y="360000"/>
                  </a:lnTo>
                  <a:lnTo>
                    <a:pt x="33750" y="360000"/>
                  </a:lnTo>
                  <a:lnTo>
                    <a:pt x="3375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7" name="MIO_PICTOGRAM_PART2">
              <a:extLst>
                <a:ext uri="{FF2B5EF4-FFF2-40B4-BE49-F238E27FC236}">
                  <a16:creationId xmlns:a16="http://schemas.microsoft.com/office/drawing/2014/main" id="{97B507C5-9A78-4837-8134-3E3A3D7D9932}"/>
                </a:ext>
              </a:extLst>
            </p:cNvPr>
            <p:cNvSpPr/>
            <p:nvPr>
              <p:custDataLst>
                <p:tags r:id="rId3"/>
              </p:custDataLst>
            </p:nvPr>
          </p:nvSpPr>
          <p:spPr>
            <a:xfrm>
              <a:off x="5275467" y="1872169"/>
              <a:ext cx="112496" cy="409104"/>
            </a:xfrm>
            <a:custGeom>
              <a:avLst/>
              <a:gdLst>
                <a:gd name="connsiteX0" fmla="*/ 84375 w 84375"/>
                <a:gd name="connsiteY0" fmla="*/ 326250 h 326250"/>
                <a:gd name="connsiteX1" fmla="*/ 0 w 84375"/>
                <a:gd name="connsiteY1" fmla="*/ 326250 h 326250"/>
                <a:gd name="connsiteX2" fmla="*/ 0 w 84375"/>
                <a:gd name="connsiteY2" fmla="*/ 0 h 326250"/>
                <a:gd name="connsiteX3" fmla="*/ 84375 w 84375"/>
                <a:gd name="connsiteY3" fmla="*/ 0 h 326250"/>
              </a:gdLst>
              <a:ahLst/>
              <a:cxnLst>
                <a:cxn ang="0">
                  <a:pos x="connsiteX0" y="connsiteY0"/>
                </a:cxn>
                <a:cxn ang="0">
                  <a:pos x="connsiteX1" y="connsiteY1"/>
                </a:cxn>
                <a:cxn ang="0">
                  <a:pos x="connsiteX2" y="connsiteY2"/>
                </a:cxn>
                <a:cxn ang="0">
                  <a:pos x="connsiteX3" y="connsiteY3"/>
                </a:cxn>
              </a:cxnLst>
              <a:rect l="l" t="t" r="r" b="b"/>
              <a:pathLst>
                <a:path w="84375" h="326250">
                  <a:moveTo>
                    <a:pt x="84375" y="326250"/>
                  </a:moveTo>
                  <a:lnTo>
                    <a:pt x="0" y="3262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8" name="MIO_PICTOGRAM_PART2">
              <a:extLst>
                <a:ext uri="{FF2B5EF4-FFF2-40B4-BE49-F238E27FC236}">
                  <a16:creationId xmlns:a16="http://schemas.microsoft.com/office/drawing/2014/main" id="{B0D57CD3-0AA7-447F-938A-5A01548E9E9F}"/>
                </a:ext>
              </a:extLst>
            </p:cNvPr>
            <p:cNvSpPr/>
            <p:nvPr>
              <p:custDataLst>
                <p:tags r:id="rId4"/>
              </p:custDataLst>
            </p:nvPr>
          </p:nvSpPr>
          <p:spPr>
            <a:xfrm>
              <a:off x="5117973" y="2013239"/>
              <a:ext cx="112496" cy="268033"/>
            </a:xfrm>
            <a:custGeom>
              <a:avLst/>
              <a:gdLst>
                <a:gd name="connsiteX0" fmla="*/ 84375 w 84375"/>
                <a:gd name="connsiteY0" fmla="*/ 213750 h 213750"/>
                <a:gd name="connsiteX1" fmla="*/ 0 w 84375"/>
                <a:gd name="connsiteY1" fmla="*/ 213750 h 213750"/>
                <a:gd name="connsiteX2" fmla="*/ 0 w 84375"/>
                <a:gd name="connsiteY2" fmla="*/ 0 h 213750"/>
                <a:gd name="connsiteX3" fmla="*/ 84375 w 84375"/>
                <a:gd name="connsiteY3" fmla="*/ 0 h 213750"/>
              </a:gdLst>
              <a:ahLst/>
              <a:cxnLst>
                <a:cxn ang="0">
                  <a:pos x="connsiteX0" y="connsiteY0"/>
                </a:cxn>
                <a:cxn ang="0">
                  <a:pos x="connsiteX1" y="connsiteY1"/>
                </a:cxn>
                <a:cxn ang="0">
                  <a:pos x="connsiteX2" y="connsiteY2"/>
                </a:cxn>
                <a:cxn ang="0">
                  <a:pos x="connsiteX3" y="connsiteY3"/>
                </a:cxn>
              </a:cxnLst>
              <a:rect l="l" t="t" r="r" b="b"/>
              <a:pathLst>
                <a:path w="84375" h="213750">
                  <a:moveTo>
                    <a:pt x="84375" y="213750"/>
                  </a:moveTo>
                  <a:lnTo>
                    <a:pt x="0" y="2137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9" name="MIO_PICTOGRAM_PART2">
              <a:extLst>
                <a:ext uri="{FF2B5EF4-FFF2-40B4-BE49-F238E27FC236}">
                  <a16:creationId xmlns:a16="http://schemas.microsoft.com/office/drawing/2014/main" id="{3761D8A2-C77C-4657-BC5B-ED6F63D7A037}"/>
                </a:ext>
              </a:extLst>
            </p:cNvPr>
            <p:cNvSpPr/>
            <p:nvPr>
              <p:custDataLst>
                <p:tags r:id="rId5"/>
              </p:custDataLst>
            </p:nvPr>
          </p:nvSpPr>
          <p:spPr>
            <a:xfrm>
              <a:off x="4960478" y="2140202"/>
              <a:ext cx="112496" cy="141070"/>
            </a:xfrm>
            <a:custGeom>
              <a:avLst/>
              <a:gdLst>
                <a:gd name="connsiteX0" fmla="*/ 84375 w 84375"/>
                <a:gd name="connsiteY0" fmla="*/ 112500 h 112500"/>
                <a:gd name="connsiteX1" fmla="*/ 0 w 84375"/>
                <a:gd name="connsiteY1" fmla="*/ 112500 h 112500"/>
                <a:gd name="connsiteX2" fmla="*/ 0 w 84375"/>
                <a:gd name="connsiteY2" fmla="*/ 0 h 112500"/>
                <a:gd name="connsiteX3" fmla="*/ 84375 w 84375"/>
                <a:gd name="connsiteY3" fmla="*/ 0 h 112500"/>
              </a:gdLst>
              <a:ahLst/>
              <a:cxnLst>
                <a:cxn ang="0">
                  <a:pos x="connsiteX0" y="connsiteY0"/>
                </a:cxn>
                <a:cxn ang="0">
                  <a:pos x="connsiteX1" y="connsiteY1"/>
                </a:cxn>
                <a:cxn ang="0">
                  <a:pos x="connsiteX2" y="connsiteY2"/>
                </a:cxn>
                <a:cxn ang="0">
                  <a:pos x="connsiteX3" y="connsiteY3"/>
                </a:cxn>
              </a:cxnLst>
              <a:rect l="l" t="t" r="r" b="b"/>
              <a:pathLst>
                <a:path w="84375" h="112500">
                  <a:moveTo>
                    <a:pt x="84375" y="112500"/>
                  </a:moveTo>
                  <a:lnTo>
                    <a:pt x="0" y="11250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10" name="MIO_PICTOGRAM_PART1">
              <a:extLst>
                <a:ext uri="{FF2B5EF4-FFF2-40B4-BE49-F238E27FC236}">
                  <a16:creationId xmlns:a16="http://schemas.microsoft.com/office/drawing/2014/main" id="{9E1BB1E0-D830-43CE-801B-55D42FBC352C}"/>
                </a:ext>
              </a:extLst>
            </p:cNvPr>
            <p:cNvSpPr/>
            <p:nvPr>
              <p:custDataLst>
                <p:tags r:id="rId6"/>
              </p:custDataLst>
            </p:nvPr>
          </p:nvSpPr>
          <p:spPr>
            <a:xfrm>
              <a:off x="4957404" y="1872169"/>
              <a:ext cx="239992" cy="225712"/>
            </a:xfrm>
            <a:custGeom>
              <a:avLst/>
              <a:gdLst>
                <a:gd name="connsiteX0" fmla="*/ 182306 w 180000"/>
                <a:gd name="connsiteY0" fmla="*/ 77288 h 180000"/>
                <a:gd name="connsiteX1" fmla="*/ 182306 w 180000"/>
                <a:gd name="connsiteY1" fmla="*/ 0 h 180000"/>
                <a:gd name="connsiteX2" fmla="*/ 105019 w 180000"/>
                <a:gd name="connsiteY2" fmla="*/ 0 h 180000"/>
                <a:gd name="connsiteX3" fmla="*/ 135731 w 180000"/>
                <a:gd name="connsiteY3" fmla="*/ 30712 h 180000"/>
                <a:gd name="connsiteX4" fmla="*/ 0 w 180000"/>
                <a:gd name="connsiteY4" fmla="*/ 166444 h 180000"/>
                <a:gd name="connsiteX5" fmla="*/ 15862 w 180000"/>
                <a:gd name="connsiteY5" fmla="*/ 182306 h 180000"/>
                <a:gd name="connsiteX6" fmla="*/ 151594 w 180000"/>
                <a:gd name="connsiteY6" fmla="*/ 46631 h 180000"/>
                <a:gd name="connsiteX7" fmla="*/ 182306 w 180000"/>
                <a:gd name="connsiteY7" fmla="*/ 77288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 h="180000">
                  <a:moveTo>
                    <a:pt x="182306" y="77288"/>
                  </a:moveTo>
                  <a:lnTo>
                    <a:pt x="182306" y="0"/>
                  </a:lnTo>
                  <a:lnTo>
                    <a:pt x="105019" y="0"/>
                  </a:lnTo>
                  <a:lnTo>
                    <a:pt x="135731" y="30712"/>
                  </a:lnTo>
                  <a:lnTo>
                    <a:pt x="0" y="166444"/>
                  </a:lnTo>
                  <a:lnTo>
                    <a:pt x="15862" y="182306"/>
                  </a:lnTo>
                  <a:lnTo>
                    <a:pt x="151594" y="46631"/>
                  </a:lnTo>
                  <a:lnTo>
                    <a:pt x="182306" y="77288"/>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111" name="Textplatzhalter 4"/>
          <p:cNvSpPr>
            <a:spLocks noGrp="1"/>
          </p:cNvSpPr>
          <p:nvPr>
            <p:ph type="body" sz="quarter" idx="10"/>
          </p:nvPr>
        </p:nvSpPr>
        <p:spPr>
          <a:xfrm>
            <a:off x="8288841" y="1931512"/>
            <a:ext cx="2162175" cy="1674812"/>
          </a:xfrm>
        </p:spPr>
        <p:txBody>
          <a:bodyPr/>
          <a:lstStyle>
            <a:lvl1pPr>
              <a:defRPr sz="8800"/>
            </a:lvl1pPr>
            <a:lvl2pPr>
              <a:defRPr sz="8800"/>
            </a:lvl2pPr>
            <a:lvl3pPr>
              <a:defRPr sz="8800"/>
            </a:lvl3pPr>
            <a:lvl4pPr>
              <a:defRPr sz="8800"/>
            </a:lvl4pPr>
            <a:lvl5pPr>
              <a:defRPr sz="8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2" name="Textplatzhalter 7"/>
          <p:cNvSpPr>
            <a:spLocks noGrp="1"/>
          </p:cNvSpPr>
          <p:nvPr>
            <p:ph type="body" sz="quarter" idx="11"/>
          </p:nvPr>
        </p:nvSpPr>
        <p:spPr>
          <a:xfrm>
            <a:off x="6196013" y="4051300"/>
            <a:ext cx="4289425" cy="298450"/>
          </a:xfrm>
        </p:spPr>
        <p:txBody>
          <a:bodyPr/>
          <a:lstStyle>
            <a:lvl1pPr>
              <a:defRPr b="1"/>
            </a:lvl1pPr>
            <a:lvl2pPr>
              <a:defRPr b="1"/>
            </a:lvl2pPr>
            <a:lvl3pPr>
              <a:defRPr b="1"/>
            </a:lvl3pPr>
            <a:lvl4pPr>
              <a:defRPr b="1"/>
            </a:lvl4pPr>
            <a:lvl5pP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3" name="Textplatzhalter 7"/>
          <p:cNvSpPr>
            <a:spLocks noGrp="1"/>
          </p:cNvSpPr>
          <p:nvPr>
            <p:ph type="body" sz="quarter" idx="12"/>
          </p:nvPr>
        </p:nvSpPr>
        <p:spPr>
          <a:xfrm>
            <a:off x="6203134" y="4554077"/>
            <a:ext cx="4289425" cy="157325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11236081"/>
      </p:ext>
    </p:extLst>
  </p:cSld>
  <p:clrMapOvr>
    <a:masterClrMapping/>
  </p:clrMapOvr>
  <p:transition spd="med">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6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665288"/>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dirty="0"/>
              <a:t>Diagramm durch Klicken auf Symbol hinzufügen</a:t>
            </a:r>
          </a:p>
        </p:txBody>
      </p:sp>
      <p:sp>
        <p:nvSpPr>
          <p:cNvPr id="13" name="Textplatzhalter 11"/>
          <p:cNvSpPr>
            <a:spLocks noGrp="1"/>
          </p:cNvSpPr>
          <p:nvPr>
            <p:ph type="body" sz="quarter" idx="15"/>
          </p:nvPr>
        </p:nvSpPr>
        <p:spPr>
          <a:xfrm>
            <a:off x="701793" y="6092825"/>
            <a:ext cx="10800000" cy="465291"/>
          </a:xfrm>
          <a:prstGeom prst="rect">
            <a:avLst/>
          </a:prstGeom>
        </p:spPr>
        <p:txBody>
          <a:bodyPr lIns="0" tIns="0" rIns="0" bIns="0">
            <a:normAutofit/>
          </a:bodyPr>
          <a:lstStyle>
            <a:lvl1pPr marL="0" indent="0">
              <a:buFontTx/>
              <a:buNone/>
              <a:defRPr sz="1600">
                <a:solidFill>
                  <a:schemeClr val="tx1"/>
                </a:solidFill>
                <a:latin typeface="Segoe UI" panose="020B0502040204020203" pitchFamily="34" charset="0"/>
                <a:cs typeface="Segoe UI" panose="020B0502040204020203" pitchFamily="34" charset="0"/>
              </a:defRPr>
            </a:lvl1pPr>
          </a:lstStyle>
          <a:p>
            <a:pPr lvl="0"/>
            <a:r>
              <a:rPr lang="de-DE" dirty="0"/>
              <a:t>Formatvorlagen des Textmasters bearbeiten</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a:t>Formatvorlagen des Textmasters bearbeiten</a:t>
            </a:r>
          </a:p>
        </p:txBody>
      </p:sp>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88378259"/>
      </p:ext>
    </p:extLst>
  </p:cSld>
  <p:clrMapOvr>
    <a:masterClrMapping/>
  </p:clrMapOvr>
  <p:transition spd="med">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3*6 = 1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1" name="Bildplatzhalter 3"/>
          <p:cNvSpPr>
            <a:spLocks noGrp="1"/>
          </p:cNvSpPr>
          <p:nvPr>
            <p:ph type="pic" sz="quarter" idx="28"/>
          </p:nvPr>
        </p:nvSpPr>
        <p:spPr>
          <a:xfrm>
            <a:off x="690562"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2" name="Bildplatzhalter 3"/>
          <p:cNvSpPr>
            <a:spLocks noGrp="1"/>
          </p:cNvSpPr>
          <p:nvPr>
            <p:ph type="pic" sz="quarter" idx="29"/>
          </p:nvPr>
        </p:nvSpPr>
        <p:spPr>
          <a:xfrm>
            <a:off x="2529750"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3" name="Bildplatzhalter 3"/>
          <p:cNvSpPr>
            <a:spLocks noGrp="1"/>
          </p:cNvSpPr>
          <p:nvPr>
            <p:ph type="pic" sz="quarter" idx="30"/>
          </p:nvPr>
        </p:nvSpPr>
        <p:spPr>
          <a:xfrm>
            <a:off x="4369076"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4" name="Bildplatzhalter 3"/>
          <p:cNvSpPr>
            <a:spLocks noGrp="1"/>
          </p:cNvSpPr>
          <p:nvPr>
            <p:ph type="pic" sz="quarter" idx="31"/>
          </p:nvPr>
        </p:nvSpPr>
        <p:spPr>
          <a:xfrm>
            <a:off x="6208333"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5" name="Bildplatzhalter 3"/>
          <p:cNvSpPr>
            <a:spLocks noGrp="1"/>
          </p:cNvSpPr>
          <p:nvPr>
            <p:ph type="pic" sz="quarter" idx="32"/>
          </p:nvPr>
        </p:nvSpPr>
        <p:spPr>
          <a:xfrm>
            <a:off x="8047590"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6" name="Bildplatzhalter 3"/>
          <p:cNvSpPr>
            <a:spLocks noGrp="1"/>
          </p:cNvSpPr>
          <p:nvPr>
            <p:ph type="pic" sz="quarter" idx="33"/>
          </p:nvPr>
        </p:nvSpPr>
        <p:spPr>
          <a:xfrm>
            <a:off x="9886845"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7" name="Textplatzhalter 16"/>
          <p:cNvSpPr>
            <a:spLocks noGrp="1"/>
          </p:cNvSpPr>
          <p:nvPr>
            <p:ph type="body" sz="quarter" idx="34"/>
          </p:nvPr>
        </p:nvSpPr>
        <p:spPr>
          <a:xfrm>
            <a:off x="690562"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8" name="Textplatzhalter 16"/>
          <p:cNvSpPr>
            <a:spLocks noGrp="1"/>
          </p:cNvSpPr>
          <p:nvPr>
            <p:ph type="body" sz="quarter" idx="35"/>
          </p:nvPr>
        </p:nvSpPr>
        <p:spPr>
          <a:xfrm>
            <a:off x="252975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9" name="Textplatzhalter 16"/>
          <p:cNvSpPr>
            <a:spLocks noGrp="1"/>
          </p:cNvSpPr>
          <p:nvPr>
            <p:ph type="body" sz="quarter" idx="36"/>
          </p:nvPr>
        </p:nvSpPr>
        <p:spPr>
          <a:xfrm>
            <a:off x="4369076"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0" name="Textplatzhalter 16"/>
          <p:cNvSpPr>
            <a:spLocks noGrp="1"/>
          </p:cNvSpPr>
          <p:nvPr>
            <p:ph type="body" sz="quarter" idx="37"/>
          </p:nvPr>
        </p:nvSpPr>
        <p:spPr>
          <a:xfrm>
            <a:off x="6208333"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1" name="Textplatzhalter 16"/>
          <p:cNvSpPr>
            <a:spLocks noGrp="1"/>
          </p:cNvSpPr>
          <p:nvPr>
            <p:ph type="body" sz="quarter" idx="38"/>
          </p:nvPr>
        </p:nvSpPr>
        <p:spPr>
          <a:xfrm>
            <a:off x="804759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2" name="Textplatzhalter 16"/>
          <p:cNvSpPr>
            <a:spLocks noGrp="1"/>
          </p:cNvSpPr>
          <p:nvPr>
            <p:ph type="body" sz="quarter" idx="39"/>
          </p:nvPr>
        </p:nvSpPr>
        <p:spPr>
          <a:xfrm>
            <a:off x="9886845"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3" name="Bildplatzhalter 3"/>
          <p:cNvSpPr>
            <a:spLocks noGrp="1"/>
          </p:cNvSpPr>
          <p:nvPr>
            <p:ph type="pic" sz="quarter" idx="40"/>
          </p:nvPr>
        </p:nvSpPr>
        <p:spPr>
          <a:xfrm>
            <a:off x="690562"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4" name="Bildplatzhalter 3"/>
          <p:cNvSpPr>
            <a:spLocks noGrp="1"/>
          </p:cNvSpPr>
          <p:nvPr>
            <p:ph type="pic" sz="quarter" idx="41"/>
          </p:nvPr>
        </p:nvSpPr>
        <p:spPr>
          <a:xfrm>
            <a:off x="2529750"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5" name="Bildplatzhalter 3"/>
          <p:cNvSpPr>
            <a:spLocks noGrp="1"/>
          </p:cNvSpPr>
          <p:nvPr>
            <p:ph type="pic" sz="quarter" idx="42"/>
          </p:nvPr>
        </p:nvSpPr>
        <p:spPr>
          <a:xfrm>
            <a:off x="4369076"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6" name="Bildplatzhalter 3"/>
          <p:cNvSpPr>
            <a:spLocks noGrp="1"/>
          </p:cNvSpPr>
          <p:nvPr>
            <p:ph type="pic" sz="quarter" idx="43"/>
          </p:nvPr>
        </p:nvSpPr>
        <p:spPr>
          <a:xfrm>
            <a:off x="6208333"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7" name="Bildplatzhalter 3"/>
          <p:cNvSpPr>
            <a:spLocks noGrp="1"/>
          </p:cNvSpPr>
          <p:nvPr>
            <p:ph type="pic" sz="quarter" idx="44"/>
          </p:nvPr>
        </p:nvSpPr>
        <p:spPr>
          <a:xfrm>
            <a:off x="8047590"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8" name="Bildplatzhalter 3"/>
          <p:cNvSpPr>
            <a:spLocks noGrp="1"/>
          </p:cNvSpPr>
          <p:nvPr>
            <p:ph type="pic" sz="quarter" idx="45"/>
          </p:nvPr>
        </p:nvSpPr>
        <p:spPr>
          <a:xfrm>
            <a:off x="9886845"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9" name="Textplatzhalter 16"/>
          <p:cNvSpPr>
            <a:spLocks noGrp="1"/>
          </p:cNvSpPr>
          <p:nvPr>
            <p:ph type="body" sz="quarter" idx="46"/>
          </p:nvPr>
        </p:nvSpPr>
        <p:spPr>
          <a:xfrm>
            <a:off x="690562"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0" name="Textplatzhalter 16"/>
          <p:cNvSpPr>
            <a:spLocks noGrp="1"/>
          </p:cNvSpPr>
          <p:nvPr>
            <p:ph type="body" sz="quarter" idx="47"/>
          </p:nvPr>
        </p:nvSpPr>
        <p:spPr>
          <a:xfrm>
            <a:off x="252975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1" name="Textplatzhalter 16"/>
          <p:cNvSpPr>
            <a:spLocks noGrp="1"/>
          </p:cNvSpPr>
          <p:nvPr>
            <p:ph type="body" sz="quarter" idx="48"/>
          </p:nvPr>
        </p:nvSpPr>
        <p:spPr>
          <a:xfrm>
            <a:off x="4369076"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2" name="Textplatzhalter 16"/>
          <p:cNvSpPr>
            <a:spLocks noGrp="1"/>
          </p:cNvSpPr>
          <p:nvPr>
            <p:ph type="body" sz="quarter" idx="49"/>
          </p:nvPr>
        </p:nvSpPr>
        <p:spPr>
          <a:xfrm>
            <a:off x="6208333"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3" name="Textplatzhalter 16"/>
          <p:cNvSpPr>
            <a:spLocks noGrp="1"/>
          </p:cNvSpPr>
          <p:nvPr>
            <p:ph type="body" sz="quarter" idx="50"/>
          </p:nvPr>
        </p:nvSpPr>
        <p:spPr>
          <a:xfrm>
            <a:off x="804759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4" name="Textplatzhalter 16"/>
          <p:cNvSpPr>
            <a:spLocks noGrp="1"/>
          </p:cNvSpPr>
          <p:nvPr>
            <p:ph type="body" sz="quarter" idx="51"/>
          </p:nvPr>
        </p:nvSpPr>
        <p:spPr>
          <a:xfrm>
            <a:off x="9886845"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9" name="Bildplatzhalter 3"/>
          <p:cNvSpPr>
            <a:spLocks noGrp="1" noChangeAspect="1"/>
          </p:cNvSpPr>
          <p:nvPr>
            <p:ph type="pic" sz="quarter" idx="52"/>
          </p:nvPr>
        </p:nvSpPr>
        <p:spPr>
          <a:xfrm rot="293287">
            <a:off x="9209328" y="6113506"/>
            <a:ext cx="1207780" cy="745226"/>
          </a:xfrm>
          <a:ln w="3175">
            <a:solidFill>
              <a:schemeClr val="tx1">
                <a:lumMod val="50000"/>
                <a:lumOff val="50000"/>
              </a:schemeClr>
            </a:solidFill>
          </a:ln>
          <a:effectLst/>
        </p:spPr>
        <p:txBody>
          <a:bodyPr/>
          <a:lstStyle/>
          <a:p>
            <a:r>
              <a:rPr lang="de-DE" smtClean="0"/>
              <a:t>Bild durch Klicken auf Symbol hinzufügen</a:t>
            </a:r>
            <a:endParaRPr lang="de-DE"/>
          </a:p>
        </p:txBody>
      </p:sp>
    </p:spTree>
    <p:extLst>
      <p:ext uri="{BB962C8B-B14F-4D97-AF65-F5344CB8AC3E}">
        <p14:creationId xmlns:p14="http://schemas.microsoft.com/office/powerpoint/2010/main" val="203986529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57491938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ash 3 x 3 TEXT">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Textplatzhalter 2"/>
          <p:cNvSpPr>
            <a:spLocks noGrp="1"/>
          </p:cNvSpPr>
          <p:nvPr>
            <p:ph type="body" sz="quarter" idx="30"/>
          </p:nvPr>
        </p:nvSpPr>
        <p:spPr>
          <a:xfrm>
            <a:off x="2535093"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2"/>
          <p:cNvSpPr>
            <a:spLocks noGrp="1"/>
          </p:cNvSpPr>
          <p:nvPr>
            <p:ph type="body" sz="quarter" idx="31"/>
          </p:nvPr>
        </p:nvSpPr>
        <p:spPr>
          <a:xfrm>
            <a:off x="5586556"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0" name="Textplatzhalter 2"/>
          <p:cNvSpPr>
            <a:spLocks noGrp="1"/>
          </p:cNvSpPr>
          <p:nvPr>
            <p:ph type="body" sz="quarter" idx="32"/>
          </p:nvPr>
        </p:nvSpPr>
        <p:spPr>
          <a:xfrm>
            <a:off x="8638020"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2"/>
          <p:cNvSpPr>
            <a:spLocks noGrp="1"/>
          </p:cNvSpPr>
          <p:nvPr>
            <p:ph type="body" sz="quarter" idx="33"/>
          </p:nvPr>
        </p:nvSpPr>
        <p:spPr>
          <a:xfrm>
            <a:off x="2552411"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2"/>
          <p:cNvSpPr>
            <a:spLocks noGrp="1"/>
          </p:cNvSpPr>
          <p:nvPr>
            <p:ph type="body" sz="quarter" idx="34"/>
          </p:nvPr>
        </p:nvSpPr>
        <p:spPr>
          <a:xfrm>
            <a:off x="5603874"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2"/>
          <p:cNvSpPr>
            <a:spLocks noGrp="1"/>
          </p:cNvSpPr>
          <p:nvPr>
            <p:ph type="body" sz="quarter" idx="35"/>
          </p:nvPr>
        </p:nvSpPr>
        <p:spPr>
          <a:xfrm>
            <a:off x="8655338"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8" name="Textplatzhalter 2"/>
          <p:cNvSpPr>
            <a:spLocks noGrp="1"/>
          </p:cNvSpPr>
          <p:nvPr>
            <p:ph type="body" sz="quarter" idx="36"/>
          </p:nvPr>
        </p:nvSpPr>
        <p:spPr>
          <a:xfrm>
            <a:off x="2548947"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37"/>
          </p:nvPr>
        </p:nvSpPr>
        <p:spPr>
          <a:xfrm>
            <a:off x="5600410"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
          <p:cNvSpPr>
            <a:spLocks noGrp="1"/>
          </p:cNvSpPr>
          <p:nvPr>
            <p:ph type="body" sz="quarter" idx="38"/>
          </p:nvPr>
        </p:nvSpPr>
        <p:spPr>
          <a:xfrm>
            <a:off x="8651874"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9472469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Title only&#10;(white backgroun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C6D96D0-601C-4EF4-89A1-957805A84620}"/>
              </a:ext>
            </a:extLst>
          </p:cNvPr>
          <p:cNvSpPr>
            <a:spLocks noGrp="1"/>
          </p:cNvSpPr>
          <p:nvPr>
            <p:ph type="title"/>
          </p:nvPr>
        </p:nvSpPr>
        <p:spPr/>
        <p:txBody>
          <a:bodyPr/>
          <a:lstStyle/>
          <a:p>
            <a:r>
              <a:rPr lang="de-DE"/>
              <a:t>Mastertitelformat bearbeiten</a:t>
            </a:r>
          </a:p>
        </p:txBody>
      </p:sp>
      <p:sp>
        <p:nvSpPr>
          <p:cNvPr id="6" name="Datumsplatzhalter 5" hidden="1">
            <a:extLst>
              <a:ext uri="{FF2B5EF4-FFF2-40B4-BE49-F238E27FC236}">
                <a16:creationId xmlns:a16="http://schemas.microsoft.com/office/drawing/2014/main" id="{3DA70D42-2270-48BE-A769-DECBB451B080}"/>
              </a:ext>
            </a:extLst>
          </p:cNvPr>
          <p:cNvSpPr>
            <a:spLocks noGrp="1"/>
          </p:cNvSpPr>
          <p:nvPr>
            <p:ph type="dt" sz="half" idx="10"/>
          </p:nvPr>
        </p:nvSpPr>
        <p:spPr/>
        <p:txBody>
          <a:bodyPr/>
          <a:lstStyle/>
          <a:p>
            <a:endParaRPr lang="en-US"/>
          </a:p>
        </p:txBody>
      </p:sp>
      <p:sp>
        <p:nvSpPr>
          <p:cNvPr id="7" name="Fußzeilenplatzhalter 6" hidden="1">
            <a:extLst>
              <a:ext uri="{FF2B5EF4-FFF2-40B4-BE49-F238E27FC236}">
                <a16:creationId xmlns:a16="http://schemas.microsoft.com/office/drawing/2014/main" id="{4294E9C2-A90D-4F0C-9F1C-DEDC85BEB70A}"/>
              </a:ext>
            </a:extLst>
          </p:cNvPr>
          <p:cNvSpPr>
            <a:spLocks noGrp="1"/>
          </p:cNvSpPr>
          <p:nvPr>
            <p:ph type="ftr" sz="quarter" idx="11"/>
          </p:nvPr>
        </p:nvSpPr>
        <p:spPr/>
        <p:txBody>
          <a:bodyPr/>
          <a:lstStyle/>
          <a:p>
            <a:endParaRPr lang="en-US"/>
          </a:p>
        </p:txBody>
      </p:sp>
      <p:sp>
        <p:nvSpPr>
          <p:cNvPr id="8" name="Foliennummernplatzhalter 7" hidden="1">
            <a:extLst>
              <a:ext uri="{FF2B5EF4-FFF2-40B4-BE49-F238E27FC236}">
                <a16:creationId xmlns:a16="http://schemas.microsoft.com/office/drawing/2014/main" id="{38C5FFCA-2161-4F74-8D09-AD7CE0DEF225}"/>
              </a:ext>
            </a:extLst>
          </p:cNvPr>
          <p:cNvSpPr>
            <a:spLocks noGrp="1"/>
          </p:cNvSpPr>
          <p:nvPr>
            <p:ph type="sldNum" sz="quarter" idx="12"/>
          </p:nvPr>
        </p:nvSpPr>
        <p:spPr/>
        <p:txBody>
          <a:bodyPr/>
          <a:lstStyle/>
          <a:p>
            <a:fld id="{895CC360-39D1-4D3A-B6C9-5AECCFD4809A}" type="slidenum">
              <a:rPr lang="en-US"/>
              <a:pPr/>
              <a:t>‹Nr.›</a:t>
            </a:fld>
            <a:endParaRPr lang="en-US"/>
          </a:p>
        </p:txBody>
      </p:sp>
    </p:spTree>
    <p:extLst>
      <p:ext uri="{BB962C8B-B14F-4D97-AF65-F5344CB8AC3E}">
        <p14:creationId xmlns:p14="http://schemas.microsoft.com/office/powerpoint/2010/main" val="367817727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1_Überschriftsfolie Heinze">
    <p:spTree>
      <p:nvGrpSpPr>
        <p:cNvPr id="1" name=""/>
        <p:cNvGrpSpPr/>
        <p:nvPr/>
      </p:nvGrpSpPr>
      <p:grpSpPr>
        <a:xfrm>
          <a:off x="0" y="0"/>
          <a:ext cx="0" cy="0"/>
          <a:chOff x="0" y="0"/>
          <a:chExt cx="0" cy="0"/>
        </a:xfrm>
      </p:grpSpPr>
      <p:sp>
        <p:nvSpPr>
          <p:cNvPr id="7" name="Rechteck 6"/>
          <p:cNvSpPr/>
          <p:nvPr/>
        </p:nvSpPr>
        <p:spPr>
          <a:xfrm>
            <a:off x="6648450" y="838200"/>
            <a:ext cx="5295900" cy="5796000"/>
          </a:xfrm>
          <a:prstGeom prst="rect">
            <a:avLst/>
          </a:prstGeom>
          <a:solidFill>
            <a:schemeClr val="accent2"/>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2" name="Titel 1"/>
          <p:cNvSpPr>
            <a:spLocks noGrp="1"/>
          </p:cNvSpPr>
          <p:nvPr>
            <p:ph type="title"/>
          </p:nvPr>
        </p:nvSpPr>
        <p:spPr>
          <a:xfrm>
            <a:off x="6877050" y="1123951"/>
            <a:ext cx="4876800" cy="1771650"/>
          </a:xfrm>
          <a:prstGeom prst="rect">
            <a:avLst/>
          </a:prstGeom>
        </p:spPr>
        <p:txBody>
          <a:bodyPr lIns="91429" tIns="45715" rIns="91429" bIns="45715" anchor="t"/>
          <a:lstStyle>
            <a:lvl1pPr algn="l">
              <a:defRPr sz="3200" b="1" cap="all">
                <a:solidFill>
                  <a:schemeClr val="bg1"/>
                </a:solidFill>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6877050" y="2929493"/>
            <a:ext cx="4876800" cy="1071559"/>
          </a:xfrm>
          <a:prstGeom prst="rect">
            <a:avLst/>
          </a:prstGeom>
        </p:spPr>
        <p:txBody>
          <a:bodyPr lIns="91429" tIns="45715" rIns="91429" bIns="45715" anchor="t"/>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145"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9" indent="0">
              <a:buNone/>
              <a:defRPr sz="1400">
                <a:solidFill>
                  <a:schemeClr val="tx1">
                    <a:tint val="75000"/>
                  </a:schemeClr>
                </a:solidFill>
              </a:defRPr>
            </a:lvl5pPr>
            <a:lvl6pPr marL="2285722" indent="0">
              <a:buNone/>
              <a:defRPr sz="1400">
                <a:solidFill>
                  <a:schemeClr val="tx1">
                    <a:tint val="75000"/>
                  </a:schemeClr>
                </a:solidFill>
              </a:defRPr>
            </a:lvl6pPr>
            <a:lvl7pPr marL="2742866" indent="0">
              <a:buNone/>
              <a:defRPr sz="1400">
                <a:solidFill>
                  <a:schemeClr val="tx1">
                    <a:tint val="75000"/>
                  </a:schemeClr>
                </a:solidFill>
              </a:defRPr>
            </a:lvl7pPr>
            <a:lvl8pPr marL="3200011" indent="0">
              <a:buNone/>
              <a:defRPr sz="1400">
                <a:solidFill>
                  <a:schemeClr val="tx1">
                    <a:tint val="75000"/>
                  </a:schemeClr>
                </a:solidFill>
              </a:defRPr>
            </a:lvl8pPr>
            <a:lvl9pPr marL="3657155" indent="0">
              <a:buNone/>
              <a:defRPr sz="1400">
                <a:solidFill>
                  <a:schemeClr val="tx1">
                    <a:tint val="75000"/>
                  </a:schemeClr>
                </a:solidFill>
              </a:defRPr>
            </a:lvl9pPr>
          </a:lstStyle>
          <a:p>
            <a:pPr lvl="0"/>
            <a:r>
              <a:rPr lang="de-DE" smtClean="0"/>
              <a:t>Formatvorlagen des Textmasters bearbeiten</a:t>
            </a:r>
          </a:p>
        </p:txBody>
      </p:sp>
      <p:sp>
        <p:nvSpPr>
          <p:cNvPr id="8" name="Textfeld 7"/>
          <p:cNvSpPr txBox="1"/>
          <p:nvPr/>
        </p:nvSpPr>
        <p:spPr>
          <a:xfrm>
            <a:off x="6899275" y="5583734"/>
            <a:ext cx="2174240" cy="95410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Heinze GmbH</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400" b="1" i="0" u="none" dirty="0">
                <a:solidFill>
                  <a:schemeClr val="bg1"/>
                </a:solidFill>
                <a:latin typeface="Segoe UI" panose="020B0502040204020203" pitchFamily="34" charset="0"/>
              </a:rPr>
              <a:t>Marktforschung</a:t>
            </a:r>
          </a:p>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Bremer Weg 184</a:t>
            </a:r>
          </a:p>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29223 Celle</a:t>
            </a:r>
          </a:p>
        </p:txBody>
      </p:sp>
      <p:sp>
        <p:nvSpPr>
          <p:cNvPr id="10" name="Bildplatzhalter 9"/>
          <p:cNvSpPr>
            <a:spLocks noGrp="1"/>
          </p:cNvSpPr>
          <p:nvPr>
            <p:ph type="pic" sz="quarter" idx="10"/>
          </p:nvPr>
        </p:nvSpPr>
        <p:spPr>
          <a:xfrm>
            <a:off x="238125" y="838200"/>
            <a:ext cx="6381750" cy="5796000"/>
          </a:xfrm>
        </p:spPr>
        <p:txBody>
          <a:bodyPr/>
          <a:lstStyle/>
          <a:p>
            <a:r>
              <a:rPr lang="de-DE" smtClean="0"/>
              <a:t>Bild durch Klicken auf Symbol hinzufügen</a:t>
            </a:r>
            <a:endParaRPr lang="de-DE"/>
          </a:p>
        </p:txBody>
      </p:sp>
      <p:sp>
        <p:nvSpPr>
          <p:cNvPr id="4" name="Rechteck 3"/>
          <p:cNvSpPr/>
          <p:nvPr/>
        </p:nvSpPr>
        <p:spPr>
          <a:xfrm>
            <a:off x="9522834" y="6168509"/>
            <a:ext cx="2214132" cy="369332"/>
          </a:xfrm>
          <a:prstGeom prst="rect">
            <a:avLst/>
          </a:prstGeom>
        </p:spPr>
        <p:txBody>
          <a:bodyPr wrap="none">
            <a:spAutoFit/>
          </a:bodyPr>
          <a:lstStyle/>
          <a:p>
            <a:pPr algn="l" rtl="0" eaLnBrk="0" fontAlgn="base" hangingPunct="0">
              <a:lnSpc>
                <a:spcPct val="100000"/>
              </a:lnSpc>
              <a:spcBef>
                <a:spcPct val="0"/>
              </a:spcBef>
              <a:spcAft>
                <a:spcPct val="0"/>
              </a:spcAft>
            </a:pPr>
            <a:r>
              <a:rPr lang="de-DE" sz="1800" b="1" i="0" u="none" dirty="0">
                <a:solidFill>
                  <a:schemeClr val="bg1"/>
                </a:solidFill>
                <a:latin typeface="Segoe UI" panose="020B0502040204020203" pitchFamily="34" charset="0"/>
              </a:rPr>
              <a:t>baudatenonline.de</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71" y="185028"/>
            <a:ext cx="4136938" cy="518400"/>
          </a:xfrm>
          <a:prstGeom prst="rect">
            <a:avLst/>
          </a:prstGeom>
        </p:spPr>
      </p:pic>
      <p:sp>
        <p:nvSpPr>
          <p:cNvPr id="11" name="Rechteck 10"/>
          <p:cNvSpPr/>
          <p:nvPr/>
        </p:nvSpPr>
        <p:spPr>
          <a:xfrm>
            <a:off x="6648450" y="838200"/>
            <a:ext cx="5295900" cy="5796000"/>
          </a:xfrm>
          <a:prstGeom prst="rect">
            <a:avLst/>
          </a:prstGeom>
          <a:solidFill>
            <a:schemeClr val="accent1"/>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12" name="Rechteck 11"/>
          <p:cNvSpPr/>
          <p:nvPr/>
        </p:nvSpPr>
        <p:spPr>
          <a:xfrm>
            <a:off x="9522834" y="6168509"/>
            <a:ext cx="2214132" cy="369332"/>
          </a:xfrm>
          <a:prstGeom prst="rect">
            <a:avLst/>
          </a:prstGeom>
        </p:spPr>
        <p:txBody>
          <a:bodyPr wrap="none">
            <a:spAutoFit/>
          </a:bodyPr>
          <a:lstStyle/>
          <a:p>
            <a:pPr algn="l" rtl="0" eaLnBrk="0" fontAlgn="base" hangingPunct="0">
              <a:lnSpc>
                <a:spcPct val="100000"/>
              </a:lnSpc>
              <a:spcBef>
                <a:spcPct val="0"/>
              </a:spcBef>
              <a:spcAft>
                <a:spcPct val="0"/>
              </a:spcAft>
            </a:pPr>
            <a:r>
              <a:rPr lang="de-DE" sz="1800" b="1" i="0" u="none" dirty="0">
                <a:solidFill>
                  <a:schemeClr val="bg1"/>
                </a:solidFill>
                <a:latin typeface="Segoe UI" panose="020B0502040204020203" pitchFamily="34" charset="0"/>
              </a:rPr>
              <a:t>baudatenonline.de</a:t>
            </a:r>
          </a:p>
        </p:txBody>
      </p:sp>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71" y="185028"/>
            <a:ext cx="4136938" cy="518400"/>
          </a:xfrm>
          <a:prstGeom prst="rect">
            <a:avLst/>
          </a:prstGeom>
        </p:spPr>
      </p:pic>
    </p:spTree>
    <p:extLst>
      <p:ext uri="{BB962C8B-B14F-4D97-AF65-F5344CB8AC3E}">
        <p14:creationId xmlns:p14="http://schemas.microsoft.com/office/powerpoint/2010/main" val="3588898587"/>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_Textfolie Heinz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4233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1_Nur Headlin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849252532"/>
      </p:ext>
    </p:extLst>
  </p:cSld>
  <p:clrMapOvr>
    <a:masterClrMapping/>
  </p:clrMapOvr>
  <p:transition spd="med">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SWOT 1">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Teardrop 9">
            <a:extLst>
              <a:ext uri="{FF2B5EF4-FFF2-40B4-BE49-F238E27FC236}">
                <a16:creationId xmlns:a16="http://schemas.microsoft.com/office/drawing/2014/main" id="{54E2ABCF-D97D-F846-99AB-D9629A852F3E}"/>
              </a:ext>
            </a:extLst>
          </p:cNvPr>
          <p:cNvSpPr/>
          <p:nvPr/>
        </p:nvSpPr>
        <p:spPr>
          <a:xfrm rot="2758585">
            <a:off x="3334364" y="1457860"/>
            <a:ext cx="2347273" cy="234123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99" dirty="0"/>
          </a:p>
        </p:txBody>
      </p:sp>
      <p:sp>
        <p:nvSpPr>
          <p:cNvPr id="5" name="Teardrop 10">
            <a:extLst>
              <a:ext uri="{FF2B5EF4-FFF2-40B4-BE49-F238E27FC236}">
                <a16:creationId xmlns:a16="http://schemas.microsoft.com/office/drawing/2014/main" id="{9C2D7FDD-D318-6747-9A70-EDFA32E6F547}"/>
              </a:ext>
            </a:extLst>
          </p:cNvPr>
          <p:cNvSpPr/>
          <p:nvPr/>
        </p:nvSpPr>
        <p:spPr>
          <a:xfrm rot="2758585">
            <a:off x="806744" y="1529385"/>
            <a:ext cx="2347273" cy="2341231"/>
          </a:xfrm>
          <a:prstGeom prst="teardrop">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3599" dirty="0"/>
          </a:p>
        </p:txBody>
      </p:sp>
      <p:sp>
        <p:nvSpPr>
          <p:cNvPr id="6" name="Teardrop 11">
            <a:extLst>
              <a:ext uri="{FF2B5EF4-FFF2-40B4-BE49-F238E27FC236}">
                <a16:creationId xmlns:a16="http://schemas.microsoft.com/office/drawing/2014/main" id="{02DA4159-E3A8-3E4D-A5D0-74273031F9BA}"/>
              </a:ext>
            </a:extLst>
          </p:cNvPr>
          <p:cNvSpPr/>
          <p:nvPr/>
        </p:nvSpPr>
        <p:spPr>
          <a:xfrm rot="2758585">
            <a:off x="5772603" y="1457860"/>
            <a:ext cx="2347273" cy="2341231"/>
          </a:xfrm>
          <a:prstGeom prst="teardrop">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3599" dirty="0"/>
          </a:p>
        </p:txBody>
      </p:sp>
      <p:sp>
        <p:nvSpPr>
          <p:cNvPr id="7" name="Teardrop 12">
            <a:extLst>
              <a:ext uri="{FF2B5EF4-FFF2-40B4-BE49-F238E27FC236}">
                <a16:creationId xmlns:a16="http://schemas.microsoft.com/office/drawing/2014/main" id="{FD261A70-42A5-1740-9E9A-E607B7AAFA59}"/>
              </a:ext>
            </a:extLst>
          </p:cNvPr>
          <p:cNvSpPr/>
          <p:nvPr/>
        </p:nvSpPr>
        <p:spPr>
          <a:xfrm rot="18841415" flipH="1">
            <a:off x="8517921" y="1474166"/>
            <a:ext cx="2347273" cy="2341231"/>
          </a:xfrm>
          <a:prstGeom prst="teardrop">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3599" dirty="0"/>
          </a:p>
        </p:txBody>
      </p:sp>
      <p:sp>
        <p:nvSpPr>
          <p:cNvPr id="8" name="TextBox 13">
            <a:extLst>
              <a:ext uri="{FF2B5EF4-FFF2-40B4-BE49-F238E27FC236}">
                <a16:creationId xmlns:a16="http://schemas.microsoft.com/office/drawing/2014/main" id="{1E584080-BA95-B349-84F7-6D74062EBAF7}"/>
              </a:ext>
            </a:extLst>
          </p:cNvPr>
          <p:cNvSpPr txBox="1"/>
          <p:nvPr>
            <p:custDataLst>
              <p:tags r:id="rId1"/>
            </p:custDataLst>
          </p:nvPr>
        </p:nvSpPr>
        <p:spPr>
          <a:xfrm>
            <a:off x="1547328" y="2013594"/>
            <a:ext cx="780984" cy="1369606"/>
          </a:xfrm>
          <a:prstGeom prst="rect">
            <a:avLst/>
          </a:prstGeom>
          <a:noFill/>
        </p:spPr>
        <p:txBody>
          <a:bodyPr wrap="none" rtlCol="0" anchor="ctr">
            <a:spAutoFit/>
          </a:bodyPr>
          <a:lstStyle/>
          <a:p>
            <a:pPr algn="ctr"/>
            <a:r>
              <a:rPr lang="de-DE" sz="8300" b="1" dirty="0">
                <a:solidFill>
                  <a:schemeClr val="bg1"/>
                </a:solidFill>
              </a:rPr>
              <a:t>S</a:t>
            </a:r>
          </a:p>
        </p:txBody>
      </p:sp>
      <p:sp>
        <p:nvSpPr>
          <p:cNvPr id="9" name="TextBox 14">
            <a:extLst>
              <a:ext uri="{FF2B5EF4-FFF2-40B4-BE49-F238E27FC236}">
                <a16:creationId xmlns:a16="http://schemas.microsoft.com/office/drawing/2014/main" id="{28F77FF9-DA6B-E348-8BD8-C5DE212A4672}"/>
              </a:ext>
            </a:extLst>
          </p:cNvPr>
          <p:cNvSpPr txBox="1"/>
          <p:nvPr>
            <p:custDataLst>
              <p:tags r:id="rId2"/>
            </p:custDataLst>
          </p:nvPr>
        </p:nvSpPr>
        <p:spPr>
          <a:xfrm>
            <a:off x="3926585" y="2013594"/>
            <a:ext cx="1253869" cy="1369606"/>
          </a:xfrm>
          <a:prstGeom prst="rect">
            <a:avLst/>
          </a:prstGeom>
          <a:noFill/>
        </p:spPr>
        <p:txBody>
          <a:bodyPr wrap="none" rtlCol="0" anchor="ctr">
            <a:spAutoFit/>
          </a:bodyPr>
          <a:lstStyle/>
          <a:p>
            <a:pPr algn="ctr"/>
            <a:r>
              <a:rPr lang="de-DE" sz="8300" b="1" dirty="0">
                <a:solidFill>
                  <a:schemeClr val="bg1"/>
                </a:solidFill>
              </a:rPr>
              <a:t>W</a:t>
            </a:r>
          </a:p>
        </p:txBody>
      </p:sp>
      <p:sp>
        <p:nvSpPr>
          <p:cNvPr id="10" name="TextBox 15">
            <a:extLst>
              <a:ext uri="{FF2B5EF4-FFF2-40B4-BE49-F238E27FC236}">
                <a16:creationId xmlns:a16="http://schemas.microsoft.com/office/drawing/2014/main" id="{0583015B-FDBD-AA49-97EA-1B9B040BCCA8}"/>
              </a:ext>
            </a:extLst>
          </p:cNvPr>
          <p:cNvSpPr txBox="1"/>
          <p:nvPr>
            <p:custDataLst>
              <p:tags r:id="rId3"/>
            </p:custDataLst>
          </p:nvPr>
        </p:nvSpPr>
        <p:spPr>
          <a:xfrm>
            <a:off x="6527575" y="2013594"/>
            <a:ext cx="989373" cy="1369606"/>
          </a:xfrm>
          <a:prstGeom prst="rect">
            <a:avLst/>
          </a:prstGeom>
          <a:noFill/>
        </p:spPr>
        <p:txBody>
          <a:bodyPr wrap="none" rtlCol="0" anchor="ctr">
            <a:spAutoFit/>
          </a:bodyPr>
          <a:lstStyle/>
          <a:p>
            <a:pPr algn="ctr"/>
            <a:r>
              <a:rPr lang="de-DE" sz="8300" b="1" dirty="0">
                <a:solidFill>
                  <a:schemeClr val="bg1"/>
                </a:solidFill>
              </a:rPr>
              <a:t>O</a:t>
            </a:r>
          </a:p>
        </p:txBody>
      </p:sp>
      <p:sp>
        <p:nvSpPr>
          <p:cNvPr id="11" name="TextBox 16">
            <a:extLst>
              <a:ext uri="{FF2B5EF4-FFF2-40B4-BE49-F238E27FC236}">
                <a16:creationId xmlns:a16="http://schemas.microsoft.com/office/drawing/2014/main" id="{C83C706C-480F-9644-8DB9-A2E2758D9359}"/>
              </a:ext>
            </a:extLst>
          </p:cNvPr>
          <p:cNvSpPr txBox="1"/>
          <p:nvPr>
            <p:custDataLst>
              <p:tags r:id="rId4"/>
            </p:custDataLst>
          </p:nvPr>
        </p:nvSpPr>
        <p:spPr>
          <a:xfrm>
            <a:off x="9194588" y="1943673"/>
            <a:ext cx="808235" cy="1369606"/>
          </a:xfrm>
          <a:prstGeom prst="rect">
            <a:avLst/>
          </a:prstGeom>
          <a:noFill/>
        </p:spPr>
        <p:txBody>
          <a:bodyPr wrap="none" rtlCol="0" anchor="ctr">
            <a:spAutoFit/>
          </a:bodyPr>
          <a:lstStyle/>
          <a:p>
            <a:pPr algn="ctr"/>
            <a:r>
              <a:rPr lang="de-DE" sz="8300" b="1" dirty="0">
                <a:solidFill>
                  <a:schemeClr val="bg1"/>
                </a:solidFill>
              </a:rPr>
              <a:t>T</a:t>
            </a:r>
          </a:p>
        </p:txBody>
      </p:sp>
      <p:cxnSp>
        <p:nvCxnSpPr>
          <p:cNvPr id="12" name="Straight Arrow Connector 17">
            <a:extLst>
              <a:ext uri="{FF2B5EF4-FFF2-40B4-BE49-F238E27FC236}">
                <a16:creationId xmlns:a16="http://schemas.microsoft.com/office/drawing/2014/main" id="{C11D68DB-8D3D-CD44-A368-DE1E2A1EB419}"/>
              </a:ext>
            </a:extLst>
          </p:cNvPr>
          <p:cNvCxnSpPr>
            <a:cxnSpLocks/>
          </p:cNvCxnSpPr>
          <p:nvPr/>
        </p:nvCxnSpPr>
        <p:spPr>
          <a:xfrm>
            <a:off x="1952357" y="3598906"/>
            <a:ext cx="0" cy="694300"/>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8">
            <a:extLst>
              <a:ext uri="{FF2B5EF4-FFF2-40B4-BE49-F238E27FC236}">
                <a16:creationId xmlns:a16="http://schemas.microsoft.com/office/drawing/2014/main" id="{A3345BDF-B040-284B-A14C-A3560B07608B}"/>
              </a:ext>
            </a:extLst>
          </p:cNvPr>
          <p:cNvCxnSpPr>
            <a:cxnSpLocks/>
          </p:cNvCxnSpPr>
          <p:nvPr/>
        </p:nvCxnSpPr>
        <p:spPr>
          <a:xfrm>
            <a:off x="4546391" y="3598906"/>
            <a:ext cx="0" cy="69430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9">
            <a:extLst>
              <a:ext uri="{FF2B5EF4-FFF2-40B4-BE49-F238E27FC236}">
                <a16:creationId xmlns:a16="http://schemas.microsoft.com/office/drawing/2014/main" id="{C1B54EE0-486E-CC4C-A52E-99A6609AAFFA}"/>
              </a:ext>
            </a:extLst>
          </p:cNvPr>
          <p:cNvCxnSpPr>
            <a:cxnSpLocks/>
          </p:cNvCxnSpPr>
          <p:nvPr/>
        </p:nvCxnSpPr>
        <p:spPr>
          <a:xfrm>
            <a:off x="7022261" y="3598906"/>
            <a:ext cx="0" cy="69430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20">
            <a:extLst>
              <a:ext uri="{FF2B5EF4-FFF2-40B4-BE49-F238E27FC236}">
                <a16:creationId xmlns:a16="http://schemas.microsoft.com/office/drawing/2014/main" id="{CFDB512F-32D8-C047-9E89-58BEBB04F54C}"/>
              </a:ext>
            </a:extLst>
          </p:cNvPr>
          <p:cNvCxnSpPr>
            <a:cxnSpLocks/>
          </p:cNvCxnSpPr>
          <p:nvPr/>
        </p:nvCxnSpPr>
        <p:spPr>
          <a:xfrm>
            <a:off x="9598704" y="3598906"/>
            <a:ext cx="0" cy="69430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8" name="TextBox 23">
            <a:extLst>
              <a:ext uri="{FF2B5EF4-FFF2-40B4-BE49-F238E27FC236}">
                <a16:creationId xmlns:a16="http://schemas.microsoft.com/office/drawing/2014/main" id="{4DF3E053-1ABB-9149-B86A-CA7FEE1AF989}"/>
              </a:ext>
            </a:extLst>
          </p:cNvPr>
          <p:cNvSpPr txBox="1"/>
          <p:nvPr/>
        </p:nvSpPr>
        <p:spPr>
          <a:xfrm>
            <a:off x="1354277" y="4405876"/>
            <a:ext cx="1196160" cy="353943"/>
          </a:xfrm>
          <a:prstGeom prst="rect">
            <a:avLst/>
          </a:prstGeom>
          <a:noFill/>
        </p:spPr>
        <p:txBody>
          <a:bodyPr wrap="none" rtlCol="0" anchor="ctr" anchorCtr="0">
            <a:noAutofit/>
          </a:bodyPr>
          <a:lstStyle/>
          <a:p>
            <a:pPr algn="ctr"/>
            <a:r>
              <a:rPr lang="de-DE" b="1" dirty="0">
                <a:solidFill>
                  <a:schemeClr val="accent1"/>
                </a:solidFill>
                <a:ea typeface="League Spartan" charset="0"/>
                <a:cs typeface="Poppins" pitchFamily="2" charset="77"/>
              </a:rPr>
              <a:t>STÄRKEN</a:t>
            </a:r>
          </a:p>
        </p:txBody>
      </p:sp>
      <p:sp>
        <p:nvSpPr>
          <p:cNvPr id="20" name="TextBox 25">
            <a:extLst>
              <a:ext uri="{FF2B5EF4-FFF2-40B4-BE49-F238E27FC236}">
                <a16:creationId xmlns:a16="http://schemas.microsoft.com/office/drawing/2014/main" id="{F253AFD5-7160-574C-A2F3-CE59F2180B8E}"/>
              </a:ext>
            </a:extLst>
          </p:cNvPr>
          <p:cNvSpPr txBox="1"/>
          <p:nvPr/>
        </p:nvSpPr>
        <p:spPr>
          <a:xfrm>
            <a:off x="3942224" y="4405876"/>
            <a:ext cx="1223412" cy="353943"/>
          </a:xfrm>
          <a:prstGeom prst="rect">
            <a:avLst/>
          </a:prstGeom>
          <a:noFill/>
        </p:spPr>
        <p:txBody>
          <a:bodyPr wrap="none" rtlCol="0" anchor="ctr" anchorCtr="0">
            <a:noAutofit/>
          </a:bodyPr>
          <a:lstStyle/>
          <a:p>
            <a:pPr algn="ctr"/>
            <a:r>
              <a:rPr lang="de-DE" b="1" dirty="0">
                <a:solidFill>
                  <a:schemeClr val="accent4"/>
                </a:solidFill>
                <a:ea typeface="League Spartan" charset="0"/>
                <a:cs typeface="Poppins" pitchFamily="2" charset="77"/>
              </a:rPr>
              <a:t>SCHWÄCHEN</a:t>
            </a:r>
          </a:p>
        </p:txBody>
      </p:sp>
      <p:sp>
        <p:nvSpPr>
          <p:cNvPr id="22" name="TextBox 27">
            <a:extLst>
              <a:ext uri="{FF2B5EF4-FFF2-40B4-BE49-F238E27FC236}">
                <a16:creationId xmlns:a16="http://schemas.microsoft.com/office/drawing/2014/main" id="{CFA8755B-4A6D-404F-BC50-49DB3500B0F3}"/>
              </a:ext>
            </a:extLst>
          </p:cNvPr>
          <p:cNvSpPr txBox="1"/>
          <p:nvPr/>
        </p:nvSpPr>
        <p:spPr>
          <a:xfrm>
            <a:off x="6237432" y="4405876"/>
            <a:ext cx="1569660" cy="353943"/>
          </a:xfrm>
          <a:prstGeom prst="rect">
            <a:avLst/>
          </a:prstGeom>
          <a:noFill/>
        </p:spPr>
        <p:txBody>
          <a:bodyPr wrap="none" rtlCol="0" anchor="ctr" anchorCtr="0">
            <a:noAutofit/>
          </a:bodyPr>
          <a:lstStyle/>
          <a:p>
            <a:pPr algn="ctr"/>
            <a:r>
              <a:rPr lang="de-DE" b="1" dirty="0">
                <a:solidFill>
                  <a:schemeClr val="accent2"/>
                </a:solidFill>
                <a:ea typeface="League Spartan" charset="0"/>
                <a:cs typeface="Poppins" pitchFamily="2" charset="77"/>
              </a:rPr>
              <a:t>CHANCEN</a:t>
            </a:r>
          </a:p>
        </p:txBody>
      </p:sp>
      <p:sp>
        <p:nvSpPr>
          <p:cNvPr id="24" name="TextBox 29">
            <a:extLst>
              <a:ext uri="{FF2B5EF4-FFF2-40B4-BE49-F238E27FC236}">
                <a16:creationId xmlns:a16="http://schemas.microsoft.com/office/drawing/2014/main" id="{2EE8DB23-F576-954B-8055-D524746FFEAE}"/>
              </a:ext>
            </a:extLst>
          </p:cNvPr>
          <p:cNvSpPr txBox="1"/>
          <p:nvPr/>
        </p:nvSpPr>
        <p:spPr>
          <a:xfrm>
            <a:off x="9147940" y="4405876"/>
            <a:ext cx="901529" cy="353943"/>
          </a:xfrm>
          <a:prstGeom prst="rect">
            <a:avLst/>
          </a:prstGeom>
          <a:noFill/>
        </p:spPr>
        <p:txBody>
          <a:bodyPr wrap="none" rtlCol="0" anchor="ctr" anchorCtr="0">
            <a:noAutofit/>
          </a:bodyPr>
          <a:lstStyle/>
          <a:p>
            <a:pPr algn="ctr"/>
            <a:r>
              <a:rPr lang="de-DE" b="1" dirty="0">
                <a:solidFill>
                  <a:schemeClr val="dk1"/>
                </a:solidFill>
                <a:ea typeface="League Spartan" charset="0"/>
                <a:cs typeface="Poppins" pitchFamily="2" charset="77"/>
              </a:rPr>
              <a:t>RISIKEN</a:t>
            </a:r>
          </a:p>
        </p:txBody>
      </p:sp>
      <p:sp>
        <p:nvSpPr>
          <p:cNvPr id="26" name="Textfeld 25"/>
          <p:cNvSpPr txBox="1"/>
          <p:nvPr/>
        </p:nvSpPr>
        <p:spPr>
          <a:xfrm>
            <a:off x="1560806" y="3063852"/>
            <a:ext cx="723275"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Strength</a:t>
            </a:r>
            <a:endParaRPr lang="de-DE" sz="1100" b="0" i="0" u="none" dirty="0">
              <a:solidFill>
                <a:schemeClr val="bg1"/>
              </a:solidFill>
              <a:latin typeface="Segoe UI" panose="020B0502040204020203" pitchFamily="34" charset="0"/>
            </a:endParaRPr>
          </a:p>
        </p:txBody>
      </p:sp>
      <p:sp>
        <p:nvSpPr>
          <p:cNvPr id="27" name="Textfeld 26"/>
          <p:cNvSpPr txBox="1"/>
          <p:nvPr/>
        </p:nvSpPr>
        <p:spPr>
          <a:xfrm>
            <a:off x="4150600" y="3063852"/>
            <a:ext cx="80502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Weakness</a:t>
            </a:r>
            <a:endParaRPr lang="de-DE" sz="1100" b="0" i="0" u="none" dirty="0">
              <a:solidFill>
                <a:schemeClr val="bg1"/>
              </a:solidFill>
              <a:latin typeface="Segoe UI" panose="020B0502040204020203" pitchFamily="34" charset="0"/>
            </a:endParaRPr>
          </a:p>
        </p:txBody>
      </p:sp>
      <p:sp>
        <p:nvSpPr>
          <p:cNvPr id="28" name="Textfeld 27"/>
          <p:cNvSpPr txBox="1"/>
          <p:nvPr/>
        </p:nvSpPr>
        <p:spPr>
          <a:xfrm>
            <a:off x="6545037" y="3063852"/>
            <a:ext cx="94929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Opportunity</a:t>
            </a:r>
            <a:endParaRPr lang="de-DE" sz="1100" b="0" i="0" u="none" dirty="0">
              <a:solidFill>
                <a:schemeClr val="bg1"/>
              </a:solidFill>
              <a:latin typeface="Segoe UI" panose="020B0502040204020203" pitchFamily="34" charset="0"/>
            </a:endParaRPr>
          </a:p>
        </p:txBody>
      </p:sp>
      <p:sp>
        <p:nvSpPr>
          <p:cNvPr id="29" name="Textfeld 28"/>
          <p:cNvSpPr txBox="1"/>
          <p:nvPr/>
        </p:nvSpPr>
        <p:spPr>
          <a:xfrm>
            <a:off x="9312147" y="3063852"/>
            <a:ext cx="582212"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Threat</a:t>
            </a:r>
            <a:endParaRPr lang="de-DE" sz="1100" b="0" i="0" u="none" dirty="0">
              <a:solidFill>
                <a:schemeClr val="bg1"/>
              </a:solidFill>
              <a:latin typeface="Segoe UI" panose="020B0502040204020203" pitchFamily="34" charset="0"/>
            </a:endParaRPr>
          </a:p>
        </p:txBody>
      </p:sp>
      <p:sp>
        <p:nvSpPr>
          <p:cNvPr id="35" name="Flussdiagramm: Verzweigung 34"/>
          <p:cNvSpPr/>
          <p:nvPr/>
        </p:nvSpPr>
        <p:spPr>
          <a:xfrm>
            <a:off x="257331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INTERN</a:t>
            </a:r>
          </a:p>
        </p:txBody>
      </p:sp>
      <p:sp>
        <p:nvSpPr>
          <p:cNvPr id="36" name="Flussdiagramm: Verzweigung 35"/>
          <p:cNvSpPr/>
          <p:nvPr/>
        </p:nvSpPr>
        <p:spPr>
          <a:xfrm>
            <a:off x="768752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EXTERN</a:t>
            </a:r>
          </a:p>
        </p:txBody>
      </p:sp>
      <p:sp>
        <p:nvSpPr>
          <p:cNvPr id="41" name="Rechteck 40"/>
          <p:cNvSpPr/>
          <p:nvPr/>
        </p:nvSpPr>
        <p:spPr>
          <a:xfrm>
            <a:off x="729803" y="4969297"/>
            <a:ext cx="2412000" cy="1384995"/>
          </a:xfrm>
          <a:prstGeom prst="rect">
            <a:avLst/>
          </a:prstGeom>
        </p:spPr>
        <p:txBody>
          <a:bodyPr>
            <a:spAutoFit/>
          </a:bodyPr>
          <a:lstStyle/>
          <a:p>
            <a:pPr lvl="0" algn="ctr"/>
            <a:r>
              <a:rPr lang="de-DE" sz="1400" dirty="0"/>
              <a:t>Was macht Ihr Unternehmen erfolgreich? Was können Sie besser als der Wettbewerb? Welche einzigartigen Ressourcen hat Ihr Unternehmen?</a:t>
            </a:r>
          </a:p>
        </p:txBody>
      </p:sp>
      <p:sp>
        <p:nvSpPr>
          <p:cNvPr id="42" name="Rechteck 41"/>
          <p:cNvSpPr/>
          <p:nvPr/>
        </p:nvSpPr>
        <p:spPr>
          <a:xfrm>
            <a:off x="3323383" y="4969297"/>
            <a:ext cx="2412000" cy="1169551"/>
          </a:xfrm>
          <a:prstGeom prst="rect">
            <a:avLst/>
          </a:prstGeom>
        </p:spPr>
        <p:txBody>
          <a:bodyPr>
            <a:spAutoFit/>
          </a:bodyPr>
          <a:lstStyle/>
          <a:p>
            <a:pPr lvl="0" algn="ctr"/>
            <a:r>
              <a:rPr lang="de-DE" sz="1400" dirty="0"/>
              <a:t>Was kann Ihr Wettbewerb besser? Wo müssten Sie besser sein? Wo sehen andere vielleicht Ihre Schwächen?</a:t>
            </a:r>
          </a:p>
        </p:txBody>
      </p:sp>
      <p:sp>
        <p:nvSpPr>
          <p:cNvPr id="43" name="Rechteck 42"/>
          <p:cNvSpPr/>
          <p:nvPr/>
        </p:nvSpPr>
        <p:spPr>
          <a:xfrm>
            <a:off x="5835683" y="4969297"/>
            <a:ext cx="2412000" cy="1169551"/>
          </a:xfrm>
          <a:prstGeom prst="rect">
            <a:avLst/>
          </a:prstGeom>
        </p:spPr>
        <p:txBody>
          <a:bodyPr>
            <a:spAutoFit/>
          </a:bodyPr>
          <a:lstStyle/>
          <a:p>
            <a:pPr lvl="0" algn="ctr"/>
            <a:r>
              <a:rPr lang="de-DE" sz="1400" dirty="0"/>
              <a:t>Von welchen Trends oder Gesetzesänderungen kann Ihr Unternehmen profitieren? Wo zeigt Ihr Wettbewerb Schwächen?</a:t>
            </a:r>
          </a:p>
        </p:txBody>
      </p:sp>
      <p:sp>
        <p:nvSpPr>
          <p:cNvPr id="44" name="Rechteck 43"/>
          <p:cNvSpPr/>
          <p:nvPr/>
        </p:nvSpPr>
        <p:spPr>
          <a:xfrm>
            <a:off x="8388624" y="4969297"/>
            <a:ext cx="2412000" cy="954107"/>
          </a:xfrm>
          <a:prstGeom prst="rect">
            <a:avLst/>
          </a:prstGeom>
        </p:spPr>
        <p:txBody>
          <a:bodyPr>
            <a:spAutoFit/>
          </a:bodyPr>
          <a:lstStyle/>
          <a:p>
            <a:pPr lvl="0" algn="ctr"/>
            <a:r>
              <a:rPr lang="de-DE" sz="1400" dirty="0"/>
              <a:t>Welche Marktveränderungen können schädlich für Ihr Business werden? </a:t>
            </a:r>
          </a:p>
        </p:txBody>
      </p:sp>
    </p:spTree>
    <p:extLst>
      <p:ext uri="{BB962C8B-B14F-4D97-AF65-F5344CB8AC3E}">
        <p14:creationId xmlns:p14="http://schemas.microsoft.com/office/powerpoint/2010/main" val="3652174426"/>
      </p:ext>
    </p:extLst>
  </p:cSld>
  <p:clrMapOvr>
    <a:masterClrMapping/>
  </p:clrMapOvr>
  <p:transition spd="med">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SWOT 2">
    <p:spTree>
      <p:nvGrpSpPr>
        <p:cNvPr id="1" name=""/>
        <p:cNvGrpSpPr/>
        <p:nvPr/>
      </p:nvGrpSpPr>
      <p:grpSpPr>
        <a:xfrm>
          <a:off x="0" y="0"/>
          <a:ext cx="0" cy="0"/>
          <a:chOff x="0" y="0"/>
          <a:chExt cx="0" cy="0"/>
        </a:xfrm>
      </p:grpSpPr>
      <p:cxnSp>
        <p:nvCxnSpPr>
          <p:cNvPr id="28" name="Straight Connector 5">
            <a:extLst>
              <a:ext uri="{FF2B5EF4-FFF2-40B4-BE49-F238E27FC236}">
                <a16:creationId xmlns:a16="http://schemas.microsoft.com/office/drawing/2014/main" id="{108F4A48-E6E8-AA4D-A9B2-F6E91B60397D}"/>
              </a:ext>
            </a:extLst>
          </p:cNvPr>
          <p:cNvCxnSpPr>
            <a:cxnSpLocks/>
          </p:cNvCxnSpPr>
          <p:nvPr>
            <p:custDataLst>
              <p:tags r:id="rId1"/>
            </p:custDataLst>
          </p:nvPr>
        </p:nvCxnSpPr>
        <p:spPr>
          <a:xfrm>
            <a:off x="762000" y="3795618"/>
            <a:ext cx="1066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4">
            <a:extLst>
              <a:ext uri="{FF2B5EF4-FFF2-40B4-BE49-F238E27FC236}">
                <a16:creationId xmlns:a16="http://schemas.microsoft.com/office/drawing/2014/main" id="{7DC1E7DD-2C5A-434A-8B93-C4810FFD6768}"/>
              </a:ext>
            </a:extLst>
          </p:cNvPr>
          <p:cNvCxnSpPr>
            <a:cxnSpLocks/>
          </p:cNvCxnSpPr>
          <p:nvPr/>
        </p:nvCxnSpPr>
        <p:spPr>
          <a:xfrm>
            <a:off x="6097082" y="1341982"/>
            <a:ext cx="0" cy="5135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26" name="Rectangle 3">
            <a:extLst>
              <a:ext uri="{FF2B5EF4-FFF2-40B4-BE49-F238E27FC236}">
                <a16:creationId xmlns:a16="http://schemas.microsoft.com/office/drawing/2014/main" id="{C87C0292-1FE8-174F-A4C7-6554ADE9E27F}"/>
              </a:ext>
            </a:extLst>
          </p:cNvPr>
          <p:cNvSpPr/>
          <p:nvPr>
            <p:custDataLst>
              <p:tags r:id="rId2"/>
            </p:custDataLst>
          </p:nvPr>
        </p:nvSpPr>
        <p:spPr>
          <a:xfrm>
            <a:off x="5452217" y="3349951"/>
            <a:ext cx="1264777" cy="8962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3599" dirty="0"/>
          </a:p>
        </p:txBody>
      </p:sp>
      <p:sp>
        <p:nvSpPr>
          <p:cNvPr id="41" name="Textplatzhalter 40"/>
          <p:cNvSpPr>
            <a:spLocks noGrp="1"/>
          </p:cNvSpPr>
          <p:nvPr>
            <p:ph type="body" sz="quarter" idx="10" hasCustomPrompt="1"/>
          </p:nvPr>
        </p:nvSpPr>
        <p:spPr>
          <a:xfrm>
            <a:off x="735413" y="1247857"/>
            <a:ext cx="4625975" cy="419100"/>
          </a:xfrm>
        </p:spPr>
        <p:txBody>
          <a:bodyPr/>
          <a:lstStyle>
            <a:lvl1pPr>
              <a:defRPr b="1">
                <a:solidFill>
                  <a:schemeClr val="accent1"/>
                </a:solidFill>
              </a:defRPr>
            </a:lvl1pPr>
          </a:lstStyle>
          <a:p>
            <a:pPr lvl="0"/>
            <a:r>
              <a:rPr lang="de-DE" dirty="0" err="1"/>
              <a:t>STRENGTH</a:t>
            </a:r>
            <a:r>
              <a:rPr lang="de-DE" dirty="0"/>
              <a:t> / STÄRKEN</a:t>
            </a:r>
          </a:p>
        </p:txBody>
      </p:sp>
      <p:sp>
        <p:nvSpPr>
          <p:cNvPr id="42" name="Textplatzhalter 40"/>
          <p:cNvSpPr>
            <a:spLocks noGrp="1"/>
          </p:cNvSpPr>
          <p:nvPr>
            <p:ph type="body" sz="quarter" idx="11" hasCustomPrompt="1"/>
          </p:nvPr>
        </p:nvSpPr>
        <p:spPr>
          <a:xfrm>
            <a:off x="6782957" y="1247857"/>
            <a:ext cx="4625975" cy="419100"/>
          </a:xfrm>
        </p:spPr>
        <p:txBody>
          <a:bodyPr/>
          <a:lstStyle>
            <a:lvl1pPr algn="r">
              <a:defRPr b="1">
                <a:solidFill>
                  <a:schemeClr val="accent4"/>
                </a:solidFill>
              </a:defRPr>
            </a:lvl1pPr>
          </a:lstStyle>
          <a:p>
            <a:pPr lvl="0"/>
            <a:r>
              <a:rPr lang="de-DE" dirty="0" err="1"/>
              <a:t>WEAKNESS</a:t>
            </a:r>
            <a:r>
              <a:rPr lang="de-DE" dirty="0"/>
              <a:t> / SCHWÄCHEN</a:t>
            </a:r>
          </a:p>
        </p:txBody>
      </p:sp>
      <p:sp>
        <p:nvSpPr>
          <p:cNvPr id="43" name="Textplatzhalter 40"/>
          <p:cNvSpPr>
            <a:spLocks noGrp="1"/>
          </p:cNvSpPr>
          <p:nvPr>
            <p:ph type="body" sz="quarter" idx="12" hasCustomPrompt="1"/>
          </p:nvPr>
        </p:nvSpPr>
        <p:spPr>
          <a:xfrm>
            <a:off x="751617" y="3827108"/>
            <a:ext cx="4625975" cy="419100"/>
          </a:xfrm>
        </p:spPr>
        <p:txBody>
          <a:bodyPr/>
          <a:lstStyle>
            <a:lvl1pPr>
              <a:defRPr b="1">
                <a:solidFill>
                  <a:schemeClr val="accent2"/>
                </a:solidFill>
              </a:defRPr>
            </a:lvl1pPr>
          </a:lstStyle>
          <a:p>
            <a:pPr lvl="0"/>
            <a:r>
              <a:rPr lang="de-DE" dirty="0" err="1"/>
              <a:t>OPPORTUNITY</a:t>
            </a:r>
            <a:r>
              <a:rPr lang="de-DE" dirty="0"/>
              <a:t> / CHANCEN</a:t>
            </a:r>
          </a:p>
        </p:txBody>
      </p:sp>
      <p:sp>
        <p:nvSpPr>
          <p:cNvPr id="44" name="Textplatzhalter 40"/>
          <p:cNvSpPr>
            <a:spLocks noGrp="1"/>
          </p:cNvSpPr>
          <p:nvPr>
            <p:ph type="body" sz="quarter" idx="13" hasCustomPrompt="1"/>
          </p:nvPr>
        </p:nvSpPr>
        <p:spPr>
          <a:xfrm>
            <a:off x="6799161" y="3827108"/>
            <a:ext cx="4625975" cy="419100"/>
          </a:xfrm>
        </p:spPr>
        <p:txBody>
          <a:bodyPr/>
          <a:lstStyle>
            <a:lvl1pPr algn="r">
              <a:defRPr b="1"/>
            </a:lvl1pPr>
          </a:lstStyle>
          <a:p>
            <a:pPr lvl="0"/>
            <a:r>
              <a:rPr lang="de-DE" dirty="0" err="1"/>
              <a:t>THREAT</a:t>
            </a:r>
            <a:r>
              <a:rPr lang="de-DE" dirty="0"/>
              <a:t> / RISIKEN</a:t>
            </a:r>
          </a:p>
        </p:txBody>
      </p:sp>
      <p:sp>
        <p:nvSpPr>
          <p:cNvPr id="46" name="Textplatzhalter 45"/>
          <p:cNvSpPr>
            <a:spLocks noGrp="1"/>
          </p:cNvSpPr>
          <p:nvPr>
            <p:ph type="body" sz="quarter" idx="14"/>
          </p:nvPr>
        </p:nvSpPr>
        <p:spPr>
          <a:xfrm>
            <a:off x="735013" y="1698447"/>
            <a:ext cx="5279902" cy="1984554"/>
          </a:xfrm>
        </p:spPr>
        <p:txBody>
          <a:bodyPr/>
          <a:lstStyle>
            <a:lvl1pPr marL="136525" indent="-136525">
              <a:spcBef>
                <a:spcPts val="0"/>
              </a:spcBef>
              <a:spcAft>
                <a:spcPts val="200"/>
              </a:spcAft>
              <a:buClr>
                <a:schemeClr val="accent1"/>
              </a:buClr>
              <a:buFont typeface="Arial" panose="020B0604020202020204" pitchFamily="34" charset="0"/>
              <a:buChar char="•"/>
              <a:defRPr sz="1200"/>
            </a:lvl1pPr>
            <a:lvl2pPr marL="136525" indent="-136525">
              <a:spcBef>
                <a:spcPts val="0"/>
              </a:spcBef>
              <a:spcAft>
                <a:spcPts val="200"/>
              </a:spcAft>
              <a:buClr>
                <a:schemeClr val="accent1"/>
              </a:buClr>
              <a:buFont typeface="Arial" panose="020B0604020202020204" pitchFamily="34" charset="0"/>
              <a:buChar char="•"/>
              <a:defRPr sz="1200"/>
            </a:lvl2pPr>
            <a:lvl3pPr marL="136525" indent="-136525">
              <a:spcBef>
                <a:spcPts val="0"/>
              </a:spcBef>
              <a:spcAft>
                <a:spcPts val="200"/>
              </a:spcAft>
              <a:buClr>
                <a:schemeClr val="accent1"/>
              </a:buClr>
              <a:buFont typeface="Arial" panose="020B0604020202020204" pitchFamily="34" charset="0"/>
              <a:buChar char="•"/>
              <a:defRPr sz="1200"/>
            </a:lvl3pPr>
            <a:lvl4pPr marL="136525" indent="-136525">
              <a:spcBef>
                <a:spcPts val="0"/>
              </a:spcBef>
              <a:spcAft>
                <a:spcPts val="200"/>
              </a:spcAft>
              <a:buClr>
                <a:schemeClr val="accent1"/>
              </a:buClr>
              <a:buFont typeface="Arial" panose="020B0604020202020204" pitchFamily="34" charset="0"/>
              <a:buChar char="•"/>
              <a:defRPr sz="1200"/>
            </a:lvl4pPr>
            <a:lvl5pPr marL="136525" indent="-136525">
              <a:spcBef>
                <a:spcPts val="0"/>
              </a:spcBef>
              <a:spcAft>
                <a:spcPts val="200"/>
              </a:spcAft>
              <a:buClr>
                <a:schemeClr val="accent1"/>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Textplatzhalter 45"/>
          <p:cNvSpPr>
            <a:spLocks noGrp="1"/>
          </p:cNvSpPr>
          <p:nvPr>
            <p:ph type="body" sz="quarter" idx="15"/>
          </p:nvPr>
        </p:nvSpPr>
        <p:spPr>
          <a:xfrm>
            <a:off x="735013" y="4269623"/>
            <a:ext cx="5279902" cy="1984554"/>
          </a:xfrm>
        </p:spPr>
        <p:txBody>
          <a:bodyPr/>
          <a:lstStyle>
            <a:lvl1pPr marL="136525" indent="-136525">
              <a:spcBef>
                <a:spcPts val="0"/>
              </a:spcBef>
              <a:spcAft>
                <a:spcPts val="200"/>
              </a:spcAft>
              <a:buClr>
                <a:schemeClr val="accent2"/>
              </a:buClr>
              <a:buFont typeface="Arial" panose="020B0604020202020204" pitchFamily="34" charset="0"/>
              <a:buChar char="•"/>
              <a:defRPr sz="1200"/>
            </a:lvl1pPr>
            <a:lvl2pPr marL="136525" indent="-136525">
              <a:spcBef>
                <a:spcPts val="0"/>
              </a:spcBef>
              <a:spcAft>
                <a:spcPts val="200"/>
              </a:spcAft>
              <a:buClr>
                <a:schemeClr val="accent2"/>
              </a:buClr>
              <a:buFont typeface="Arial" panose="020B0604020202020204" pitchFamily="34" charset="0"/>
              <a:buChar char="•"/>
              <a:defRPr sz="1200"/>
            </a:lvl2pPr>
            <a:lvl3pPr marL="136525" indent="-136525">
              <a:spcBef>
                <a:spcPts val="0"/>
              </a:spcBef>
              <a:spcAft>
                <a:spcPts val="200"/>
              </a:spcAft>
              <a:buClr>
                <a:schemeClr val="accent2"/>
              </a:buClr>
              <a:buFont typeface="Arial" panose="020B0604020202020204" pitchFamily="34" charset="0"/>
              <a:buChar char="•"/>
              <a:defRPr sz="1200"/>
            </a:lvl3pPr>
            <a:lvl4pPr marL="136525" indent="-136525">
              <a:spcBef>
                <a:spcPts val="0"/>
              </a:spcBef>
              <a:spcAft>
                <a:spcPts val="200"/>
              </a:spcAft>
              <a:buClr>
                <a:schemeClr val="accent2"/>
              </a:buClr>
              <a:buFont typeface="Arial" panose="020B0604020202020204" pitchFamily="34" charset="0"/>
              <a:buChar char="•"/>
              <a:defRPr sz="1200"/>
            </a:lvl4pPr>
            <a:lvl5pPr marL="136525" indent="-136525">
              <a:spcBef>
                <a:spcPts val="0"/>
              </a:spcBef>
              <a:spcAft>
                <a:spcPts val="200"/>
              </a:spcAft>
              <a:buClr>
                <a:schemeClr val="accent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8" name="Textplatzhalter 45"/>
          <p:cNvSpPr>
            <a:spLocks noGrp="1"/>
          </p:cNvSpPr>
          <p:nvPr>
            <p:ph type="body" sz="quarter" idx="16"/>
          </p:nvPr>
        </p:nvSpPr>
        <p:spPr>
          <a:xfrm>
            <a:off x="6170039" y="1698447"/>
            <a:ext cx="5279902" cy="1984554"/>
          </a:xfrm>
        </p:spPr>
        <p:txBody>
          <a:bodyPr/>
          <a:lstStyle>
            <a:lvl1pPr marL="136525" indent="-136525" algn="l">
              <a:spcBef>
                <a:spcPts val="0"/>
              </a:spcBef>
              <a:spcAft>
                <a:spcPts val="200"/>
              </a:spcAft>
              <a:buClr>
                <a:schemeClr val="accent4"/>
              </a:buClr>
              <a:buFont typeface="Arial" panose="020B0604020202020204" pitchFamily="34" charset="0"/>
              <a:buChar char="•"/>
              <a:defRPr sz="1200"/>
            </a:lvl1pPr>
            <a:lvl2pPr marL="136525" indent="-136525" algn="l">
              <a:spcBef>
                <a:spcPts val="0"/>
              </a:spcBef>
              <a:spcAft>
                <a:spcPts val="200"/>
              </a:spcAft>
              <a:buClr>
                <a:schemeClr val="accent4"/>
              </a:buClr>
              <a:buFont typeface="Arial" panose="020B0604020202020204" pitchFamily="34" charset="0"/>
              <a:buChar char="•"/>
              <a:defRPr sz="1200"/>
            </a:lvl2pPr>
            <a:lvl3pPr marL="136525" indent="-136525" algn="l">
              <a:spcBef>
                <a:spcPts val="0"/>
              </a:spcBef>
              <a:spcAft>
                <a:spcPts val="200"/>
              </a:spcAft>
              <a:buClr>
                <a:schemeClr val="accent4"/>
              </a:buClr>
              <a:buFont typeface="Arial" panose="020B0604020202020204" pitchFamily="34" charset="0"/>
              <a:buChar char="•"/>
              <a:defRPr sz="1200"/>
            </a:lvl3pPr>
            <a:lvl4pPr marL="136525" indent="-136525" algn="l">
              <a:spcBef>
                <a:spcPts val="0"/>
              </a:spcBef>
              <a:spcAft>
                <a:spcPts val="200"/>
              </a:spcAft>
              <a:buClr>
                <a:schemeClr val="accent4"/>
              </a:buClr>
              <a:buFont typeface="Arial" panose="020B0604020202020204" pitchFamily="34" charset="0"/>
              <a:buChar char="•"/>
              <a:defRPr sz="1200"/>
            </a:lvl4pPr>
            <a:lvl5pPr marL="136525" indent="-136525" algn="l">
              <a:spcBef>
                <a:spcPts val="0"/>
              </a:spcBef>
              <a:spcAft>
                <a:spcPts val="200"/>
              </a:spcAft>
              <a:buClr>
                <a:schemeClr val="accent4"/>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9" name="Textplatzhalter 45"/>
          <p:cNvSpPr>
            <a:spLocks noGrp="1"/>
          </p:cNvSpPr>
          <p:nvPr>
            <p:ph type="body" sz="quarter" idx="17"/>
          </p:nvPr>
        </p:nvSpPr>
        <p:spPr>
          <a:xfrm>
            <a:off x="6170039" y="4269623"/>
            <a:ext cx="5279902" cy="1984554"/>
          </a:xfrm>
        </p:spPr>
        <p:txBody>
          <a:bodyPr/>
          <a:lstStyle>
            <a:lvl1pPr marL="136525" indent="-136525" algn="l">
              <a:spcBef>
                <a:spcPts val="0"/>
              </a:spcBef>
              <a:spcAft>
                <a:spcPts val="200"/>
              </a:spcAft>
              <a:buClr>
                <a:schemeClr val="tx2"/>
              </a:buClr>
              <a:buFont typeface="Arial" panose="020B0604020202020204" pitchFamily="34" charset="0"/>
              <a:buChar char="•"/>
              <a:defRPr sz="1200"/>
            </a:lvl1pPr>
            <a:lvl2pPr marL="136525" indent="-136525" algn="l">
              <a:spcBef>
                <a:spcPts val="0"/>
              </a:spcBef>
              <a:spcAft>
                <a:spcPts val="200"/>
              </a:spcAft>
              <a:buClr>
                <a:schemeClr val="tx2"/>
              </a:buClr>
              <a:buFont typeface="Arial" panose="020B0604020202020204" pitchFamily="34" charset="0"/>
              <a:buChar char="•"/>
              <a:defRPr sz="1200"/>
            </a:lvl2pPr>
            <a:lvl3pPr marL="136525" indent="-136525" algn="l">
              <a:spcBef>
                <a:spcPts val="0"/>
              </a:spcBef>
              <a:spcAft>
                <a:spcPts val="200"/>
              </a:spcAft>
              <a:buClr>
                <a:schemeClr val="tx2"/>
              </a:buClr>
              <a:buFont typeface="Arial" panose="020B0604020202020204" pitchFamily="34" charset="0"/>
              <a:buChar char="•"/>
              <a:defRPr sz="1200"/>
            </a:lvl3pPr>
            <a:lvl4pPr marL="136525" indent="-136525" algn="l">
              <a:spcBef>
                <a:spcPts val="0"/>
              </a:spcBef>
              <a:spcAft>
                <a:spcPts val="200"/>
              </a:spcAft>
              <a:buClr>
                <a:schemeClr val="tx2"/>
              </a:buClr>
              <a:buFont typeface="Arial" panose="020B0604020202020204" pitchFamily="34" charset="0"/>
              <a:buChar char="•"/>
              <a:defRPr sz="1200"/>
            </a:lvl4pPr>
            <a:lvl5pPr marL="136525" indent="-136525" algn="l">
              <a:spcBef>
                <a:spcPts val="0"/>
              </a:spcBef>
              <a:spcAft>
                <a:spcPts val="200"/>
              </a:spcAft>
              <a:buClr>
                <a:schemeClr val="tx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Rechteck 49"/>
          <p:cNvSpPr/>
          <p:nvPr/>
        </p:nvSpPr>
        <p:spPr>
          <a:xfrm rot="16200000">
            <a:off x="-263190" y="2271982"/>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INTERN</a:t>
            </a:r>
          </a:p>
        </p:txBody>
      </p:sp>
      <p:sp>
        <p:nvSpPr>
          <p:cNvPr id="51" name="Rechteck 50"/>
          <p:cNvSpPr/>
          <p:nvPr/>
        </p:nvSpPr>
        <p:spPr>
          <a:xfrm rot="16200000">
            <a:off x="-263190" y="4736063"/>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EXTERN</a:t>
            </a:r>
          </a:p>
        </p:txBody>
      </p:sp>
    </p:spTree>
    <p:extLst>
      <p:ext uri="{BB962C8B-B14F-4D97-AF65-F5344CB8AC3E}">
        <p14:creationId xmlns:p14="http://schemas.microsoft.com/office/powerpoint/2010/main" val="688658605"/>
      </p:ext>
    </p:extLst>
  </p:cSld>
  <p:clrMapOvr>
    <a:masterClrMapping/>
  </p:clrMapOvr>
  <p:transition spd="med">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Überschriftsfolie_Bild">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0"/>
            <a:ext cx="12192000" cy="6857999"/>
          </a:xfrm>
          <a:prstGeom prst="rect">
            <a:avLst/>
          </a:prstGeom>
        </p:spPr>
        <p:txBody>
          <a:bodyPr lIns="180000" anchor="ctr" anchorCtr="0"/>
          <a:lstStyle>
            <a:lvl1pPr marL="0" indent="0">
              <a:buNone/>
              <a:defRPr sz="2400">
                <a:latin typeface="Segoe UI" panose="020B0502040204020203" pitchFamily="34" charset="0"/>
                <a:cs typeface="Segoe UI" panose="020B0502040204020203" pitchFamily="34" charset="0"/>
              </a:defRPr>
            </a:lvl1pPr>
          </a:lstStyle>
          <a:p>
            <a:pPr lvl="0"/>
            <a:r>
              <a:rPr lang="de-DE" noProof="0" smtClean="0"/>
              <a:t>Bild durch Klicken auf Symbol hinzufügen</a:t>
            </a:r>
            <a:endParaRPr lang="de-DE" noProof="0" dirty="0"/>
          </a:p>
        </p:txBody>
      </p:sp>
      <p:sp>
        <p:nvSpPr>
          <p:cNvPr id="4" name="Textplatzhalter 3"/>
          <p:cNvSpPr>
            <a:spLocks noGrp="1"/>
          </p:cNvSpPr>
          <p:nvPr>
            <p:ph type="body" sz="quarter" idx="11"/>
          </p:nvPr>
        </p:nvSpPr>
        <p:spPr>
          <a:xfrm>
            <a:off x="0" y="2776979"/>
            <a:ext cx="5263978" cy="1304043"/>
          </a:xfrm>
          <a:prstGeom prst="rect">
            <a:avLst/>
          </a:prstGeom>
        </p:spPr>
        <p:txBody>
          <a:bodyPr lIns="324000" anchor="ctr"/>
          <a:lstStyle>
            <a:lvl1pPr marL="0" indent="0">
              <a:buNone/>
              <a:defRPr sz="2400">
                <a:latin typeface="Segoe UI" panose="020B0502040204020203" pitchFamily="34" charset="0"/>
                <a:cs typeface="Segoe UI" panose="020B0502040204020203" pitchFamily="34" charset="0"/>
              </a:defRPr>
            </a:lvl1pPr>
            <a:lvl2pPr marL="457312" indent="0">
              <a:buNone/>
              <a:defRPr/>
            </a:lvl2pPr>
            <a:lvl3pPr marL="914624" indent="0">
              <a:buNone/>
              <a:defRPr/>
            </a:lvl3pPr>
            <a:lvl4pPr marL="1371935" indent="0">
              <a:buNone/>
              <a:defRPr/>
            </a:lvl4pPr>
            <a:lvl5pPr marL="1829247" indent="0">
              <a:buNone/>
              <a:defRPr/>
            </a:lvl5pPr>
          </a:lstStyle>
          <a:p>
            <a:pPr lvl="0"/>
            <a:r>
              <a:rPr lang="de-DE" smtClean="0"/>
              <a:t>Formatvorlagen des Textmasters bearbeiten</a:t>
            </a:r>
          </a:p>
        </p:txBody>
      </p:sp>
      <p:sp>
        <p:nvSpPr>
          <p:cNvPr id="20" name="Rectangle 6"/>
          <p:cNvSpPr>
            <a:spLocks noChangeArrowheads="1"/>
          </p:cNvSpPr>
          <p:nvPr/>
        </p:nvSpPr>
        <p:spPr bwMode="auto">
          <a:xfrm>
            <a:off x="11190908" y="6528632"/>
            <a:ext cx="617289" cy="24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459" tIns="51229" rIns="102459" bIns="51229">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r" eaLnBrk="1" fontAlgn="auto" hangingPunct="1">
              <a:spcBef>
                <a:spcPts val="0"/>
              </a:spcBef>
              <a:spcAft>
                <a:spcPts val="0"/>
              </a:spcAft>
              <a:defRPr/>
            </a:pPr>
            <a:r>
              <a:rPr lang="de-DE" altLang="de-DE" sz="900" dirty="0">
                <a:solidFill>
                  <a:srgbClr val="6A6D6F"/>
                </a:solidFill>
                <a:latin typeface="Segoe UI" panose="020B0502040204020203" pitchFamily="34" charset="0"/>
                <a:cs typeface="Segoe UI" panose="020B0502040204020203" pitchFamily="34" charset="0"/>
              </a:rPr>
              <a:t>Nr. </a:t>
            </a:r>
            <a:fld id="{4A41E24B-A3D5-4FCA-858C-EDD3F25B3CC7}" type="slidenum">
              <a:rPr lang="de-DE" altLang="de-DE" sz="900">
                <a:solidFill>
                  <a:srgbClr val="6A6D6F"/>
                </a:solidFill>
                <a:latin typeface="Segoe UI" panose="020B0502040204020203" pitchFamily="34" charset="0"/>
                <a:cs typeface="Segoe UI" panose="020B0502040204020203" pitchFamily="34" charset="0"/>
              </a:rPr>
              <a:pPr algn="r" eaLnBrk="1" fontAlgn="auto" hangingPunct="1">
                <a:spcBef>
                  <a:spcPts val="0"/>
                </a:spcBef>
                <a:spcAft>
                  <a:spcPts val="0"/>
                </a:spcAft>
                <a:defRPr/>
              </a:pPr>
              <a:t>‹Nr.›</a:t>
            </a:fld>
            <a:endParaRPr lang="de-DE" altLang="de-DE" sz="900" dirty="0">
              <a:solidFill>
                <a:srgbClr val="6A6D6F"/>
              </a:solidFill>
              <a:latin typeface="Segoe UI" panose="020B0502040204020203" pitchFamily="34" charset="0"/>
              <a:cs typeface="Segoe UI" panose="020B0502040204020203" pitchFamily="34" charset="0"/>
            </a:endParaRPr>
          </a:p>
        </p:txBody>
      </p:sp>
      <p:sp>
        <p:nvSpPr>
          <p:cNvPr id="21" name="Textfeld 20"/>
          <p:cNvSpPr txBox="1"/>
          <p:nvPr/>
        </p:nvSpPr>
        <p:spPr>
          <a:xfrm>
            <a:off x="594295" y="65420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rgbClr val="0FB869"/>
                </a:solidFill>
                <a:latin typeface="Segoe UI" panose="020B0502040204020203" pitchFamily="34" charset="0"/>
                <a:cs typeface="Segoe UI" panose="020B0502040204020203" pitchFamily="34" charset="0"/>
              </a:rPr>
              <a:t>baudatenonline.de</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354" y="342270"/>
            <a:ext cx="1734357" cy="288000"/>
          </a:xfrm>
          <a:prstGeom prst="rect">
            <a:avLst/>
          </a:prstGeom>
        </p:spPr>
      </p:pic>
    </p:spTree>
    <p:extLst>
      <p:ext uri="{BB962C8B-B14F-4D97-AF65-F5344CB8AC3E}">
        <p14:creationId xmlns:p14="http://schemas.microsoft.com/office/powerpoint/2010/main" val="871247317"/>
      </p:ext>
    </p:extLst>
  </p:cSld>
  <p:clrMapOvr>
    <a:masterClrMapping/>
  </p:clrMapOvr>
  <p:transition spd="med">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4-Felder-Diagramm">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feld 2"/>
          <p:cNvSpPr txBox="1"/>
          <p:nvPr/>
        </p:nvSpPr>
        <p:spPr>
          <a:xfrm rot="16200000">
            <a:off x="14209" y="3333157"/>
            <a:ext cx="868828" cy="215444"/>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Bewertung</a:t>
            </a:r>
          </a:p>
        </p:txBody>
      </p:sp>
      <p:sp>
        <p:nvSpPr>
          <p:cNvPr id="4" name="Textfeld 3"/>
          <p:cNvSpPr txBox="1"/>
          <p:nvPr/>
        </p:nvSpPr>
        <p:spPr>
          <a:xfrm>
            <a:off x="314773" y="1062628"/>
            <a:ext cx="267702" cy="215444"/>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gut</a:t>
            </a:r>
          </a:p>
        </p:txBody>
      </p:sp>
      <p:sp>
        <p:nvSpPr>
          <p:cNvPr id="5" name="Textfeld 4"/>
          <p:cNvSpPr txBox="1"/>
          <p:nvPr/>
        </p:nvSpPr>
        <p:spPr>
          <a:xfrm>
            <a:off x="133633" y="5778330"/>
            <a:ext cx="629980" cy="430887"/>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weniger</a:t>
            </a:r>
            <a:br>
              <a:rPr lang="de-DE" sz="1400" dirty="0">
                <a:solidFill>
                  <a:srgbClr val="3F3F3F"/>
                </a:solidFill>
                <a:latin typeface="Segoe UI" panose="020B0502040204020203" pitchFamily="34" charset="0"/>
                <a:cs typeface="Segoe UI" panose="020B0502040204020203" pitchFamily="34" charset="0"/>
              </a:rPr>
            </a:br>
            <a:r>
              <a:rPr lang="de-DE" sz="1400" dirty="0">
                <a:solidFill>
                  <a:srgbClr val="3F3F3F"/>
                </a:solidFill>
                <a:latin typeface="Segoe UI" panose="020B0502040204020203" pitchFamily="34" charset="0"/>
                <a:cs typeface="Segoe UI" panose="020B0502040204020203" pitchFamily="34" charset="0"/>
              </a:rPr>
              <a:t>gut</a:t>
            </a:r>
          </a:p>
        </p:txBody>
      </p:sp>
      <p:sp>
        <p:nvSpPr>
          <p:cNvPr id="6" name="Textfeld 5"/>
          <p:cNvSpPr txBox="1"/>
          <p:nvPr/>
        </p:nvSpPr>
        <p:spPr>
          <a:xfrm>
            <a:off x="4362559" y="6335252"/>
            <a:ext cx="3581438" cy="307777"/>
          </a:xfrm>
          <a:prstGeom prst="rect">
            <a:avLst/>
          </a:prstGeom>
          <a:noFill/>
        </p:spPr>
        <p:txBody>
          <a:bodyPr wrap="square" rtlCol="0">
            <a:spAutoFit/>
          </a:bodyPr>
          <a:lstStyle/>
          <a:p>
            <a:pPr algn="ctr"/>
            <a:r>
              <a:rPr lang="de-DE" sz="1400" dirty="0">
                <a:solidFill>
                  <a:srgbClr val="3F3F3F"/>
                </a:solidFill>
                <a:latin typeface="Segoe UI" panose="020B0502040204020203" pitchFamily="34" charset="0"/>
                <a:cs typeface="Segoe UI" panose="020B0502040204020203" pitchFamily="34" charset="0"/>
              </a:rPr>
              <a:t>Bedeutung Kundensicht</a:t>
            </a:r>
          </a:p>
        </p:txBody>
      </p:sp>
      <p:sp>
        <p:nvSpPr>
          <p:cNvPr id="7" name="Textfeld 6"/>
          <p:cNvSpPr txBox="1"/>
          <p:nvPr/>
        </p:nvSpPr>
        <p:spPr>
          <a:xfrm>
            <a:off x="849608" y="6335252"/>
            <a:ext cx="1391163" cy="307777"/>
          </a:xfrm>
          <a:prstGeom prst="rect">
            <a:avLst/>
          </a:prstGeom>
          <a:noFill/>
        </p:spPr>
        <p:txBody>
          <a:bodyPr wrap="square" rtlCol="0">
            <a:spAutoFit/>
          </a:bodyPr>
          <a:lstStyle/>
          <a:p>
            <a:r>
              <a:rPr lang="de-DE" sz="1400" dirty="0">
                <a:solidFill>
                  <a:srgbClr val="3F3F3F"/>
                </a:solidFill>
                <a:latin typeface="Segoe UI" panose="020B0502040204020203" pitchFamily="34" charset="0"/>
                <a:cs typeface="Segoe UI" panose="020B0502040204020203" pitchFamily="34" charset="0"/>
              </a:rPr>
              <a:t>unwichtig</a:t>
            </a:r>
          </a:p>
        </p:txBody>
      </p:sp>
      <p:sp>
        <p:nvSpPr>
          <p:cNvPr id="8" name="Textfeld 7"/>
          <p:cNvSpPr txBox="1"/>
          <p:nvPr/>
        </p:nvSpPr>
        <p:spPr>
          <a:xfrm>
            <a:off x="9005421" y="6335252"/>
            <a:ext cx="1958829" cy="307777"/>
          </a:xfrm>
          <a:prstGeom prst="rect">
            <a:avLst/>
          </a:prstGeom>
          <a:noFill/>
        </p:spPr>
        <p:txBody>
          <a:bodyPr wrap="square" rtlCol="0">
            <a:spAutoFit/>
          </a:bodyPr>
          <a:lstStyle/>
          <a:p>
            <a:pPr algn="r"/>
            <a:r>
              <a:rPr lang="de-DE" sz="1400" dirty="0">
                <a:solidFill>
                  <a:srgbClr val="3F3F3F"/>
                </a:solidFill>
                <a:latin typeface="Segoe UI" panose="020B0502040204020203" pitchFamily="34" charset="0"/>
                <a:cs typeface="Segoe UI" panose="020B0502040204020203" pitchFamily="34" charset="0"/>
              </a:rPr>
              <a:t> sehr wichtig</a:t>
            </a:r>
          </a:p>
        </p:txBody>
      </p:sp>
    </p:spTree>
    <p:extLst>
      <p:ext uri="{BB962C8B-B14F-4D97-AF65-F5344CB8AC3E}">
        <p14:creationId xmlns:p14="http://schemas.microsoft.com/office/powerpoint/2010/main" val="3583484257"/>
      </p:ext>
    </p:extLst>
  </p:cSld>
  <p:clrMapOvr>
    <a:masterClrMapping/>
  </p:clrMapOvr>
  <p:transition spd="med">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88701762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Bild-Analys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125051"/>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6478335" y="2085046"/>
            <a:ext cx="4895850" cy="2828925"/>
          </a:xfrm>
        </p:spPr>
        <p:txBody>
          <a:bodyPr/>
          <a:lstStyle/>
          <a:p>
            <a:r>
              <a:rPr lang="de-DE" smtClean="0"/>
              <a:t>Bild durch Klicken auf Symbol hinzufügen</a:t>
            </a:r>
            <a:endParaRPr lang="de-DE"/>
          </a:p>
        </p:txBody>
      </p:sp>
      <p:sp>
        <p:nvSpPr>
          <p:cNvPr id="6" name="Textplatzhalter 5"/>
          <p:cNvSpPr>
            <a:spLocks noGrp="1"/>
          </p:cNvSpPr>
          <p:nvPr>
            <p:ph type="body" sz="quarter" idx="13"/>
          </p:nvPr>
        </p:nvSpPr>
        <p:spPr>
          <a:xfrm>
            <a:off x="6478587" y="4990886"/>
            <a:ext cx="4895597" cy="230270"/>
          </a:xfrm>
        </p:spPr>
        <p:txBody>
          <a:bodyPr anchor="t"/>
          <a:lstStyle>
            <a:lvl1pPr>
              <a:defRPr sz="800"/>
            </a:lvl1pPr>
            <a:lvl2pPr>
              <a:defRPr sz="800"/>
            </a:lvl2pPr>
            <a:lvl3pPr>
              <a:defRPr sz="800"/>
            </a:lvl3pPr>
            <a:lvl4pPr>
              <a:defRPr sz="800"/>
            </a:lvl4pPr>
            <a:lvl5pPr>
              <a:defRPr sz="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4"/>
          </p:nvPr>
        </p:nvSpPr>
        <p:spPr>
          <a:xfrm>
            <a:off x="690563" y="2084388"/>
            <a:ext cx="5137150" cy="4281487"/>
          </a:xfrm>
        </p:spPr>
        <p:txBody>
          <a:bodyPr/>
          <a:lstStyle>
            <a:lvl1pPr marL="285750" indent="-285750">
              <a:buClr>
                <a:schemeClr val="accent1"/>
              </a:buClr>
              <a:buFont typeface="Arial" panose="020B0604020202020204" pitchFamily="34" charset="0"/>
              <a:buChar char="•"/>
              <a:defRPr sz="1400"/>
            </a:lvl1pPr>
            <a:lvl2pPr marL="285750" indent="-285750">
              <a:buClr>
                <a:schemeClr val="accent1"/>
              </a:buClr>
              <a:buFont typeface="Arial" panose="020B0604020202020204" pitchFamily="34" charset="0"/>
              <a:buChar char="•"/>
              <a:defRPr sz="1400"/>
            </a:lvl2pPr>
            <a:lvl3pPr marL="285750" indent="-285750">
              <a:buClr>
                <a:schemeClr val="accent1"/>
              </a:buClr>
              <a:buFont typeface="Arial" panose="020B0604020202020204" pitchFamily="34" charset="0"/>
              <a:buChar char="•"/>
              <a:defRPr sz="1400"/>
            </a:lvl3pPr>
            <a:lvl4pPr marL="285750" indent="-285750">
              <a:buClr>
                <a:schemeClr val="accent1"/>
              </a:buClr>
              <a:buFont typeface="Arial" panose="020B0604020202020204" pitchFamily="34" charset="0"/>
              <a:buChar char="•"/>
              <a:defRPr sz="1400"/>
            </a:lvl4pPr>
            <a:lvl5pPr marL="171450" indent="-171450">
              <a:buClr>
                <a:schemeClr val="accent1"/>
              </a:buClr>
              <a:buFont typeface="Arial" panose="020B0604020202020204" pitchFamily="34" charset="0"/>
              <a:buChar cha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5965558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Dash 2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442991"/>
            <a:ext cx="3024000" cy="2412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442991"/>
            <a:ext cx="3024000" cy="2412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442991"/>
            <a:ext cx="3024000" cy="2412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4039495"/>
            <a:ext cx="3024000" cy="2412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4039495"/>
            <a:ext cx="3024000" cy="2412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4039495"/>
            <a:ext cx="3024000" cy="2412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444045"/>
            <a:ext cx="1440000" cy="2412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4039495"/>
            <a:ext cx="1440000" cy="2412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31547131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Eisberg">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5" name="Group 3">
            <a:extLst>
              <a:ext uri="{FF2B5EF4-FFF2-40B4-BE49-F238E27FC236}">
                <a16:creationId xmlns:a16="http://schemas.microsoft.com/office/drawing/2014/main" id="{C6DF016A-1774-DF4E-8915-8CC56C991F0E}"/>
              </a:ext>
            </a:extLst>
          </p:cNvPr>
          <p:cNvGrpSpPr/>
          <p:nvPr>
            <p:custDataLst>
              <p:tags r:id="rId2"/>
            </p:custDataLst>
          </p:nvPr>
        </p:nvGrpSpPr>
        <p:grpSpPr>
          <a:xfrm>
            <a:off x="4666036" y="1348056"/>
            <a:ext cx="2859930" cy="5060049"/>
            <a:chOff x="1314450" y="1527174"/>
            <a:chExt cx="3514725" cy="5061367"/>
          </a:xfrm>
        </p:grpSpPr>
        <p:sp>
          <p:nvSpPr>
            <p:cNvPr id="6" name="Freeform 5">
              <a:extLst>
                <a:ext uri="{FF2B5EF4-FFF2-40B4-BE49-F238E27FC236}">
                  <a16:creationId xmlns:a16="http://schemas.microsoft.com/office/drawing/2014/main" id="{CF591227-295D-9C44-97C9-CD688DB54002}"/>
                </a:ext>
              </a:extLst>
            </p:cNvPr>
            <p:cNvSpPr>
              <a:spLocks/>
            </p:cNvSpPr>
            <p:nvPr/>
          </p:nvSpPr>
          <p:spPr bwMode="auto">
            <a:xfrm>
              <a:off x="1314450" y="1527174"/>
              <a:ext cx="3514725" cy="1751603"/>
            </a:xfrm>
            <a:custGeom>
              <a:avLst/>
              <a:gdLst>
                <a:gd name="T0" fmla="*/ 90 w 1401"/>
                <a:gd name="T1" fmla="*/ 824 h 824"/>
                <a:gd name="T2" fmla="*/ 305 w 1401"/>
                <a:gd name="T3" fmla="*/ 412 h 824"/>
                <a:gd name="T4" fmla="*/ 539 w 1401"/>
                <a:gd name="T5" fmla="*/ 324 h 824"/>
                <a:gd name="T6" fmla="*/ 715 w 1401"/>
                <a:gd name="T7" fmla="*/ 87 h 824"/>
                <a:gd name="T8" fmla="*/ 760 w 1401"/>
                <a:gd name="T9" fmla="*/ 455 h 824"/>
                <a:gd name="T10" fmla="*/ 528 w 1401"/>
                <a:gd name="T11" fmla="*/ 707 h 824"/>
                <a:gd name="T12" fmla="*/ 830 w 1401"/>
                <a:gd name="T13" fmla="*/ 560 h 824"/>
                <a:gd name="T14" fmla="*/ 1071 w 1401"/>
                <a:gd name="T15" fmla="*/ 824 h 824"/>
                <a:gd name="T16" fmla="*/ 1401 w 1401"/>
                <a:gd name="T17" fmla="*/ 824 h 824"/>
                <a:gd name="T18" fmla="*/ 1228 w 1401"/>
                <a:gd name="T19" fmla="*/ 513 h 824"/>
                <a:gd name="T20" fmla="*/ 1039 w 1401"/>
                <a:gd name="T21" fmla="*/ 459 h 824"/>
                <a:gd name="T22" fmla="*/ 709 w 1401"/>
                <a:gd name="T23" fmla="*/ 0 h 824"/>
                <a:gd name="T24" fmla="*/ 519 w 1401"/>
                <a:gd name="T25" fmla="*/ 280 h 824"/>
                <a:gd name="T26" fmla="*/ 290 w 1401"/>
                <a:gd name="T27" fmla="*/ 357 h 824"/>
                <a:gd name="T28" fmla="*/ 0 w 1401"/>
                <a:gd name="T29" fmla="*/ 824 h 824"/>
                <a:gd name="T30" fmla="*/ 90 w 1401"/>
                <a:gd name="T3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1" h="824">
                  <a:moveTo>
                    <a:pt x="90" y="824"/>
                  </a:moveTo>
                  <a:lnTo>
                    <a:pt x="305" y="412"/>
                  </a:lnTo>
                  <a:lnTo>
                    <a:pt x="539" y="324"/>
                  </a:lnTo>
                  <a:lnTo>
                    <a:pt x="715" y="87"/>
                  </a:lnTo>
                  <a:lnTo>
                    <a:pt x="760" y="455"/>
                  </a:lnTo>
                  <a:lnTo>
                    <a:pt x="528" y="707"/>
                  </a:lnTo>
                  <a:lnTo>
                    <a:pt x="830" y="560"/>
                  </a:lnTo>
                  <a:lnTo>
                    <a:pt x="1071" y="824"/>
                  </a:lnTo>
                  <a:lnTo>
                    <a:pt x="1401" y="824"/>
                  </a:lnTo>
                  <a:lnTo>
                    <a:pt x="1228" y="513"/>
                  </a:lnTo>
                  <a:lnTo>
                    <a:pt x="1039" y="459"/>
                  </a:lnTo>
                  <a:lnTo>
                    <a:pt x="709" y="0"/>
                  </a:lnTo>
                  <a:lnTo>
                    <a:pt x="519" y="280"/>
                  </a:lnTo>
                  <a:lnTo>
                    <a:pt x="290" y="357"/>
                  </a:lnTo>
                  <a:lnTo>
                    <a:pt x="0" y="824"/>
                  </a:lnTo>
                  <a:lnTo>
                    <a:pt x="90" y="8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de-DE" sz="3599" dirty="0"/>
            </a:p>
          </p:txBody>
        </p:sp>
        <p:sp>
          <p:nvSpPr>
            <p:cNvPr id="7" name="Freeform 6">
              <a:extLst>
                <a:ext uri="{FF2B5EF4-FFF2-40B4-BE49-F238E27FC236}">
                  <a16:creationId xmlns:a16="http://schemas.microsoft.com/office/drawing/2014/main" id="{F5A178C4-A06E-2347-BF05-F14CC9890D3F}"/>
                </a:ext>
              </a:extLst>
            </p:cNvPr>
            <p:cNvSpPr>
              <a:spLocks/>
            </p:cNvSpPr>
            <p:nvPr/>
          </p:nvSpPr>
          <p:spPr bwMode="auto">
            <a:xfrm>
              <a:off x="1314450" y="3382938"/>
              <a:ext cx="3514725" cy="671731"/>
            </a:xfrm>
            <a:custGeom>
              <a:avLst/>
              <a:gdLst>
                <a:gd name="T0" fmla="*/ 1401 w 1401"/>
                <a:gd name="T1" fmla="*/ 0 h 316"/>
                <a:gd name="T2" fmla="*/ 0 w 1401"/>
                <a:gd name="T3" fmla="*/ 0 h 316"/>
                <a:gd name="T4" fmla="*/ 170 w 1401"/>
                <a:gd name="T5" fmla="*/ 316 h 316"/>
                <a:gd name="T6" fmla="*/ 1295 w 1401"/>
                <a:gd name="T7" fmla="*/ 316 h 316"/>
                <a:gd name="T8" fmla="*/ 1401 w 1401"/>
                <a:gd name="T9" fmla="*/ 0 h 316"/>
              </a:gdLst>
              <a:ahLst/>
              <a:cxnLst>
                <a:cxn ang="0">
                  <a:pos x="T0" y="T1"/>
                </a:cxn>
                <a:cxn ang="0">
                  <a:pos x="T2" y="T3"/>
                </a:cxn>
                <a:cxn ang="0">
                  <a:pos x="T4" y="T5"/>
                </a:cxn>
                <a:cxn ang="0">
                  <a:pos x="T6" y="T7"/>
                </a:cxn>
                <a:cxn ang="0">
                  <a:pos x="T8" y="T9"/>
                </a:cxn>
              </a:cxnLst>
              <a:rect l="0" t="0" r="r" b="b"/>
              <a:pathLst>
                <a:path w="1401" h="316">
                  <a:moveTo>
                    <a:pt x="1401" y="0"/>
                  </a:moveTo>
                  <a:lnTo>
                    <a:pt x="0" y="0"/>
                  </a:lnTo>
                  <a:lnTo>
                    <a:pt x="170" y="316"/>
                  </a:lnTo>
                  <a:lnTo>
                    <a:pt x="1295" y="316"/>
                  </a:lnTo>
                  <a:lnTo>
                    <a:pt x="1401"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8" name="Freeform 7">
              <a:extLst>
                <a:ext uri="{FF2B5EF4-FFF2-40B4-BE49-F238E27FC236}">
                  <a16:creationId xmlns:a16="http://schemas.microsoft.com/office/drawing/2014/main" id="{552F1DBA-01BA-0F4D-8766-27FE952C898A}"/>
                </a:ext>
              </a:extLst>
            </p:cNvPr>
            <p:cNvSpPr>
              <a:spLocks/>
            </p:cNvSpPr>
            <p:nvPr/>
          </p:nvSpPr>
          <p:spPr bwMode="auto">
            <a:xfrm>
              <a:off x="1740933" y="4054669"/>
              <a:ext cx="2822317" cy="654725"/>
            </a:xfrm>
            <a:custGeom>
              <a:avLst/>
              <a:gdLst>
                <a:gd name="T0" fmla="*/ 0 w 1125"/>
                <a:gd name="T1" fmla="*/ 0 h 308"/>
                <a:gd name="T2" fmla="*/ 79 w 1125"/>
                <a:gd name="T3" fmla="*/ 308 h 308"/>
                <a:gd name="T4" fmla="*/ 944 w 1125"/>
                <a:gd name="T5" fmla="*/ 308 h 308"/>
                <a:gd name="T6" fmla="*/ 1041 w 1125"/>
                <a:gd name="T7" fmla="*/ 250 h 308"/>
                <a:gd name="T8" fmla="*/ 1125 w 1125"/>
                <a:gd name="T9" fmla="*/ 0 h 308"/>
                <a:gd name="T10" fmla="*/ 0 w 1125"/>
                <a:gd name="T11" fmla="*/ 0 h 308"/>
              </a:gdLst>
              <a:ahLst/>
              <a:cxnLst>
                <a:cxn ang="0">
                  <a:pos x="T0" y="T1"/>
                </a:cxn>
                <a:cxn ang="0">
                  <a:pos x="T2" y="T3"/>
                </a:cxn>
                <a:cxn ang="0">
                  <a:pos x="T4" y="T5"/>
                </a:cxn>
                <a:cxn ang="0">
                  <a:pos x="T6" y="T7"/>
                </a:cxn>
                <a:cxn ang="0">
                  <a:pos x="T8" y="T9"/>
                </a:cxn>
                <a:cxn ang="0">
                  <a:pos x="T10" y="T11"/>
                </a:cxn>
              </a:cxnLst>
              <a:rect l="0" t="0" r="r" b="b"/>
              <a:pathLst>
                <a:path w="1125" h="308">
                  <a:moveTo>
                    <a:pt x="0" y="0"/>
                  </a:moveTo>
                  <a:lnTo>
                    <a:pt x="79" y="308"/>
                  </a:lnTo>
                  <a:lnTo>
                    <a:pt x="944" y="308"/>
                  </a:lnTo>
                  <a:lnTo>
                    <a:pt x="1041" y="250"/>
                  </a:lnTo>
                  <a:lnTo>
                    <a:pt x="1125" y="0"/>
                  </a:lnTo>
                  <a:lnTo>
                    <a:pt x="0" y="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9" name="Freeform 8">
              <a:extLst>
                <a:ext uri="{FF2B5EF4-FFF2-40B4-BE49-F238E27FC236}">
                  <a16:creationId xmlns:a16="http://schemas.microsoft.com/office/drawing/2014/main" id="{FC3790C1-C3A0-7F48-BD70-57F1B40A78B1}"/>
                </a:ext>
              </a:extLst>
            </p:cNvPr>
            <p:cNvSpPr>
              <a:spLocks/>
            </p:cNvSpPr>
            <p:nvPr/>
          </p:nvSpPr>
          <p:spPr bwMode="auto">
            <a:xfrm>
              <a:off x="1939124" y="4709394"/>
              <a:ext cx="2170048" cy="707869"/>
            </a:xfrm>
            <a:custGeom>
              <a:avLst/>
              <a:gdLst>
                <a:gd name="T0" fmla="*/ 0 w 865"/>
                <a:gd name="T1" fmla="*/ 0 h 333"/>
                <a:gd name="T2" fmla="*/ 68 w 865"/>
                <a:gd name="T3" fmla="*/ 258 h 333"/>
                <a:gd name="T4" fmla="*/ 158 w 865"/>
                <a:gd name="T5" fmla="*/ 218 h 333"/>
                <a:gd name="T6" fmla="*/ 205 w 865"/>
                <a:gd name="T7" fmla="*/ 333 h 333"/>
                <a:gd name="T8" fmla="*/ 769 w 865"/>
                <a:gd name="T9" fmla="*/ 333 h 333"/>
                <a:gd name="T10" fmla="*/ 860 w 865"/>
                <a:gd name="T11" fmla="*/ 2 h 333"/>
                <a:gd name="T12" fmla="*/ 865 w 865"/>
                <a:gd name="T13" fmla="*/ 0 h 333"/>
                <a:gd name="T14" fmla="*/ 0 w 865"/>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33">
                  <a:moveTo>
                    <a:pt x="0" y="0"/>
                  </a:moveTo>
                  <a:lnTo>
                    <a:pt x="68" y="258"/>
                  </a:lnTo>
                  <a:lnTo>
                    <a:pt x="158" y="218"/>
                  </a:lnTo>
                  <a:lnTo>
                    <a:pt x="205" y="333"/>
                  </a:lnTo>
                  <a:lnTo>
                    <a:pt x="769" y="333"/>
                  </a:lnTo>
                  <a:lnTo>
                    <a:pt x="860" y="2"/>
                  </a:lnTo>
                  <a:lnTo>
                    <a:pt x="865" y="0"/>
                  </a:lnTo>
                  <a:lnTo>
                    <a:pt x="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10" name="Freeform 9">
              <a:extLst>
                <a:ext uri="{FF2B5EF4-FFF2-40B4-BE49-F238E27FC236}">
                  <a16:creationId xmlns:a16="http://schemas.microsoft.com/office/drawing/2014/main" id="{C30EE85B-78D0-5F45-97E3-E772C89B4602}"/>
                </a:ext>
              </a:extLst>
            </p:cNvPr>
            <p:cNvSpPr>
              <a:spLocks/>
            </p:cNvSpPr>
            <p:nvPr/>
          </p:nvSpPr>
          <p:spPr bwMode="auto">
            <a:xfrm>
              <a:off x="2453411" y="5413011"/>
              <a:ext cx="1414921" cy="1175530"/>
            </a:xfrm>
            <a:custGeom>
              <a:avLst/>
              <a:gdLst>
                <a:gd name="T0" fmla="*/ 0 w 564"/>
                <a:gd name="T1" fmla="*/ 0 h 553"/>
                <a:gd name="T2" fmla="*/ 225 w 564"/>
                <a:gd name="T3" fmla="*/ 553 h 553"/>
                <a:gd name="T4" fmla="*/ 346 w 564"/>
                <a:gd name="T5" fmla="*/ 213 h 553"/>
                <a:gd name="T6" fmla="*/ 478 w 564"/>
                <a:gd name="T7" fmla="*/ 318 h 553"/>
                <a:gd name="T8" fmla="*/ 564 w 564"/>
                <a:gd name="T9" fmla="*/ 0 h 553"/>
                <a:gd name="T10" fmla="*/ 0 w 564"/>
                <a:gd name="T11" fmla="*/ 0 h 553"/>
              </a:gdLst>
              <a:ahLst/>
              <a:cxnLst>
                <a:cxn ang="0">
                  <a:pos x="T0" y="T1"/>
                </a:cxn>
                <a:cxn ang="0">
                  <a:pos x="T2" y="T3"/>
                </a:cxn>
                <a:cxn ang="0">
                  <a:pos x="T4" y="T5"/>
                </a:cxn>
                <a:cxn ang="0">
                  <a:pos x="T6" y="T7"/>
                </a:cxn>
                <a:cxn ang="0">
                  <a:pos x="T8" y="T9"/>
                </a:cxn>
                <a:cxn ang="0">
                  <a:pos x="T10" y="T11"/>
                </a:cxn>
              </a:cxnLst>
              <a:rect l="0" t="0" r="r" b="b"/>
              <a:pathLst>
                <a:path w="564" h="553">
                  <a:moveTo>
                    <a:pt x="0" y="0"/>
                  </a:moveTo>
                  <a:lnTo>
                    <a:pt x="225" y="553"/>
                  </a:lnTo>
                  <a:lnTo>
                    <a:pt x="346" y="213"/>
                  </a:lnTo>
                  <a:lnTo>
                    <a:pt x="478" y="318"/>
                  </a:lnTo>
                  <a:lnTo>
                    <a:pt x="564" y="0"/>
                  </a:lnTo>
                  <a:lnTo>
                    <a:pt x="0" y="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de-DE" sz="3599" dirty="0"/>
            </a:p>
          </p:txBody>
        </p:sp>
      </p:grpSp>
      <p:cxnSp>
        <p:nvCxnSpPr>
          <p:cNvPr id="11" name="Straight Arrow Connector 9">
            <a:extLst>
              <a:ext uri="{FF2B5EF4-FFF2-40B4-BE49-F238E27FC236}">
                <a16:creationId xmlns:a16="http://schemas.microsoft.com/office/drawing/2014/main" id="{5DE08864-EB11-3B49-BEAE-89780681AB0A}"/>
              </a:ext>
            </a:extLst>
          </p:cNvPr>
          <p:cNvCxnSpPr>
            <a:cxnSpLocks/>
          </p:cNvCxnSpPr>
          <p:nvPr/>
        </p:nvCxnSpPr>
        <p:spPr>
          <a:xfrm>
            <a:off x="7298474" y="3885388"/>
            <a:ext cx="3953499" cy="0"/>
          </a:xfrm>
          <a:prstGeom prst="straightConnector1">
            <a:avLst/>
          </a:prstGeom>
          <a:ln w="38100" cap="rnd">
            <a:solidFill>
              <a:schemeClr val="accent2"/>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21ACF08E-04C0-6147-8F0F-DDD86ABBC9D1}"/>
              </a:ext>
            </a:extLst>
          </p:cNvPr>
          <p:cNvCxnSpPr>
            <a:cxnSpLocks/>
          </p:cNvCxnSpPr>
          <p:nvPr/>
        </p:nvCxnSpPr>
        <p:spPr>
          <a:xfrm>
            <a:off x="6737120" y="5241478"/>
            <a:ext cx="3954780" cy="0"/>
          </a:xfrm>
          <a:prstGeom prst="straightConnector1">
            <a:avLst/>
          </a:prstGeom>
          <a:ln w="38100" cap="rnd">
            <a:solidFill>
              <a:schemeClr val="accent4"/>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1">
            <a:extLst>
              <a:ext uri="{FF2B5EF4-FFF2-40B4-BE49-F238E27FC236}">
                <a16:creationId xmlns:a16="http://schemas.microsoft.com/office/drawing/2014/main" id="{3732FEAC-B13C-5C49-86B4-D6996F58C910}"/>
              </a:ext>
            </a:extLst>
          </p:cNvPr>
          <p:cNvCxnSpPr>
            <a:cxnSpLocks/>
          </p:cNvCxnSpPr>
          <p:nvPr/>
        </p:nvCxnSpPr>
        <p:spPr>
          <a:xfrm>
            <a:off x="732151" y="3209299"/>
            <a:ext cx="3931920" cy="0"/>
          </a:xfrm>
          <a:prstGeom prst="straightConnector1">
            <a:avLst/>
          </a:prstGeom>
          <a:ln w="38100" cap="rnd">
            <a:solidFill>
              <a:schemeClr val="accent1"/>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2">
            <a:extLst>
              <a:ext uri="{FF2B5EF4-FFF2-40B4-BE49-F238E27FC236}">
                <a16:creationId xmlns:a16="http://schemas.microsoft.com/office/drawing/2014/main" id="{0615402F-6209-5A4A-BB54-26FD422E794D}"/>
              </a:ext>
            </a:extLst>
          </p:cNvPr>
          <p:cNvCxnSpPr>
            <a:cxnSpLocks/>
          </p:cNvCxnSpPr>
          <p:nvPr/>
        </p:nvCxnSpPr>
        <p:spPr>
          <a:xfrm>
            <a:off x="1217122" y="4526503"/>
            <a:ext cx="3954780" cy="0"/>
          </a:xfrm>
          <a:prstGeom prst="straightConnector1">
            <a:avLst/>
          </a:prstGeom>
          <a:ln w="38100" cap="rnd">
            <a:solidFill>
              <a:schemeClr val="accent3"/>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p:nvPr>
        </p:nvSpPr>
        <p:spPr>
          <a:xfrm>
            <a:off x="691200" y="2792655"/>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11"/>
          </p:nvPr>
        </p:nvSpPr>
        <p:spPr>
          <a:xfrm>
            <a:off x="8608786" y="347433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12"/>
          </p:nvPr>
        </p:nvSpPr>
        <p:spPr>
          <a:xfrm>
            <a:off x="1215695" y="4111992"/>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2"/>
          <p:cNvSpPr>
            <a:spLocks noGrp="1"/>
          </p:cNvSpPr>
          <p:nvPr>
            <p:ph type="body" sz="quarter" idx="13"/>
          </p:nvPr>
        </p:nvSpPr>
        <p:spPr>
          <a:xfrm>
            <a:off x="8044762" y="483042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8"/>
          <p:cNvSpPr>
            <a:spLocks noGrp="1"/>
          </p:cNvSpPr>
          <p:nvPr>
            <p:ph type="body" sz="quarter" idx="14"/>
          </p:nvPr>
        </p:nvSpPr>
        <p:spPr>
          <a:xfrm>
            <a:off x="7526338" y="5284655"/>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18"/>
          <p:cNvSpPr>
            <a:spLocks noGrp="1"/>
          </p:cNvSpPr>
          <p:nvPr>
            <p:ph type="body" sz="quarter" idx="15"/>
          </p:nvPr>
        </p:nvSpPr>
        <p:spPr>
          <a:xfrm>
            <a:off x="8089673" y="3926827"/>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2" name="Textplatzhalter 18"/>
          <p:cNvSpPr>
            <a:spLocks noGrp="1"/>
          </p:cNvSpPr>
          <p:nvPr>
            <p:ph type="body" sz="quarter" idx="16"/>
          </p:nvPr>
        </p:nvSpPr>
        <p:spPr>
          <a:xfrm>
            <a:off x="682710" y="3262091"/>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3" name="Textplatzhalter 18"/>
          <p:cNvSpPr>
            <a:spLocks noGrp="1"/>
          </p:cNvSpPr>
          <p:nvPr>
            <p:ph type="body" sz="quarter" idx="17"/>
          </p:nvPr>
        </p:nvSpPr>
        <p:spPr>
          <a:xfrm>
            <a:off x="1193626" y="4589308"/>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0699019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vier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86246" y="1640846"/>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6" name="Freeform 36">
            <a:extLst>
              <a:ext uri="{FF2B5EF4-FFF2-40B4-BE49-F238E27FC236}">
                <a16:creationId xmlns:a16="http://schemas.microsoft.com/office/drawing/2014/main" id="{24A11C2A-BC64-774E-92A7-AC44E08CE887}"/>
              </a:ext>
            </a:extLst>
          </p:cNvPr>
          <p:cNvSpPr>
            <a:spLocks/>
          </p:cNvSpPr>
          <p:nvPr>
            <p:custDataLst>
              <p:tags r:id="rId3"/>
            </p:custDataLst>
          </p:nvPr>
        </p:nvSpPr>
        <p:spPr bwMode="auto">
          <a:xfrm>
            <a:off x="3294270" y="1640846"/>
            <a:ext cx="3104076" cy="3104076"/>
          </a:xfrm>
          <a:custGeom>
            <a:avLst/>
            <a:gdLst>
              <a:gd name="T0" fmla="*/ 3421763 w 4985"/>
              <a:gd name="T1" fmla="*/ 1711568 h 4985"/>
              <a:gd name="T2" fmla="*/ 3421763 w 4985"/>
              <a:gd name="T3" fmla="*/ 1711568 h 4985"/>
              <a:gd name="T4" fmla="*/ 1710882 w 4985"/>
              <a:gd name="T5" fmla="*/ 3421762 h 4985"/>
              <a:gd name="T6" fmla="*/ 1710882 w 4985"/>
              <a:gd name="T7" fmla="*/ 3421762 h 4985"/>
              <a:gd name="T8" fmla="*/ 0 w 4985"/>
              <a:gd name="T9" fmla="*/ 1711568 h 4985"/>
              <a:gd name="T10" fmla="*/ 0 w 4985"/>
              <a:gd name="T11" fmla="*/ 1711568 h 4985"/>
              <a:gd name="T12" fmla="*/ 1710882 w 4985"/>
              <a:gd name="T13" fmla="*/ 0 h 4985"/>
              <a:gd name="T14" fmla="*/ 1710882 w 4985"/>
              <a:gd name="T15" fmla="*/ 0 h 4985"/>
              <a:gd name="T16" fmla="*/ 3421763 w 4985"/>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5" h="4985">
                <a:moveTo>
                  <a:pt x="4984" y="2493"/>
                </a:moveTo>
                <a:lnTo>
                  <a:pt x="4984" y="2493"/>
                </a:lnTo>
                <a:cubicBezTo>
                  <a:pt x="4984" y="3868"/>
                  <a:pt x="3869" y="4984"/>
                  <a:pt x="2492" y="4984"/>
                </a:cubicBezTo>
                <a:cubicBezTo>
                  <a:pt x="1116" y="4984"/>
                  <a:pt x="0" y="3868"/>
                  <a:pt x="0" y="2493"/>
                </a:cubicBezTo>
                <a:cubicBezTo>
                  <a:pt x="0" y="1116"/>
                  <a:pt x="1116" y="0"/>
                  <a:pt x="2492" y="0"/>
                </a:cubicBezTo>
                <a:cubicBezTo>
                  <a:pt x="3869" y="0"/>
                  <a:pt x="4984" y="1116"/>
                  <a:pt x="4984" y="2493"/>
                </a:cubicBezTo>
              </a:path>
            </a:pathLst>
          </a:custGeom>
          <a:solidFill>
            <a:schemeClr val="accent2">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4"/>
            </p:custDataLst>
          </p:nvPr>
        </p:nvSpPr>
        <p:spPr bwMode="auto">
          <a:xfrm>
            <a:off x="5796536" y="1640846"/>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5"/>
            </p:custDataLst>
          </p:nvPr>
        </p:nvSpPr>
        <p:spPr bwMode="auto">
          <a:xfrm>
            <a:off x="8301681" y="1640846"/>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9" name="Freeform 321">
            <a:extLst>
              <a:ext uri="{FF2B5EF4-FFF2-40B4-BE49-F238E27FC236}">
                <a16:creationId xmlns:a16="http://schemas.microsoft.com/office/drawing/2014/main" id="{B7AC3CE9-CE62-4C4A-8E18-32D1D274CDD8}"/>
              </a:ext>
            </a:extLst>
          </p:cNvPr>
          <p:cNvSpPr>
            <a:spLocks noChangeArrowheads="1"/>
          </p:cNvSpPr>
          <p:nvPr>
            <p:custDataLst>
              <p:tags r:id="rId6"/>
            </p:custDataLst>
          </p:nvPr>
        </p:nvSpPr>
        <p:spPr bwMode="auto">
          <a:xfrm>
            <a:off x="6974979" y="5577005"/>
            <a:ext cx="747132" cy="612538"/>
          </a:xfrm>
          <a:custGeom>
            <a:avLst/>
            <a:gdLst>
              <a:gd name="T0" fmla="*/ 163 w 1201"/>
              <a:gd name="T1" fmla="*/ 927 h 983"/>
              <a:gd name="T2" fmla="*/ 163 w 1201"/>
              <a:gd name="T3" fmla="*/ 218 h 983"/>
              <a:gd name="T4" fmla="*/ 191 w 1201"/>
              <a:gd name="T5" fmla="*/ 817 h 983"/>
              <a:gd name="T6" fmla="*/ 218 w 1201"/>
              <a:gd name="T7" fmla="*/ 54 h 983"/>
              <a:gd name="T8" fmla="*/ 1145 w 1201"/>
              <a:gd name="T9" fmla="*/ 0 h 983"/>
              <a:gd name="T10" fmla="*/ 163 w 1201"/>
              <a:gd name="T11" fmla="*/ 54 h 983"/>
              <a:gd name="T12" fmla="*/ 54 w 1201"/>
              <a:gd name="T13" fmla="*/ 163 h 983"/>
              <a:gd name="T14" fmla="*/ 0 w 1201"/>
              <a:gd name="T15" fmla="*/ 817 h 983"/>
              <a:gd name="T16" fmla="*/ 1145 w 1201"/>
              <a:gd name="T17" fmla="*/ 982 h 983"/>
              <a:gd name="T18" fmla="*/ 1200 w 1201"/>
              <a:gd name="T19" fmla="*/ 54 h 983"/>
              <a:gd name="T20" fmla="*/ 354 w 1201"/>
              <a:gd name="T21" fmla="*/ 218 h 983"/>
              <a:gd name="T22" fmla="*/ 354 w 1201"/>
              <a:gd name="T23" fmla="*/ 163 h 983"/>
              <a:gd name="T24" fmla="*/ 327 w 1201"/>
              <a:gd name="T25" fmla="*/ 191 h 983"/>
              <a:gd name="T26" fmla="*/ 463 w 1201"/>
              <a:gd name="T27" fmla="*/ 218 h 983"/>
              <a:gd name="T28" fmla="*/ 463 w 1201"/>
              <a:gd name="T29" fmla="*/ 163 h 983"/>
              <a:gd name="T30" fmla="*/ 436 w 1201"/>
              <a:gd name="T31" fmla="*/ 191 h 983"/>
              <a:gd name="T32" fmla="*/ 1009 w 1201"/>
              <a:gd name="T33" fmla="*/ 709 h 983"/>
              <a:gd name="T34" fmla="*/ 1036 w 1201"/>
              <a:gd name="T35" fmla="*/ 681 h 983"/>
              <a:gd name="T36" fmla="*/ 354 w 1201"/>
              <a:gd name="T37" fmla="*/ 654 h 983"/>
              <a:gd name="T38" fmla="*/ 354 w 1201"/>
              <a:gd name="T39" fmla="*/ 709 h 983"/>
              <a:gd name="T40" fmla="*/ 600 w 1201"/>
              <a:gd name="T41" fmla="*/ 545 h 983"/>
              <a:gd name="T42" fmla="*/ 354 w 1201"/>
              <a:gd name="T43" fmla="*/ 600 h 983"/>
              <a:gd name="T44" fmla="*/ 654 w 1201"/>
              <a:gd name="T45" fmla="*/ 572 h 983"/>
              <a:gd name="T46" fmla="*/ 627 w 1201"/>
              <a:gd name="T47" fmla="*/ 327 h 983"/>
              <a:gd name="T48" fmla="*/ 327 w 1201"/>
              <a:gd name="T49" fmla="*/ 354 h 983"/>
              <a:gd name="T50" fmla="*/ 354 w 1201"/>
              <a:gd name="T51" fmla="*/ 600 h 983"/>
              <a:gd name="T52" fmla="*/ 790 w 1201"/>
              <a:gd name="T53" fmla="*/ 436 h 983"/>
              <a:gd name="T54" fmla="*/ 790 w 1201"/>
              <a:gd name="T55" fmla="*/ 490 h 983"/>
              <a:gd name="T56" fmla="*/ 1036 w 1201"/>
              <a:gd name="T57" fmla="*/ 463 h 983"/>
              <a:gd name="T58" fmla="*/ 354 w 1201"/>
              <a:gd name="T59" fmla="*/ 817 h 983"/>
              <a:gd name="T60" fmla="*/ 1036 w 1201"/>
              <a:gd name="T61" fmla="*/ 791 h 983"/>
              <a:gd name="T62" fmla="*/ 354 w 1201"/>
              <a:gd name="T63" fmla="*/ 763 h 983"/>
              <a:gd name="T64" fmla="*/ 327 w 1201"/>
              <a:gd name="T65" fmla="*/ 791 h 983"/>
              <a:gd name="T66" fmla="*/ 790 w 1201"/>
              <a:gd name="T67" fmla="*/ 218 h 983"/>
              <a:gd name="T68" fmla="*/ 818 w 1201"/>
              <a:gd name="T69" fmla="*/ 191 h 983"/>
              <a:gd name="T70" fmla="*/ 572 w 1201"/>
              <a:gd name="T71" fmla="*/ 163 h 983"/>
              <a:gd name="T72" fmla="*/ 572 w 1201"/>
              <a:gd name="T73" fmla="*/ 218 h 983"/>
              <a:gd name="T74" fmla="*/ 790 w 1201"/>
              <a:gd name="T75" fmla="*/ 545 h 983"/>
              <a:gd name="T76" fmla="*/ 790 w 1201"/>
              <a:gd name="T77" fmla="*/ 600 h 983"/>
              <a:gd name="T78" fmla="*/ 1036 w 1201"/>
              <a:gd name="T79" fmla="*/ 572 h 983"/>
              <a:gd name="T80" fmla="*/ 899 w 1201"/>
              <a:gd name="T81" fmla="*/ 218 h 983"/>
              <a:gd name="T82" fmla="*/ 927 w 1201"/>
              <a:gd name="T83" fmla="*/ 191 h 983"/>
              <a:gd name="T84" fmla="*/ 872 w 1201"/>
              <a:gd name="T85" fmla="*/ 191 h 983"/>
              <a:gd name="T86" fmla="*/ 1009 w 1201"/>
              <a:gd name="T87" fmla="*/ 218 h 983"/>
              <a:gd name="T88" fmla="*/ 1036 w 1201"/>
              <a:gd name="T89" fmla="*/ 191 h 983"/>
              <a:gd name="T90" fmla="*/ 981 w 1201"/>
              <a:gd name="T91" fmla="*/ 191 h 983"/>
              <a:gd name="T92" fmla="*/ 899 w 1201"/>
              <a:gd name="T93" fmla="*/ 218 h 983"/>
              <a:gd name="T94" fmla="*/ 790 w 1201"/>
              <a:gd name="T95" fmla="*/ 327 h 983"/>
              <a:gd name="T96" fmla="*/ 790 w 1201"/>
              <a:gd name="T97" fmla="*/ 381 h 983"/>
              <a:gd name="T98" fmla="*/ 1036 w 1201"/>
              <a:gd name="T99" fmla="*/ 35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1" h="983">
                <a:moveTo>
                  <a:pt x="1145" y="927"/>
                </a:moveTo>
                <a:lnTo>
                  <a:pt x="163" y="927"/>
                </a:lnTo>
                <a:lnTo>
                  <a:pt x="163" y="927"/>
                </a:lnTo>
                <a:cubicBezTo>
                  <a:pt x="103" y="927"/>
                  <a:pt x="54" y="878"/>
                  <a:pt x="54" y="817"/>
                </a:cubicBezTo>
                <a:lnTo>
                  <a:pt x="54" y="218"/>
                </a:lnTo>
                <a:lnTo>
                  <a:pt x="163" y="218"/>
                </a:lnTo>
                <a:lnTo>
                  <a:pt x="163" y="791"/>
                </a:lnTo>
                <a:lnTo>
                  <a:pt x="163" y="791"/>
                </a:lnTo>
                <a:cubicBezTo>
                  <a:pt x="163" y="805"/>
                  <a:pt x="175" y="817"/>
                  <a:pt x="191" y="817"/>
                </a:cubicBezTo>
                <a:lnTo>
                  <a:pt x="191" y="817"/>
                </a:lnTo>
                <a:cubicBezTo>
                  <a:pt x="206" y="817"/>
                  <a:pt x="218" y="805"/>
                  <a:pt x="218" y="791"/>
                </a:cubicBezTo>
                <a:lnTo>
                  <a:pt x="218" y="54"/>
                </a:lnTo>
                <a:lnTo>
                  <a:pt x="1145" y="54"/>
                </a:lnTo>
                <a:lnTo>
                  <a:pt x="1145" y="927"/>
                </a:lnTo>
                <a:close/>
                <a:moveTo>
                  <a:pt x="1145" y="0"/>
                </a:moveTo>
                <a:lnTo>
                  <a:pt x="218" y="0"/>
                </a:lnTo>
                <a:lnTo>
                  <a:pt x="218" y="0"/>
                </a:lnTo>
                <a:cubicBezTo>
                  <a:pt x="187" y="0"/>
                  <a:pt x="163" y="24"/>
                  <a:pt x="163" y="54"/>
                </a:cubicBezTo>
                <a:lnTo>
                  <a:pt x="163" y="163"/>
                </a:lnTo>
                <a:lnTo>
                  <a:pt x="54" y="163"/>
                </a:lnTo>
                <a:lnTo>
                  <a:pt x="54" y="163"/>
                </a:lnTo>
                <a:cubicBezTo>
                  <a:pt x="24" y="163"/>
                  <a:pt x="0" y="188"/>
                  <a:pt x="0" y="218"/>
                </a:cubicBezTo>
                <a:lnTo>
                  <a:pt x="0" y="817"/>
                </a:lnTo>
                <a:lnTo>
                  <a:pt x="0" y="817"/>
                </a:lnTo>
                <a:cubicBezTo>
                  <a:pt x="0" y="908"/>
                  <a:pt x="73" y="982"/>
                  <a:pt x="163" y="982"/>
                </a:cubicBezTo>
                <a:lnTo>
                  <a:pt x="1145" y="982"/>
                </a:lnTo>
                <a:lnTo>
                  <a:pt x="1145" y="982"/>
                </a:lnTo>
                <a:cubicBezTo>
                  <a:pt x="1175" y="982"/>
                  <a:pt x="1200" y="957"/>
                  <a:pt x="1200" y="927"/>
                </a:cubicBezTo>
                <a:lnTo>
                  <a:pt x="1200" y="54"/>
                </a:lnTo>
                <a:lnTo>
                  <a:pt x="1200" y="54"/>
                </a:lnTo>
                <a:cubicBezTo>
                  <a:pt x="1200" y="24"/>
                  <a:pt x="1175" y="0"/>
                  <a:pt x="1145" y="0"/>
                </a:cubicBezTo>
                <a:close/>
                <a:moveTo>
                  <a:pt x="354" y="218"/>
                </a:moveTo>
                <a:lnTo>
                  <a:pt x="354" y="218"/>
                </a:lnTo>
                <a:cubicBezTo>
                  <a:pt x="369" y="218"/>
                  <a:pt x="381" y="205"/>
                  <a:pt x="381" y="191"/>
                </a:cubicBezTo>
                <a:lnTo>
                  <a:pt x="381" y="191"/>
                </a:lnTo>
                <a:cubicBezTo>
                  <a:pt x="381" y="175"/>
                  <a:pt x="369" y="163"/>
                  <a:pt x="354" y="163"/>
                </a:cubicBezTo>
                <a:lnTo>
                  <a:pt x="354" y="163"/>
                </a:lnTo>
                <a:cubicBezTo>
                  <a:pt x="339" y="163"/>
                  <a:pt x="327" y="175"/>
                  <a:pt x="327" y="191"/>
                </a:cubicBezTo>
                <a:lnTo>
                  <a:pt x="327" y="191"/>
                </a:lnTo>
                <a:cubicBezTo>
                  <a:pt x="327" y="205"/>
                  <a:pt x="339" y="218"/>
                  <a:pt x="354" y="218"/>
                </a:cubicBezTo>
                <a:close/>
                <a:moveTo>
                  <a:pt x="463" y="218"/>
                </a:moveTo>
                <a:lnTo>
                  <a:pt x="463" y="218"/>
                </a:lnTo>
                <a:cubicBezTo>
                  <a:pt x="479" y="218"/>
                  <a:pt x="491" y="205"/>
                  <a:pt x="491" y="191"/>
                </a:cubicBezTo>
                <a:lnTo>
                  <a:pt x="491" y="191"/>
                </a:lnTo>
                <a:cubicBezTo>
                  <a:pt x="491" y="175"/>
                  <a:pt x="479" y="163"/>
                  <a:pt x="463" y="163"/>
                </a:cubicBezTo>
                <a:lnTo>
                  <a:pt x="463" y="163"/>
                </a:lnTo>
                <a:cubicBezTo>
                  <a:pt x="448" y="163"/>
                  <a:pt x="436" y="175"/>
                  <a:pt x="436" y="191"/>
                </a:cubicBezTo>
                <a:lnTo>
                  <a:pt x="436" y="191"/>
                </a:lnTo>
                <a:cubicBezTo>
                  <a:pt x="436" y="205"/>
                  <a:pt x="448" y="218"/>
                  <a:pt x="463" y="218"/>
                </a:cubicBezTo>
                <a:close/>
                <a:moveTo>
                  <a:pt x="354" y="709"/>
                </a:moveTo>
                <a:lnTo>
                  <a:pt x="1009" y="709"/>
                </a:lnTo>
                <a:lnTo>
                  <a:pt x="1009" y="709"/>
                </a:lnTo>
                <a:cubicBezTo>
                  <a:pt x="1024" y="709"/>
                  <a:pt x="1036" y="696"/>
                  <a:pt x="1036" y="681"/>
                </a:cubicBezTo>
                <a:lnTo>
                  <a:pt x="1036" y="681"/>
                </a:lnTo>
                <a:cubicBezTo>
                  <a:pt x="1036" y="667"/>
                  <a:pt x="1024" y="654"/>
                  <a:pt x="1009" y="654"/>
                </a:cubicBezTo>
                <a:lnTo>
                  <a:pt x="354" y="654"/>
                </a:lnTo>
                <a:lnTo>
                  <a:pt x="354" y="654"/>
                </a:lnTo>
                <a:cubicBezTo>
                  <a:pt x="339" y="654"/>
                  <a:pt x="327" y="667"/>
                  <a:pt x="327" y="681"/>
                </a:cubicBezTo>
                <a:lnTo>
                  <a:pt x="327" y="681"/>
                </a:lnTo>
                <a:cubicBezTo>
                  <a:pt x="327" y="696"/>
                  <a:pt x="339" y="709"/>
                  <a:pt x="354" y="709"/>
                </a:cubicBezTo>
                <a:close/>
                <a:moveTo>
                  <a:pt x="381" y="381"/>
                </a:moveTo>
                <a:lnTo>
                  <a:pt x="600" y="381"/>
                </a:lnTo>
                <a:lnTo>
                  <a:pt x="600" y="545"/>
                </a:lnTo>
                <a:lnTo>
                  <a:pt x="381" y="545"/>
                </a:lnTo>
                <a:lnTo>
                  <a:pt x="381" y="381"/>
                </a:lnTo>
                <a:close/>
                <a:moveTo>
                  <a:pt x="354" y="600"/>
                </a:moveTo>
                <a:lnTo>
                  <a:pt x="627" y="600"/>
                </a:lnTo>
                <a:lnTo>
                  <a:pt x="627" y="600"/>
                </a:lnTo>
                <a:cubicBezTo>
                  <a:pt x="642" y="600"/>
                  <a:pt x="654" y="587"/>
                  <a:pt x="654" y="572"/>
                </a:cubicBezTo>
                <a:lnTo>
                  <a:pt x="654" y="354"/>
                </a:lnTo>
                <a:lnTo>
                  <a:pt x="654" y="354"/>
                </a:lnTo>
                <a:cubicBezTo>
                  <a:pt x="654" y="339"/>
                  <a:pt x="642" y="327"/>
                  <a:pt x="627" y="327"/>
                </a:cubicBezTo>
                <a:lnTo>
                  <a:pt x="354" y="327"/>
                </a:lnTo>
                <a:lnTo>
                  <a:pt x="354" y="327"/>
                </a:lnTo>
                <a:cubicBezTo>
                  <a:pt x="339" y="327"/>
                  <a:pt x="327" y="339"/>
                  <a:pt x="327" y="354"/>
                </a:cubicBezTo>
                <a:lnTo>
                  <a:pt x="327" y="572"/>
                </a:lnTo>
                <a:lnTo>
                  <a:pt x="327" y="572"/>
                </a:lnTo>
                <a:cubicBezTo>
                  <a:pt x="327" y="587"/>
                  <a:pt x="339" y="600"/>
                  <a:pt x="354" y="600"/>
                </a:cubicBezTo>
                <a:close/>
                <a:moveTo>
                  <a:pt x="1009" y="436"/>
                </a:moveTo>
                <a:lnTo>
                  <a:pt x="790" y="436"/>
                </a:lnTo>
                <a:lnTo>
                  <a:pt x="790" y="436"/>
                </a:lnTo>
                <a:cubicBezTo>
                  <a:pt x="775" y="436"/>
                  <a:pt x="763" y="448"/>
                  <a:pt x="763" y="463"/>
                </a:cubicBezTo>
                <a:lnTo>
                  <a:pt x="763" y="463"/>
                </a:lnTo>
                <a:cubicBezTo>
                  <a:pt x="763" y="478"/>
                  <a:pt x="775" y="490"/>
                  <a:pt x="790" y="490"/>
                </a:cubicBezTo>
                <a:lnTo>
                  <a:pt x="1009" y="490"/>
                </a:lnTo>
                <a:lnTo>
                  <a:pt x="1009" y="490"/>
                </a:lnTo>
                <a:cubicBezTo>
                  <a:pt x="1024" y="490"/>
                  <a:pt x="1036" y="478"/>
                  <a:pt x="1036" y="463"/>
                </a:cubicBezTo>
                <a:lnTo>
                  <a:pt x="1036" y="463"/>
                </a:lnTo>
                <a:cubicBezTo>
                  <a:pt x="1036" y="448"/>
                  <a:pt x="1024" y="436"/>
                  <a:pt x="1009" y="436"/>
                </a:cubicBezTo>
                <a:close/>
                <a:moveTo>
                  <a:pt x="354" y="817"/>
                </a:moveTo>
                <a:lnTo>
                  <a:pt x="1009" y="817"/>
                </a:lnTo>
                <a:lnTo>
                  <a:pt x="1009" y="817"/>
                </a:lnTo>
                <a:cubicBezTo>
                  <a:pt x="1024" y="817"/>
                  <a:pt x="1036" y="805"/>
                  <a:pt x="1036" y="791"/>
                </a:cubicBezTo>
                <a:lnTo>
                  <a:pt x="1036" y="791"/>
                </a:lnTo>
                <a:cubicBezTo>
                  <a:pt x="1036" y="775"/>
                  <a:pt x="1024" y="763"/>
                  <a:pt x="1009" y="763"/>
                </a:cubicBezTo>
                <a:lnTo>
                  <a:pt x="354" y="763"/>
                </a:lnTo>
                <a:lnTo>
                  <a:pt x="354" y="763"/>
                </a:lnTo>
                <a:cubicBezTo>
                  <a:pt x="339" y="763"/>
                  <a:pt x="327" y="775"/>
                  <a:pt x="327" y="791"/>
                </a:cubicBezTo>
                <a:lnTo>
                  <a:pt x="327" y="791"/>
                </a:lnTo>
                <a:cubicBezTo>
                  <a:pt x="327" y="805"/>
                  <a:pt x="339" y="817"/>
                  <a:pt x="354" y="817"/>
                </a:cubicBezTo>
                <a:close/>
                <a:moveTo>
                  <a:pt x="572" y="218"/>
                </a:moveTo>
                <a:lnTo>
                  <a:pt x="790" y="218"/>
                </a:lnTo>
                <a:lnTo>
                  <a:pt x="790" y="218"/>
                </a:lnTo>
                <a:cubicBezTo>
                  <a:pt x="806" y="218"/>
                  <a:pt x="818" y="205"/>
                  <a:pt x="818" y="191"/>
                </a:cubicBezTo>
                <a:lnTo>
                  <a:pt x="818" y="191"/>
                </a:lnTo>
                <a:cubicBezTo>
                  <a:pt x="818" y="175"/>
                  <a:pt x="806" y="163"/>
                  <a:pt x="790" y="163"/>
                </a:cubicBezTo>
                <a:lnTo>
                  <a:pt x="572" y="163"/>
                </a:lnTo>
                <a:lnTo>
                  <a:pt x="572" y="163"/>
                </a:lnTo>
                <a:cubicBezTo>
                  <a:pt x="558" y="163"/>
                  <a:pt x="545" y="175"/>
                  <a:pt x="545" y="191"/>
                </a:cubicBezTo>
                <a:lnTo>
                  <a:pt x="545" y="191"/>
                </a:lnTo>
                <a:cubicBezTo>
                  <a:pt x="545" y="205"/>
                  <a:pt x="558" y="218"/>
                  <a:pt x="572" y="218"/>
                </a:cubicBezTo>
                <a:close/>
                <a:moveTo>
                  <a:pt x="1009" y="545"/>
                </a:moveTo>
                <a:lnTo>
                  <a:pt x="790" y="545"/>
                </a:lnTo>
                <a:lnTo>
                  <a:pt x="790" y="545"/>
                </a:lnTo>
                <a:cubicBezTo>
                  <a:pt x="775" y="545"/>
                  <a:pt x="763" y="557"/>
                  <a:pt x="763" y="572"/>
                </a:cubicBezTo>
                <a:lnTo>
                  <a:pt x="763" y="572"/>
                </a:lnTo>
                <a:cubicBezTo>
                  <a:pt x="763" y="587"/>
                  <a:pt x="775" y="600"/>
                  <a:pt x="790" y="600"/>
                </a:cubicBezTo>
                <a:lnTo>
                  <a:pt x="1009" y="600"/>
                </a:lnTo>
                <a:lnTo>
                  <a:pt x="1009" y="600"/>
                </a:lnTo>
                <a:cubicBezTo>
                  <a:pt x="1024" y="600"/>
                  <a:pt x="1036" y="587"/>
                  <a:pt x="1036" y="572"/>
                </a:cubicBezTo>
                <a:lnTo>
                  <a:pt x="1036" y="572"/>
                </a:lnTo>
                <a:cubicBezTo>
                  <a:pt x="1036" y="557"/>
                  <a:pt x="1024" y="545"/>
                  <a:pt x="1009" y="545"/>
                </a:cubicBezTo>
                <a:close/>
                <a:moveTo>
                  <a:pt x="899" y="218"/>
                </a:moveTo>
                <a:lnTo>
                  <a:pt x="899" y="218"/>
                </a:lnTo>
                <a:cubicBezTo>
                  <a:pt x="915" y="218"/>
                  <a:pt x="927" y="205"/>
                  <a:pt x="927" y="191"/>
                </a:cubicBezTo>
                <a:lnTo>
                  <a:pt x="927" y="191"/>
                </a:lnTo>
                <a:cubicBezTo>
                  <a:pt x="927" y="175"/>
                  <a:pt x="915" y="163"/>
                  <a:pt x="899" y="163"/>
                </a:cubicBezTo>
                <a:lnTo>
                  <a:pt x="899" y="163"/>
                </a:lnTo>
                <a:cubicBezTo>
                  <a:pt x="885" y="163"/>
                  <a:pt x="872" y="175"/>
                  <a:pt x="872" y="191"/>
                </a:cubicBezTo>
                <a:lnTo>
                  <a:pt x="872" y="191"/>
                </a:lnTo>
                <a:cubicBezTo>
                  <a:pt x="872" y="205"/>
                  <a:pt x="885" y="218"/>
                  <a:pt x="899" y="218"/>
                </a:cubicBezTo>
                <a:lnTo>
                  <a:pt x="1009" y="218"/>
                </a:lnTo>
                <a:lnTo>
                  <a:pt x="1009" y="218"/>
                </a:lnTo>
                <a:cubicBezTo>
                  <a:pt x="1024" y="218"/>
                  <a:pt x="1036" y="205"/>
                  <a:pt x="1036" y="191"/>
                </a:cubicBezTo>
                <a:lnTo>
                  <a:pt x="1036" y="191"/>
                </a:lnTo>
                <a:cubicBezTo>
                  <a:pt x="1036" y="175"/>
                  <a:pt x="1024" y="163"/>
                  <a:pt x="1009" y="163"/>
                </a:cubicBezTo>
                <a:lnTo>
                  <a:pt x="1009" y="163"/>
                </a:lnTo>
                <a:cubicBezTo>
                  <a:pt x="994" y="163"/>
                  <a:pt x="981" y="175"/>
                  <a:pt x="981" y="191"/>
                </a:cubicBezTo>
                <a:lnTo>
                  <a:pt x="981" y="191"/>
                </a:lnTo>
                <a:cubicBezTo>
                  <a:pt x="981" y="205"/>
                  <a:pt x="994" y="218"/>
                  <a:pt x="1009" y="218"/>
                </a:cubicBezTo>
                <a:lnTo>
                  <a:pt x="899" y="218"/>
                </a:lnTo>
                <a:close/>
                <a:moveTo>
                  <a:pt x="1009" y="327"/>
                </a:moveTo>
                <a:lnTo>
                  <a:pt x="790" y="327"/>
                </a:lnTo>
                <a:lnTo>
                  <a:pt x="790" y="327"/>
                </a:lnTo>
                <a:cubicBezTo>
                  <a:pt x="775" y="327"/>
                  <a:pt x="763" y="339"/>
                  <a:pt x="763" y="354"/>
                </a:cubicBezTo>
                <a:lnTo>
                  <a:pt x="763" y="354"/>
                </a:lnTo>
                <a:cubicBezTo>
                  <a:pt x="763" y="369"/>
                  <a:pt x="775" y="381"/>
                  <a:pt x="790" y="381"/>
                </a:cubicBezTo>
                <a:lnTo>
                  <a:pt x="1009" y="381"/>
                </a:lnTo>
                <a:lnTo>
                  <a:pt x="1009" y="381"/>
                </a:lnTo>
                <a:cubicBezTo>
                  <a:pt x="1024" y="381"/>
                  <a:pt x="1036" y="369"/>
                  <a:pt x="1036" y="354"/>
                </a:cubicBezTo>
                <a:lnTo>
                  <a:pt x="1036" y="354"/>
                </a:lnTo>
                <a:cubicBezTo>
                  <a:pt x="1036" y="339"/>
                  <a:pt x="1024" y="327"/>
                  <a:pt x="1009" y="327"/>
                </a:cubicBezTo>
                <a:close/>
              </a:path>
            </a:pathLst>
          </a:custGeom>
          <a:solidFill>
            <a:schemeClr val="accent3"/>
          </a:solidFill>
          <a:ln>
            <a:noFill/>
          </a:ln>
          <a:effectLst/>
        </p:spPr>
        <p:txBody>
          <a:bodyPr wrap="none" anchor="ctr"/>
          <a:lstStyle/>
          <a:p>
            <a:endParaRPr lang="de-DE" sz="3265" dirty="0"/>
          </a:p>
        </p:txBody>
      </p:sp>
      <p:sp>
        <p:nvSpPr>
          <p:cNvPr id="10" name="Freeform 322">
            <a:extLst>
              <a:ext uri="{FF2B5EF4-FFF2-40B4-BE49-F238E27FC236}">
                <a16:creationId xmlns:a16="http://schemas.microsoft.com/office/drawing/2014/main" id="{4859C618-45D1-7843-9A6B-31232E74BC36}"/>
              </a:ext>
            </a:extLst>
          </p:cNvPr>
          <p:cNvSpPr>
            <a:spLocks noChangeArrowheads="1"/>
          </p:cNvSpPr>
          <p:nvPr>
            <p:custDataLst>
              <p:tags r:id="rId7"/>
            </p:custDataLst>
          </p:nvPr>
        </p:nvSpPr>
        <p:spPr bwMode="auto">
          <a:xfrm>
            <a:off x="4675899" y="5566018"/>
            <a:ext cx="340605" cy="626272"/>
          </a:xfrm>
          <a:custGeom>
            <a:avLst/>
            <a:gdLst>
              <a:gd name="T0" fmla="*/ 136 w 547"/>
              <a:gd name="T1" fmla="*/ 410 h 1004"/>
              <a:gd name="T2" fmla="*/ 410 w 547"/>
              <a:gd name="T3" fmla="*/ 410 h 1004"/>
              <a:gd name="T4" fmla="*/ 410 w 547"/>
              <a:gd name="T5" fmla="*/ 547 h 1004"/>
              <a:gd name="T6" fmla="*/ 410 w 547"/>
              <a:gd name="T7" fmla="*/ 547 h 1004"/>
              <a:gd name="T8" fmla="*/ 273 w 547"/>
              <a:gd name="T9" fmla="*/ 685 h 1004"/>
              <a:gd name="T10" fmla="*/ 273 w 547"/>
              <a:gd name="T11" fmla="*/ 685 h 1004"/>
              <a:gd name="T12" fmla="*/ 136 w 547"/>
              <a:gd name="T13" fmla="*/ 547 h 1004"/>
              <a:gd name="T14" fmla="*/ 136 w 547"/>
              <a:gd name="T15" fmla="*/ 410 h 1004"/>
              <a:gd name="T16" fmla="*/ 136 w 547"/>
              <a:gd name="T17" fmla="*/ 183 h 1004"/>
              <a:gd name="T18" fmla="*/ 136 w 547"/>
              <a:gd name="T19" fmla="*/ 183 h 1004"/>
              <a:gd name="T20" fmla="*/ 273 w 547"/>
              <a:gd name="T21" fmla="*/ 46 h 1004"/>
              <a:gd name="T22" fmla="*/ 273 w 547"/>
              <a:gd name="T23" fmla="*/ 46 h 1004"/>
              <a:gd name="T24" fmla="*/ 410 w 547"/>
              <a:gd name="T25" fmla="*/ 183 h 1004"/>
              <a:gd name="T26" fmla="*/ 410 w 547"/>
              <a:gd name="T27" fmla="*/ 365 h 1004"/>
              <a:gd name="T28" fmla="*/ 136 w 547"/>
              <a:gd name="T29" fmla="*/ 365 h 1004"/>
              <a:gd name="T30" fmla="*/ 136 w 547"/>
              <a:gd name="T31" fmla="*/ 183 h 1004"/>
              <a:gd name="T32" fmla="*/ 273 w 547"/>
              <a:gd name="T33" fmla="*/ 730 h 1004"/>
              <a:gd name="T34" fmla="*/ 273 w 547"/>
              <a:gd name="T35" fmla="*/ 730 h 1004"/>
              <a:gd name="T36" fmla="*/ 455 w 547"/>
              <a:gd name="T37" fmla="*/ 547 h 1004"/>
              <a:gd name="T38" fmla="*/ 455 w 547"/>
              <a:gd name="T39" fmla="*/ 183 h 1004"/>
              <a:gd name="T40" fmla="*/ 455 w 547"/>
              <a:gd name="T41" fmla="*/ 183 h 1004"/>
              <a:gd name="T42" fmla="*/ 273 w 547"/>
              <a:gd name="T43" fmla="*/ 0 h 1004"/>
              <a:gd name="T44" fmla="*/ 273 w 547"/>
              <a:gd name="T45" fmla="*/ 0 h 1004"/>
              <a:gd name="T46" fmla="*/ 91 w 547"/>
              <a:gd name="T47" fmla="*/ 183 h 1004"/>
              <a:gd name="T48" fmla="*/ 91 w 547"/>
              <a:gd name="T49" fmla="*/ 547 h 1004"/>
              <a:gd name="T50" fmla="*/ 91 w 547"/>
              <a:gd name="T51" fmla="*/ 547 h 1004"/>
              <a:gd name="T52" fmla="*/ 273 w 547"/>
              <a:gd name="T53" fmla="*/ 730 h 1004"/>
              <a:gd name="T54" fmla="*/ 546 w 547"/>
              <a:gd name="T55" fmla="*/ 547 h 1004"/>
              <a:gd name="T56" fmla="*/ 546 w 547"/>
              <a:gd name="T57" fmla="*/ 479 h 1004"/>
              <a:gd name="T58" fmla="*/ 546 w 547"/>
              <a:gd name="T59" fmla="*/ 479 h 1004"/>
              <a:gd name="T60" fmla="*/ 524 w 547"/>
              <a:gd name="T61" fmla="*/ 456 h 1004"/>
              <a:gd name="T62" fmla="*/ 524 w 547"/>
              <a:gd name="T63" fmla="*/ 456 h 1004"/>
              <a:gd name="T64" fmla="*/ 501 w 547"/>
              <a:gd name="T65" fmla="*/ 479 h 1004"/>
              <a:gd name="T66" fmla="*/ 501 w 547"/>
              <a:gd name="T67" fmla="*/ 547 h 1004"/>
              <a:gd name="T68" fmla="*/ 501 w 547"/>
              <a:gd name="T69" fmla="*/ 547 h 1004"/>
              <a:gd name="T70" fmla="*/ 273 w 547"/>
              <a:gd name="T71" fmla="*/ 776 h 1004"/>
              <a:gd name="T72" fmla="*/ 273 w 547"/>
              <a:gd name="T73" fmla="*/ 776 h 1004"/>
              <a:gd name="T74" fmla="*/ 45 w 547"/>
              <a:gd name="T75" fmla="*/ 547 h 1004"/>
              <a:gd name="T76" fmla="*/ 45 w 547"/>
              <a:gd name="T77" fmla="*/ 479 h 1004"/>
              <a:gd name="T78" fmla="*/ 45 w 547"/>
              <a:gd name="T79" fmla="*/ 479 h 1004"/>
              <a:gd name="T80" fmla="*/ 22 w 547"/>
              <a:gd name="T81" fmla="*/ 456 h 1004"/>
              <a:gd name="T82" fmla="*/ 22 w 547"/>
              <a:gd name="T83" fmla="*/ 456 h 1004"/>
              <a:gd name="T84" fmla="*/ 0 w 547"/>
              <a:gd name="T85" fmla="*/ 479 h 1004"/>
              <a:gd name="T86" fmla="*/ 0 w 547"/>
              <a:gd name="T87" fmla="*/ 547 h 1004"/>
              <a:gd name="T88" fmla="*/ 0 w 547"/>
              <a:gd name="T89" fmla="*/ 547 h 1004"/>
              <a:gd name="T90" fmla="*/ 251 w 547"/>
              <a:gd name="T91" fmla="*/ 820 h 1004"/>
              <a:gd name="T92" fmla="*/ 251 w 547"/>
              <a:gd name="T93" fmla="*/ 958 h 1004"/>
              <a:gd name="T94" fmla="*/ 91 w 547"/>
              <a:gd name="T95" fmla="*/ 958 h 1004"/>
              <a:gd name="T96" fmla="*/ 91 w 547"/>
              <a:gd name="T97" fmla="*/ 958 h 1004"/>
              <a:gd name="T98" fmla="*/ 68 w 547"/>
              <a:gd name="T99" fmla="*/ 980 h 1004"/>
              <a:gd name="T100" fmla="*/ 68 w 547"/>
              <a:gd name="T101" fmla="*/ 980 h 1004"/>
              <a:gd name="T102" fmla="*/ 91 w 547"/>
              <a:gd name="T103" fmla="*/ 1003 h 1004"/>
              <a:gd name="T104" fmla="*/ 455 w 547"/>
              <a:gd name="T105" fmla="*/ 1003 h 1004"/>
              <a:gd name="T106" fmla="*/ 455 w 547"/>
              <a:gd name="T107" fmla="*/ 1003 h 1004"/>
              <a:gd name="T108" fmla="*/ 479 w 547"/>
              <a:gd name="T109" fmla="*/ 980 h 1004"/>
              <a:gd name="T110" fmla="*/ 479 w 547"/>
              <a:gd name="T111" fmla="*/ 980 h 1004"/>
              <a:gd name="T112" fmla="*/ 455 w 547"/>
              <a:gd name="T113" fmla="*/ 958 h 1004"/>
              <a:gd name="T114" fmla="*/ 296 w 547"/>
              <a:gd name="T115" fmla="*/ 958 h 1004"/>
              <a:gd name="T116" fmla="*/ 296 w 547"/>
              <a:gd name="T117" fmla="*/ 820 h 1004"/>
              <a:gd name="T118" fmla="*/ 296 w 547"/>
              <a:gd name="T119" fmla="*/ 820 h 1004"/>
              <a:gd name="T120" fmla="*/ 546 w 547"/>
              <a:gd name="T121" fmla="*/ 547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 h="1004">
                <a:moveTo>
                  <a:pt x="136" y="410"/>
                </a:moveTo>
                <a:lnTo>
                  <a:pt x="410" y="410"/>
                </a:lnTo>
                <a:lnTo>
                  <a:pt x="410" y="547"/>
                </a:lnTo>
                <a:lnTo>
                  <a:pt x="410" y="547"/>
                </a:lnTo>
                <a:cubicBezTo>
                  <a:pt x="410" y="623"/>
                  <a:pt x="349" y="685"/>
                  <a:pt x="273" y="685"/>
                </a:cubicBezTo>
                <a:lnTo>
                  <a:pt x="273" y="685"/>
                </a:lnTo>
                <a:cubicBezTo>
                  <a:pt x="198" y="685"/>
                  <a:pt x="136" y="623"/>
                  <a:pt x="136" y="547"/>
                </a:cubicBezTo>
                <a:lnTo>
                  <a:pt x="136" y="410"/>
                </a:lnTo>
                <a:close/>
                <a:moveTo>
                  <a:pt x="136" y="183"/>
                </a:moveTo>
                <a:lnTo>
                  <a:pt x="136" y="183"/>
                </a:lnTo>
                <a:cubicBezTo>
                  <a:pt x="136" y="107"/>
                  <a:pt x="198" y="46"/>
                  <a:pt x="273" y="46"/>
                </a:cubicBezTo>
                <a:lnTo>
                  <a:pt x="273" y="46"/>
                </a:lnTo>
                <a:cubicBezTo>
                  <a:pt x="349" y="46"/>
                  <a:pt x="410" y="107"/>
                  <a:pt x="410" y="183"/>
                </a:cubicBezTo>
                <a:lnTo>
                  <a:pt x="410" y="365"/>
                </a:lnTo>
                <a:lnTo>
                  <a:pt x="136" y="365"/>
                </a:lnTo>
                <a:lnTo>
                  <a:pt x="136" y="183"/>
                </a:lnTo>
                <a:close/>
                <a:moveTo>
                  <a:pt x="273" y="730"/>
                </a:moveTo>
                <a:lnTo>
                  <a:pt x="273" y="730"/>
                </a:lnTo>
                <a:cubicBezTo>
                  <a:pt x="374" y="730"/>
                  <a:pt x="455" y="648"/>
                  <a:pt x="455" y="547"/>
                </a:cubicBezTo>
                <a:lnTo>
                  <a:pt x="455" y="183"/>
                </a:lnTo>
                <a:lnTo>
                  <a:pt x="455" y="183"/>
                </a:lnTo>
                <a:cubicBezTo>
                  <a:pt x="455" y="82"/>
                  <a:pt x="374" y="0"/>
                  <a:pt x="273" y="0"/>
                </a:cubicBezTo>
                <a:lnTo>
                  <a:pt x="273" y="0"/>
                </a:lnTo>
                <a:cubicBezTo>
                  <a:pt x="172" y="0"/>
                  <a:pt x="91" y="82"/>
                  <a:pt x="91" y="183"/>
                </a:cubicBezTo>
                <a:lnTo>
                  <a:pt x="91" y="547"/>
                </a:lnTo>
                <a:lnTo>
                  <a:pt x="91" y="547"/>
                </a:lnTo>
                <a:cubicBezTo>
                  <a:pt x="91" y="648"/>
                  <a:pt x="172" y="730"/>
                  <a:pt x="273" y="730"/>
                </a:cubicBezTo>
                <a:close/>
                <a:moveTo>
                  <a:pt x="546" y="547"/>
                </a:moveTo>
                <a:lnTo>
                  <a:pt x="546" y="479"/>
                </a:lnTo>
                <a:lnTo>
                  <a:pt x="546" y="479"/>
                </a:lnTo>
                <a:cubicBezTo>
                  <a:pt x="546" y="466"/>
                  <a:pt x="537" y="456"/>
                  <a:pt x="524" y="456"/>
                </a:cubicBezTo>
                <a:lnTo>
                  <a:pt x="524" y="456"/>
                </a:lnTo>
                <a:cubicBezTo>
                  <a:pt x="512" y="456"/>
                  <a:pt x="501" y="466"/>
                  <a:pt x="501" y="479"/>
                </a:cubicBezTo>
                <a:lnTo>
                  <a:pt x="501" y="547"/>
                </a:lnTo>
                <a:lnTo>
                  <a:pt x="501" y="547"/>
                </a:lnTo>
                <a:cubicBezTo>
                  <a:pt x="501" y="673"/>
                  <a:pt x="399" y="776"/>
                  <a:pt x="273" y="776"/>
                </a:cubicBezTo>
                <a:lnTo>
                  <a:pt x="273" y="776"/>
                </a:lnTo>
                <a:cubicBezTo>
                  <a:pt x="147" y="776"/>
                  <a:pt x="45" y="673"/>
                  <a:pt x="45" y="547"/>
                </a:cubicBezTo>
                <a:lnTo>
                  <a:pt x="45" y="479"/>
                </a:lnTo>
                <a:lnTo>
                  <a:pt x="45" y="479"/>
                </a:lnTo>
                <a:cubicBezTo>
                  <a:pt x="45" y="466"/>
                  <a:pt x="35" y="456"/>
                  <a:pt x="22" y="456"/>
                </a:cubicBezTo>
                <a:lnTo>
                  <a:pt x="22" y="456"/>
                </a:lnTo>
                <a:cubicBezTo>
                  <a:pt x="10" y="456"/>
                  <a:pt x="0" y="466"/>
                  <a:pt x="0" y="479"/>
                </a:cubicBezTo>
                <a:lnTo>
                  <a:pt x="0" y="547"/>
                </a:lnTo>
                <a:lnTo>
                  <a:pt x="0" y="547"/>
                </a:lnTo>
                <a:cubicBezTo>
                  <a:pt x="0" y="691"/>
                  <a:pt x="110" y="808"/>
                  <a:pt x="251" y="820"/>
                </a:cubicBezTo>
                <a:lnTo>
                  <a:pt x="251" y="958"/>
                </a:lnTo>
                <a:lnTo>
                  <a:pt x="91" y="958"/>
                </a:lnTo>
                <a:lnTo>
                  <a:pt x="91" y="958"/>
                </a:lnTo>
                <a:cubicBezTo>
                  <a:pt x="78" y="958"/>
                  <a:pt x="68" y="968"/>
                  <a:pt x="68" y="980"/>
                </a:cubicBezTo>
                <a:lnTo>
                  <a:pt x="68" y="980"/>
                </a:lnTo>
                <a:cubicBezTo>
                  <a:pt x="68" y="993"/>
                  <a:pt x="78" y="1003"/>
                  <a:pt x="91" y="1003"/>
                </a:cubicBezTo>
                <a:lnTo>
                  <a:pt x="455" y="1003"/>
                </a:lnTo>
                <a:lnTo>
                  <a:pt x="455" y="1003"/>
                </a:lnTo>
                <a:cubicBezTo>
                  <a:pt x="468" y="1003"/>
                  <a:pt x="479" y="993"/>
                  <a:pt x="479" y="980"/>
                </a:cubicBezTo>
                <a:lnTo>
                  <a:pt x="479" y="980"/>
                </a:lnTo>
                <a:cubicBezTo>
                  <a:pt x="479" y="968"/>
                  <a:pt x="468" y="958"/>
                  <a:pt x="455" y="958"/>
                </a:cubicBezTo>
                <a:lnTo>
                  <a:pt x="296" y="958"/>
                </a:lnTo>
                <a:lnTo>
                  <a:pt x="296" y="820"/>
                </a:lnTo>
                <a:lnTo>
                  <a:pt x="296" y="820"/>
                </a:lnTo>
                <a:cubicBezTo>
                  <a:pt x="436" y="808"/>
                  <a:pt x="546" y="691"/>
                  <a:pt x="546" y="547"/>
                </a:cubicBezTo>
                <a:close/>
              </a:path>
            </a:pathLst>
          </a:custGeom>
          <a:solidFill>
            <a:schemeClr val="accent2"/>
          </a:solidFill>
          <a:ln>
            <a:noFill/>
          </a:ln>
          <a:effectLst/>
        </p:spPr>
        <p:txBody>
          <a:bodyPr wrap="none" anchor="ctr"/>
          <a:lstStyle/>
          <a:p>
            <a:endParaRPr lang="de-DE" sz="3265" dirty="0"/>
          </a:p>
        </p:txBody>
      </p:sp>
      <p:sp>
        <p:nvSpPr>
          <p:cNvPr id="11" name="Freeform 323">
            <a:extLst>
              <a:ext uri="{FF2B5EF4-FFF2-40B4-BE49-F238E27FC236}">
                <a16:creationId xmlns:a16="http://schemas.microsoft.com/office/drawing/2014/main" id="{F2690F44-6074-674E-B4CA-35DF0CAA62B0}"/>
              </a:ext>
            </a:extLst>
          </p:cNvPr>
          <p:cNvSpPr>
            <a:spLocks noChangeArrowheads="1"/>
          </p:cNvSpPr>
          <p:nvPr>
            <p:custDataLst>
              <p:tags r:id="rId8"/>
            </p:custDataLst>
          </p:nvPr>
        </p:nvSpPr>
        <p:spPr bwMode="auto">
          <a:xfrm>
            <a:off x="2027975" y="5566018"/>
            <a:ext cx="626272" cy="626272"/>
          </a:xfrm>
          <a:custGeom>
            <a:avLst/>
            <a:gdLst>
              <a:gd name="T0" fmla="*/ 958 w 1004"/>
              <a:gd name="T1" fmla="*/ 685 h 1004"/>
              <a:gd name="T2" fmla="*/ 46 w 1004"/>
              <a:gd name="T3" fmla="*/ 685 h 1004"/>
              <a:gd name="T4" fmla="*/ 46 w 1004"/>
              <a:gd name="T5" fmla="*/ 91 h 1004"/>
              <a:gd name="T6" fmla="*/ 46 w 1004"/>
              <a:gd name="T7" fmla="*/ 91 h 1004"/>
              <a:gd name="T8" fmla="*/ 91 w 1004"/>
              <a:gd name="T9" fmla="*/ 46 h 1004"/>
              <a:gd name="T10" fmla="*/ 912 w 1004"/>
              <a:gd name="T11" fmla="*/ 46 h 1004"/>
              <a:gd name="T12" fmla="*/ 912 w 1004"/>
              <a:gd name="T13" fmla="*/ 46 h 1004"/>
              <a:gd name="T14" fmla="*/ 958 w 1004"/>
              <a:gd name="T15" fmla="*/ 91 h 1004"/>
              <a:gd name="T16" fmla="*/ 958 w 1004"/>
              <a:gd name="T17" fmla="*/ 685 h 1004"/>
              <a:gd name="T18" fmla="*/ 958 w 1004"/>
              <a:gd name="T19" fmla="*/ 776 h 1004"/>
              <a:gd name="T20" fmla="*/ 958 w 1004"/>
              <a:gd name="T21" fmla="*/ 776 h 1004"/>
              <a:gd name="T22" fmla="*/ 912 w 1004"/>
              <a:gd name="T23" fmla="*/ 821 h 1004"/>
              <a:gd name="T24" fmla="*/ 91 w 1004"/>
              <a:gd name="T25" fmla="*/ 821 h 1004"/>
              <a:gd name="T26" fmla="*/ 91 w 1004"/>
              <a:gd name="T27" fmla="*/ 821 h 1004"/>
              <a:gd name="T28" fmla="*/ 46 w 1004"/>
              <a:gd name="T29" fmla="*/ 776 h 1004"/>
              <a:gd name="T30" fmla="*/ 46 w 1004"/>
              <a:gd name="T31" fmla="*/ 730 h 1004"/>
              <a:gd name="T32" fmla="*/ 958 w 1004"/>
              <a:gd name="T33" fmla="*/ 730 h 1004"/>
              <a:gd name="T34" fmla="*/ 958 w 1004"/>
              <a:gd name="T35" fmla="*/ 776 h 1004"/>
              <a:gd name="T36" fmla="*/ 547 w 1004"/>
              <a:gd name="T37" fmla="*/ 958 h 1004"/>
              <a:gd name="T38" fmla="*/ 456 w 1004"/>
              <a:gd name="T39" fmla="*/ 958 h 1004"/>
              <a:gd name="T40" fmla="*/ 456 w 1004"/>
              <a:gd name="T41" fmla="*/ 867 h 1004"/>
              <a:gd name="T42" fmla="*/ 547 w 1004"/>
              <a:gd name="T43" fmla="*/ 867 h 1004"/>
              <a:gd name="T44" fmla="*/ 547 w 1004"/>
              <a:gd name="T45" fmla="*/ 958 h 1004"/>
              <a:gd name="T46" fmla="*/ 912 w 1004"/>
              <a:gd name="T47" fmla="*/ 0 h 1004"/>
              <a:gd name="T48" fmla="*/ 91 w 1004"/>
              <a:gd name="T49" fmla="*/ 0 h 1004"/>
              <a:gd name="T50" fmla="*/ 91 w 1004"/>
              <a:gd name="T51" fmla="*/ 0 h 1004"/>
              <a:gd name="T52" fmla="*/ 0 w 1004"/>
              <a:gd name="T53" fmla="*/ 91 h 1004"/>
              <a:gd name="T54" fmla="*/ 0 w 1004"/>
              <a:gd name="T55" fmla="*/ 776 h 1004"/>
              <a:gd name="T56" fmla="*/ 0 w 1004"/>
              <a:gd name="T57" fmla="*/ 776 h 1004"/>
              <a:gd name="T58" fmla="*/ 91 w 1004"/>
              <a:gd name="T59" fmla="*/ 867 h 1004"/>
              <a:gd name="T60" fmla="*/ 410 w 1004"/>
              <a:gd name="T61" fmla="*/ 867 h 1004"/>
              <a:gd name="T62" fmla="*/ 410 w 1004"/>
              <a:gd name="T63" fmla="*/ 958 h 1004"/>
              <a:gd name="T64" fmla="*/ 342 w 1004"/>
              <a:gd name="T65" fmla="*/ 958 h 1004"/>
              <a:gd name="T66" fmla="*/ 342 w 1004"/>
              <a:gd name="T67" fmla="*/ 958 h 1004"/>
              <a:gd name="T68" fmla="*/ 319 w 1004"/>
              <a:gd name="T69" fmla="*/ 980 h 1004"/>
              <a:gd name="T70" fmla="*/ 319 w 1004"/>
              <a:gd name="T71" fmla="*/ 980 h 1004"/>
              <a:gd name="T72" fmla="*/ 342 w 1004"/>
              <a:gd name="T73" fmla="*/ 1003 h 1004"/>
              <a:gd name="T74" fmla="*/ 661 w 1004"/>
              <a:gd name="T75" fmla="*/ 1003 h 1004"/>
              <a:gd name="T76" fmla="*/ 661 w 1004"/>
              <a:gd name="T77" fmla="*/ 1003 h 1004"/>
              <a:gd name="T78" fmla="*/ 684 w 1004"/>
              <a:gd name="T79" fmla="*/ 980 h 1004"/>
              <a:gd name="T80" fmla="*/ 684 w 1004"/>
              <a:gd name="T81" fmla="*/ 980 h 1004"/>
              <a:gd name="T82" fmla="*/ 661 w 1004"/>
              <a:gd name="T83" fmla="*/ 958 h 1004"/>
              <a:gd name="T84" fmla="*/ 593 w 1004"/>
              <a:gd name="T85" fmla="*/ 958 h 1004"/>
              <a:gd name="T86" fmla="*/ 593 w 1004"/>
              <a:gd name="T87" fmla="*/ 867 h 1004"/>
              <a:gd name="T88" fmla="*/ 912 w 1004"/>
              <a:gd name="T89" fmla="*/ 867 h 1004"/>
              <a:gd name="T90" fmla="*/ 912 w 1004"/>
              <a:gd name="T91" fmla="*/ 867 h 1004"/>
              <a:gd name="T92" fmla="*/ 1003 w 1004"/>
              <a:gd name="T93" fmla="*/ 776 h 1004"/>
              <a:gd name="T94" fmla="*/ 1003 w 1004"/>
              <a:gd name="T95" fmla="*/ 91 h 1004"/>
              <a:gd name="T96" fmla="*/ 1003 w 1004"/>
              <a:gd name="T97" fmla="*/ 91 h 1004"/>
              <a:gd name="T98" fmla="*/ 912 w 1004"/>
              <a:gd name="T99"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4" h="1004">
                <a:moveTo>
                  <a:pt x="958" y="685"/>
                </a:moveTo>
                <a:lnTo>
                  <a:pt x="46" y="685"/>
                </a:lnTo>
                <a:lnTo>
                  <a:pt x="46" y="91"/>
                </a:lnTo>
                <a:lnTo>
                  <a:pt x="46" y="91"/>
                </a:lnTo>
                <a:cubicBezTo>
                  <a:pt x="46" y="66"/>
                  <a:pt x="66" y="46"/>
                  <a:pt x="91" y="46"/>
                </a:cubicBezTo>
                <a:lnTo>
                  <a:pt x="912" y="46"/>
                </a:lnTo>
                <a:lnTo>
                  <a:pt x="912" y="46"/>
                </a:lnTo>
                <a:cubicBezTo>
                  <a:pt x="937" y="46"/>
                  <a:pt x="958" y="66"/>
                  <a:pt x="958" y="91"/>
                </a:cubicBezTo>
                <a:lnTo>
                  <a:pt x="958" y="685"/>
                </a:lnTo>
                <a:close/>
                <a:moveTo>
                  <a:pt x="958" y="776"/>
                </a:moveTo>
                <a:lnTo>
                  <a:pt x="958" y="776"/>
                </a:lnTo>
                <a:cubicBezTo>
                  <a:pt x="958" y="801"/>
                  <a:pt x="937" y="821"/>
                  <a:pt x="912" y="821"/>
                </a:cubicBezTo>
                <a:lnTo>
                  <a:pt x="91" y="821"/>
                </a:lnTo>
                <a:lnTo>
                  <a:pt x="91" y="821"/>
                </a:lnTo>
                <a:cubicBezTo>
                  <a:pt x="66" y="821"/>
                  <a:pt x="46" y="801"/>
                  <a:pt x="46" y="776"/>
                </a:cubicBezTo>
                <a:lnTo>
                  <a:pt x="46" y="730"/>
                </a:lnTo>
                <a:lnTo>
                  <a:pt x="958" y="730"/>
                </a:lnTo>
                <a:lnTo>
                  <a:pt x="958" y="776"/>
                </a:lnTo>
                <a:close/>
                <a:moveTo>
                  <a:pt x="547" y="958"/>
                </a:moveTo>
                <a:lnTo>
                  <a:pt x="456" y="958"/>
                </a:lnTo>
                <a:lnTo>
                  <a:pt x="456" y="867"/>
                </a:lnTo>
                <a:lnTo>
                  <a:pt x="547" y="867"/>
                </a:lnTo>
                <a:lnTo>
                  <a:pt x="547" y="958"/>
                </a:lnTo>
                <a:close/>
                <a:moveTo>
                  <a:pt x="912" y="0"/>
                </a:moveTo>
                <a:lnTo>
                  <a:pt x="91" y="0"/>
                </a:lnTo>
                <a:lnTo>
                  <a:pt x="91" y="0"/>
                </a:lnTo>
                <a:cubicBezTo>
                  <a:pt x="41" y="0"/>
                  <a:pt x="0" y="41"/>
                  <a:pt x="0" y="91"/>
                </a:cubicBezTo>
                <a:lnTo>
                  <a:pt x="0" y="776"/>
                </a:lnTo>
                <a:lnTo>
                  <a:pt x="0" y="776"/>
                </a:lnTo>
                <a:cubicBezTo>
                  <a:pt x="0" y="826"/>
                  <a:pt x="41" y="867"/>
                  <a:pt x="91" y="867"/>
                </a:cubicBezTo>
                <a:lnTo>
                  <a:pt x="410" y="867"/>
                </a:lnTo>
                <a:lnTo>
                  <a:pt x="410" y="958"/>
                </a:lnTo>
                <a:lnTo>
                  <a:pt x="342" y="958"/>
                </a:lnTo>
                <a:lnTo>
                  <a:pt x="342" y="958"/>
                </a:lnTo>
                <a:cubicBezTo>
                  <a:pt x="330" y="958"/>
                  <a:pt x="319" y="968"/>
                  <a:pt x="319" y="980"/>
                </a:cubicBezTo>
                <a:lnTo>
                  <a:pt x="319" y="980"/>
                </a:lnTo>
                <a:cubicBezTo>
                  <a:pt x="319" y="993"/>
                  <a:pt x="330" y="1003"/>
                  <a:pt x="342" y="1003"/>
                </a:cubicBezTo>
                <a:lnTo>
                  <a:pt x="661" y="1003"/>
                </a:lnTo>
                <a:lnTo>
                  <a:pt x="661" y="1003"/>
                </a:lnTo>
                <a:cubicBezTo>
                  <a:pt x="674" y="1003"/>
                  <a:pt x="684" y="993"/>
                  <a:pt x="684" y="980"/>
                </a:cubicBezTo>
                <a:lnTo>
                  <a:pt x="684" y="980"/>
                </a:lnTo>
                <a:cubicBezTo>
                  <a:pt x="684" y="968"/>
                  <a:pt x="674" y="958"/>
                  <a:pt x="661" y="958"/>
                </a:cubicBezTo>
                <a:lnTo>
                  <a:pt x="593" y="958"/>
                </a:lnTo>
                <a:lnTo>
                  <a:pt x="593" y="867"/>
                </a:lnTo>
                <a:lnTo>
                  <a:pt x="912" y="867"/>
                </a:lnTo>
                <a:lnTo>
                  <a:pt x="912" y="867"/>
                </a:lnTo>
                <a:cubicBezTo>
                  <a:pt x="963" y="867"/>
                  <a:pt x="1003" y="826"/>
                  <a:pt x="1003" y="776"/>
                </a:cubicBezTo>
                <a:lnTo>
                  <a:pt x="1003" y="91"/>
                </a:lnTo>
                <a:lnTo>
                  <a:pt x="1003" y="91"/>
                </a:lnTo>
                <a:cubicBezTo>
                  <a:pt x="1003" y="41"/>
                  <a:pt x="963" y="0"/>
                  <a:pt x="912" y="0"/>
                </a:cubicBezTo>
                <a:close/>
              </a:path>
            </a:pathLst>
          </a:custGeom>
          <a:solidFill>
            <a:schemeClr val="accent1"/>
          </a:solidFill>
          <a:ln>
            <a:noFill/>
          </a:ln>
          <a:effectLst/>
        </p:spPr>
        <p:txBody>
          <a:bodyPr wrap="none" anchor="ctr"/>
          <a:lstStyle/>
          <a:p>
            <a:endParaRPr lang="de-DE" sz="3265" dirty="0"/>
          </a:p>
        </p:txBody>
      </p:sp>
      <p:sp>
        <p:nvSpPr>
          <p:cNvPr id="12" name="Freeform 324">
            <a:extLst>
              <a:ext uri="{FF2B5EF4-FFF2-40B4-BE49-F238E27FC236}">
                <a16:creationId xmlns:a16="http://schemas.microsoft.com/office/drawing/2014/main" id="{B9D64D58-BD11-9045-BBB9-E510265097B1}"/>
              </a:ext>
            </a:extLst>
          </p:cNvPr>
          <p:cNvSpPr>
            <a:spLocks noChangeArrowheads="1"/>
          </p:cNvSpPr>
          <p:nvPr>
            <p:custDataLst>
              <p:tags r:id="rId9"/>
            </p:custDataLst>
          </p:nvPr>
        </p:nvSpPr>
        <p:spPr bwMode="auto">
          <a:xfrm>
            <a:off x="9683333" y="5566017"/>
            <a:ext cx="340605" cy="623525"/>
          </a:xfrm>
          <a:custGeom>
            <a:avLst/>
            <a:gdLst>
              <a:gd name="T0" fmla="*/ 499 w 546"/>
              <a:gd name="T1" fmla="*/ 137 h 1002"/>
              <a:gd name="T2" fmla="*/ 45 w 546"/>
              <a:gd name="T3" fmla="*/ 137 h 1002"/>
              <a:gd name="T4" fmla="*/ 45 w 546"/>
              <a:gd name="T5" fmla="*/ 92 h 1002"/>
              <a:gd name="T6" fmla="*/ 45 w 546"/>
              <a:gd name="T7" fmla="*/ 92 h 1002"/>
              <a:gd name="T8" fmla="*/ 90 w 546"/>
              <a:gd name="T9" fmla="*/ 46 h 1002"/>
              <a:gd name="T10" fmla="*/ 454 w 546"/>
              <a:gd name="T11" fmla="*/ 46 h 1002"/>
              <a:gd name="T12" fmla="*/ 454 w 546"/>
              <a:gd name="T13" fmla="*/ 46 h 1002"/>
              <a:gd name="T14" fmla="*/ 499 w 546"/>
              <a:gd name="T15" fmla="*/ 92 h 1002"/>
              <a:gd name="T16" fmla="*/ 499 w 546"/>
              <a:gd name="T17" fmla="*/ 137 h 1002"/>
              <a:gd name="T18" fmla="*/ 499 w 546"/>
              <a:gd name="T19" fmla="*/ 819 h 1002"/>
              <a:gd name="T20" fmla="*/ 45 w 546"/>
              <a:gd name="T21" fmla="*/ 819 h 1002"/>
              <a:gd name="T22" fmla="*/ 45 w 546"/>
              <a:gd name="T23" fmla="*/ 183 h 1002"/>
              <a:gd name="T24" fmla="*/ 499 w 546"/>
              <a:gd name="T25" fmla="*/ 183 h 1002"/>
              <a:gd name="T26" fmla="*/ 499 w 546"/>
              <a:gd name="T27" fmla="*/ 819 h 1002"/>
              <a:gd name="T28" fmla="*/ 499 w 546"/>
              <a:gd name="T29" fmla="*/ 910 h 1002"/>
              <a:gd name="T30" fmla="*/ 499 w 546"/>
              <a:gd name="T31" fmla="*/ 910 h 1002"/>
              <a:gd name="T32" fmla="*/ 454 w 546"/>
              <a:gd name="T33" fmla="*/ 955 h 1002"/>
              <a:gd name="T34" fmla="*/ 90 w 546"/>
              <a:gd name="T35" fmla="*/ 955 h 1002"/>
              <a:gd name="T36" fmla="*/ 90 w 546"/>
              <a:gd name="T37" fmla="*/ 955 h 1002"/>
              <a:gd name="T38" fmla="*/ 45 w 546"/>
              <a:gd name="T39" fmla="*/ 910 h 1002"/>
              <a:gd name="T40" fmla="*/ 45 w 546"/>
              <a:gd name="T41" fmla="*/ 864 h 1002"/>
              <a:gd name="T42" fmla="*/ 499 w 546"/>
              <a:gd name="T43" fmla="*/ 864 h 1002"/>
              <a:gd name="T44" fmla="*/ 499 w 546"/>
              <a:gd name="T45" fmla="*/ 910 h 1002"/>
              <a:gd name="T46" fmla="*/ 454 w 546"/>
              <a:gd name="T47" fmla="*/ 0 h 1002"/>
              <a:gd name="T48" fmla="*/ 90 w 546"/>
              <a:gd name="T49" fmla="*/ 0 h 1002"/>
              <a:gd name="T50" fmla="*/ 90 w 546"/>
              <a:gd name="T51" fmla="*/ 0 h 1002"/>
              <a:gd name="T52" fmla="*/ 0 w 546"/>
              <a:gd name="T53" fmla="*/ 92 h 1002"/>
              <a:gd name="T54" fmla="*/ 0 w 546"/>
              <a:gd name="T55" fmla="*/ 910 h 1002"/>
              <a:gd name="T56" fmla="*/ 0 w 546"/>
              <a:gd name="T57" fmla="*/ 910 h 1002"/>
              <a:gd name="T58" fmla="*/ 90 w 546"/>
              <a:gd name="T59" fmla="*/ 1001 h 1002"/>
              <a:gd name="T60" fmla="*/ 454 w 546"/>
              <a:gd name="T61" fmla="*/ 1001 h 1002"/>
              <a:gd name="T62" fmla="*/ 454 w 546"/>
              <a:gd name="T63" fmla="*/ 1001 h 1002"/>
              <a:gd name="T64" fmla="*/ 545 w 546"/>
              <a:gd name="T65" fmla="*/ 910 h 1002"/>
              <a:gd name="T66" fmla="*/ 545 w 546"/>
              <a:gd name="T67" fmla="*/ 92 h 1002"/>
              <a:gd name="T68" fmla="*/ 545 w 546"/>
              <a:gd name="T69" fmla="*/ 92 h 1002"/>
              <a:gd name="T70" fmla="*/ 454 w 546"/>
              <a:gd name="T71" fmla="*/ 0 h 1002"/>
              <a:gd name="T72" fmla="*/ 295 w 546"/>
              <a:gd name="T73" fmla="*/ 69 h 1002"/>
              <a:gd name="T74" fmla="*/ 250 w 546"/>
              <a:gd name="T75" fmla="*/ 69 h 1002"/>
              <a:gd name="T76" fmla="*/ 250 w 546"/>
              <a:gd name="T77" fmla="*/ 69 h 1002"/>
              <a:gd name="T78" fmla="*/ 227 w 546"/>
              <a:gd name="T79" fmla="*/ 92 h 1002"/>
              <a:gd name="T80" fmla="*/ 227 w 546"/>
              <a:gd name="T81" fmla="*/ 92 h 1002"/>
              <a:gd name="T82" fmla="*/ 250 w 546"/>
              <a:gd name="T83" fmla="*/ 114 h 1002"/>
              <a:gd name="T84" fmla="*/ 295 w 546"/>
              <a:gd name="T85" fmla="*/ 114 h 1002"/>
              <a:gd name="T86" fmla="*/ 295 w 546"/>
              <a:gd name="T87" fmla="*/ 114 h 1002"/>
              <a:gd name="T88" fmla="*/ 318 w 546"/>
              <a:gd name="T89" fmla="*/ 92 h 1002"/>
              <a:gd name="T90" fmla="*/ 318 w 546"/>
              <a:gd name="T91" fmla="*/ 92 h 1002"/>
              <a:gd name="T92" fmla="*/ 295 w 546"/>
              <a:gd name="T93" fmla="*/ 69 h 1002"/>
              <a:gd name="T94" fmla="*/ 273 w 546"/>
              <a:gd name="T95" fmla="*/ 932 h 1002"/>
              <a:gd name="T96" fmla="*/ 273 w 546"/>
              <a:gd name="T97" fmla="*/ 932 h 1002"/>
              <a:gd name="T98" fmla="*/ 295 w 546"/>
              <a:gd name="T99" fmla="*/ 910 h 1002"/>
              <a:gd name="T100" fmla="*/ 295 w 546"/>
              <a:gd name="T101" fmla="*/ 910 h 1002"/>
              <a:gd name="T102" fmla="*/ 273 w 546"/>
              <a:gd name="T103" fmla="*/ 887 h 1002"/>
              <a:gd name="T104" fmla="*/ 273 w 546"/>
              <a:gd name="T105" fmla="*/ 887 h 1002"/>
              <a:gd name="T106" fmla="*/ 250 w 546"/>
              <a:gd name="T107" fmla="*/ 910 h 1002"/>
              <a:gd name="T108" fmla="*/ 250 w 546"/>
              <a:gd name="T109" fmla="*/ 910 h 1002"/>
              <a:gd name="T110" fmla="*/ 273 w 546"/>
              <a:gd name="T111" fmla="*/ 93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6" h="1002">
                <a:moveTo>
                  <a:pt x="499" y="137"/>
                </a:moveTo>
                <a:lnTo>
                  <a:pt x="45" y="137"/>
                </a:lnTo>
                <a:lnTo>
                  <a:pt x="45" y="92"/>
                </a:lnTo>
                <a:lnTo>
                  <a:pt x="45" y="92"/>
                </a:lnTo>
                <a:cubicBezTo>
                  <a:pt x="45" y="66"/>
                  <a:pt x="65" y="46"/>
                  <a:pt x="90" y="46"/>
                </a:cubicBezTo>
                <a:lnTo>
                  <a:pt x="454" y="46"/>
                </a:lnTo>
                <a:lnTo>
                  <a:pt x="454" y="46"/>
                </a:lnTo>
                <a:cubicBezTo>
                  <a:pt x="479" y="46"/>
                  <a:pt x="499" y="66"/>
                  <a:pt x="499" y="92"/>
                </a:cubicBezTo>
                <a:lnTo>
                  <a:pt x="499" y="137"/>
                </a:lnTo>
                <a:close/>
                <a:moveTo>
                  <a:pt x="499" y="819"/>
                </a:moveTo>
                <a:lnTo>
                  <a:pt x="45" y="819"/>
                </a:lnTo>
                <a:lnTo>
                  <a:pt x="45" y="183"/>
                </a:lnTo>
                <a:lnTo>
                  <a:pt x="499" y="183"/>
                </a:lnTo>
                <a:lnTo>
                  <a:pt x="499" y="819"/>
                </a:lnTo>
                <a:close/>
                <a:moveTo>
                  <a:pt x="499" y="910"/>
                </a:moveTo>
                <a:lnTo>
                  <a:pt x="499" y="910"/>
                </a:lnTo>
                <a:cubicBezTo>
                  <a:pt x="499" y="935"/>
                  <a:pt x="479" y="955"/>
                  <a:pt x="454" y="955"/>
                </a:cubicBezTo>
                <a:lnTo>
                  <a:pt x="90" y="955"/>
                </a:lnTo>
                <a:lnTo>
                  <a:pt x="90" y="955"/>
                </a:lnTo>
                <a:cubicBezTo>
                  <a:pt x="65" y="955"/>
                  <a:pt x="45" y="935"/>
                  <a:pt x="45" y="910"/>
                </a:cubicBezTo>
                <a:lnTo>
                  <a:pt x="45" y="864"/>
                </a:lnTo>
                <a:lnTo>
                  <a:pt x="499" y="864"/>
                </a:lnTo>
                <a:lnTo>
                  <a:pt x="499" y="910"/>
                </a:lnTo>
                <a:close/>
                <a:moveTo>
                  <a:pt x="454" y="0"/>
                </a:moveTo>
                <a:lnTo>
                  <a:pt x="90" y="0"/>
                </a:lnTo>
                <a:lnTo>
                  <a:pt x="90" y="0"/>
                </a:lnTo>
                <a:cubicBezTo>
                  <a:pt x="40" y="0"/>
                  <a:pt x="0" y="41"/>
                  <a:pt x="0" y="92"/>
                </a:cubicBezTo>
                <a:lnTo>
                  <a:pt x="0" y="910"/>
                </a:lnTo>
                <a:lnTo>
                  <a:pt x="0" y="910"/>
                </a:lnTo>
                <a:cubicBezTo>
                  <a:pt x="0" y="960"/>
                  <a:pt x="40" y="1001"/>
                  <a:pt x="90" y="1001"/>
                </a:cubicBezTo>
                <a:lnTo>
                  <a:pt x="454" y="1001"/>
                </a:lnTo>
                <a:lnTo>
                  <a:pt x="454" y="1001"/>
                </a:lnTo>
                <a:cubicBezTo>
                  <a:pt x="504" y="1001"/>
                  <a:pt x="545" y="960"/>
                  <a:pt x="545" y="910"/>
                </a:cubicBezTo>
                <a:lnTo>
                  <a:pt x="545" y="92"/>
                </a:lnTo>
                <a:lnTo>
                  <a:pt x="545" y="92"/>
                </a:lnTo>
                <a:cubicBezTo>
                  <a:pt x="545" y="41"/>
                  <a:pt x="504" y="0"/>
                  <a:pt x="454" y="0"/>
                </a:cubicBezTo>
                <a:close/>
                <a:moveTo>
                  <a:pt x="295" y="69"/>
                </a:moveTo>
                <a:lnTo>
                  <a:pt x="250" y="69"/>
                </a:lnTo>
                <a:lnTo>
                  <a:pt x="250" y="69"/>
                </a:lnTo>
                <a:cubicBezTo>
                  <a:pt x="237" y="69"/>
                  <a:pt x="227" y="79"/>
                  <a:pt x="227" y="92"/>
                </a:cubicBezTo>
                <a:lnTo>
                  <a:pt x="227" y="92"/>
                </a:lnTo>
                <a:cubicBezTo>
                  <a:pt x="227" y="104"/>
                  <a:pt x="237" y="114"/>
                  <a:pt x="250" y="114"/>
                </a:cubicBezTo>
                <a:lnTo>
                  <a:pt x="295" y="114"/>
                </a:lnTo>
                <a:lnTo>
                  <a:pt x="295" y="114"/>
                </a:lnTo>
                <a:cubicBezTo>
                  <a:pt x="308" y="114"/>
                  <a:pt x="318" y="104"/>
                  <a:pt x="318" y="92"/>
                </a:cubicBezTo>
                <a:lnTo>
                  <a:pt x="318" y="92"/>
                </a:lnTo>
                <a:cubicBezTo>
                  <a:pt x="318" y="79"/>
                  <a:pt x="308" y="69"/>
                  <a:pt x="295" y="69"/>
                </a:cubicBezTo>
                <a:close/>
                <a:moveTo>
                  <a:pt x="273" y="932"/>
                </a:moveTo>
                <a:lnTo>
                  <a:pt x="273" y="932"/>
                </a:lnTo>
                <a:cubicBezTo>
                  <a:pt x="285" y="932"/>
                  <a:pt x="295" y="923"/>
                  <a:pt x="295" y="910"/>
                </a:cubicBezTo>
                <a:lnTo>
                  <a:pt x="295" y="910"/>
                </a:lnTo>
                <a:cubicBezTo>
                  <a:pt x="295" y="897"/>
                  <a:pt x="285" y="887"/>
                  <a:pt x="273" y="887"/>
                </a:cubicBezTo>
                <a:lnTo>
                  <a:pt x="273" y="887"/>
                </a:lnTo>
                <a:cubicBezTo>
                  <a:pt x="260" y="887"/>
                  <a:pt x="250" y="897"/>
                  <a:pt x="250" y="910"/>
                </a:cubicBezTo>
                <a:lnTo>
                  <a:pt x="250" y="910"/>
                </a:lnTo>
                <a:cubicBezTo>
                  <a:pt x="250" y="923"/>
                  <a:pt x="260" y="932"/>
                  <a:pt x="273" y="932"/>
                </a:cubicBezTo>
                <a:close/>
              </a:path>
            </a:pathLst>
          </a:custGeom>
          <a:solidFill>
            <a:schemeClr val="accent4"/>
          </a:solidFill>
          <a:ln>
            <a:noFill/>
          </a:ln>
          <a:effectLst/>
        </p:spPr>
        <p:txBody>
          <a:bodyPr wrap="none" anchor="ctr"/>
          <a:lstStyle/>
          <a:p>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10"/>
            </p:custDataLst>
          </p:nvPr>
        </p:nvSpPr>
        <p:spPr bwMode="auto">
          <a:xfrm>
            <a:off x="2324630" y="4846355"/>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4" name="Freeform 25">
            <a:extLst>
              <a:ext uri="{FF2B5EF4-FFF2-40B4-BE49-F238E27FC236}">
                <a16:creationId xmlns:a16="http://schemas.microsoft.com/office/drawing/2014/main" id="{3A63ACC2-8F12-C64C-BBE7-DD2682C04522}"/>
              </a:ext>
            </a:extLst>
          </p:cNvPr>
          <p:cNvSpPr>
            <a:spLocks noChangeArrowheads="1"/>
          </p:cNvSpPr>
          <p:nvPr>
            <p:custDataLst>
              <p:tags r:id="rId11"/>
            </p:custDataLst>
          </p:nvPr>
        </p:nvSpPr>
        <p:spPr bwMode="auto">
          <a:xfrm>
            <a:off x="4829721" y="4846355"/>
            <a:ext cx="32340" cy="694311"/>
          </a:xfrm>
          <a:custGeom>
            <a:avLst/>
            <a:gdLst>
              <a:gd name="connsiteX0" fmla="*/ 17830 w 35659"/>
              <a:gd name="connsiteY0" fmla="*/ 687519 h 765569"/>
              <a:gd name="connsiteX1" fmla="*/ 35659 w 35659"/>
              <a:gd name="connsiteY1" fmla="*/ 705638 h 765569"/>
              <a:gd name="connsiteX2" fmla="*/ 35659 w 35659"/>
              <a:gd name="connsiteY2" fmla="*/ 748147 h 765569"/>
              <a:gd name="connsiteX3" fmla="*/ 17830 w 35659"/>
              <a:gd name="connsiteY3" fmla="*/ 765569 h 765569"/>
              <a:gd name="connsiteX4" fmla="*/ 0 w 35659"/>
              <a:gd name="connsiteY4" fmla="*/ 748147 h 765569"/>
              <a:gd name="connsiteX5" fmla="*/ 0 w 35659"/>
              <a:gd name="connsiteY5" fmla="*/ 705638 h 765569"/>
              <a:gd name="connsiteX6" fmla="*/ 17830 w 35659"/>
              <a:gd name="connsiteY6" fmla="*/ 687519 h 765569"/>
              <a:gd name="connsiteX7" fmla="*/ 17830 w 35659"/>
              <a:gd name="connsiteY7" fmla="*/ 516612 h 765569"/>
              <a:gd name="connsiteX8" fmla="*/ 35659 w 35659"/>
              <a:gd name="connsiteY8" fmla="*/ 534497 h 765569"/>
              <a:gd name="connsiteX9" fmla="*/ 35659 w 35659"/>
              <a:gd name="connsiteY9" fmla="*/ 620485 h 765569"/>
              <a:gd name="connsiteX10" fmla="*/ 17830 w 35659"/>
              <a:gd name="connsiteY10" fmla="*/ 638370 h 765569"/>
              <a:gd name="connsiteX11" fmla="*/ 0 w 35659"/>
              <a:gd name="connsiteY11" fmla="*/ 620485 h 765569"/>
              <a:gd name="connsiteX12" fmla="*/ 0 w 35659"/>
              <a:gd name="connsiteY12" fmla="*/ 534497 h 765569"/>
              <a:gd name="connsiteX13" fmla="*/ 17830 w 35659"/>
              <a:gd name="connsiteY13" fmla="*/ 516612 h 765569"/>
              <a:gd name="connsiteX14" fmla="*/ 17830 w 35659"/>
              <a:gd name="connsiteY14" fmla="*/ 344637 h 765569"/>
              <a:gd name="connsiteX15" fmla="*/ 35659 w 35659"/>
              <a:gd name="connsiteY15" fmla="*/ 362522 h 765569"/>
              <a:gd name="connsiteX16" fmla="*/ 35659 w 35659"/>
              <a:gd name="connsiteY16" fmla="*/ 447822 h 765569"/>
              <a:gd name="connsiteX17" fmla="*/ 17830 w 35659"/>
              <a:gd name="connsiteY17" fmla="*/ 465707 h 765569"/>
              <a:gd name="connsiteX18" fmla="*/ 0 w 35659"/>
              <a:gd name="connsiteY18" fmla="*/ 447822 h 765569"/>
              <a:gd name="connsiteX19" fmla="*/ 0 w 35659"/>
              <a:gd name="connsiteY19" fmla="*/ 362522 h 765569"/>
              <a:gd name="connsiteX20" fmla="*/ 17830 w 35659"/>
              <a:gd name="connsiteY20" fmla="*/ 344637 h 765569"/>
              <a:gd name="connsiteX21" fmla="*/ 17830 w 35659"/>
              <a:gd name="connsiteY21" fmla="*/ 171974 h 765569"/>
              <a:gd name="connsiteX22" fmla="*/ 35659 w 35659"/>
              <a:gd name="connsiteY22" fmla="*/ 189860 h 765569"/>
              <a:gd name="connsiteX23" fmla="*/ 35659 w 35659"/>
              <a:gd name="connsiteY23" fmla="*/ 275847 h 765569"/>
              <a:gd name="connsiteX24" fmla="*/ 17830 w 35659"/>
              <a:gd name="connsiteY24" fmla="*/ 293045 h 765569"/>
              <a:gd name="connsiteX25" fmla="*/ 0 w 35659"/>
              <a:gd name="connsiteY25" fmla="*/ 275847 h 765569"/>
              <a:gd name="connsiteX26" fmla="*/ 0 w 35659"/>
              <a:gd name="connsiteY26" fmla="*/ 189860 h 765569"/>
              <a:gd name="connsiteX27" fmla="*/ 17830 w 35659"/>
              <a:gd name="connsiteY27" fmla="*/ 171974 h 765569"/>
              <a:gd name="connsiteX28" fmla="*/ 17830 w 35659"/>
              <a:gd name="connsiteY28" fmla="*/ 0 h 765569"/>
              <a:gd name="connsiteX29" fmla="*/ 35659 w 35659"/>
              <a:gd name="connsiteY29" fmla="*/ 17197 h 765569"/>
              <a:gd name="connsiteX30" fmla="*/ 35659 w 35659"/>
              <a:gd name="connsiteY30" fmla="*/ 103185 h 765569"/>
              <a:gd name="connsiteX31" fmla="*/ 17830 w 35659"/>
              <a:gd name="connsiteY31" fmla="*/ 121070 h 765569"/>
              <a:gd name="connsiteX32" fmla="*/ 0 w 35659"/>
              <a:gd name="connsiteY32" fmla="*/ 103185 h 765569"/>
              <a:gd name="connsiteX33" fmla="*/ 0 w 35659"/>
              <a:gd name="connsiteY33" fmla="*/ 17197 h 765569"/>
              <a:gd name="connsiteX34" fmla="*/ 17830 w 35659"/>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59" h="765569">
                <a:moveTo>
                  <a:pt x="17830" y="687519"/>
                </a:moveTo>
                <a:cubicBezTo>
                  <a:pt x="27430" y="687519"/>
                  <a:pt x="35659" y="695185"/>
                  <a:pt x="35659" y="705638"/>
                </a:cubicBezTo>
                <a:lnTo>
                  <a:pt x="35659" y="748147"/>
                </a:lnTo>
                <a:cubicBezTo>
                  <a:pt x="35659" y="757904"/>
                  <a:pt x="27430" y="765569"/>
                  <a:pt x="17830" y="765569"/>
                </a:cubicBezTo>
                <a:cubicBezTo>
                  <a:pt x="8229" y="765569"/>
                  <a:pt x="0" y="757904"/>
                  <a:pt x="0" y="748147"/>
                </a:cubicBezTo>
                <a:lnTo>
                  <a:pt x="0" y="705638"/>
                </a:lnTo>
                <a:cubicBezTo>
                  <a:pt x="0" y="695185"/>
                  <a:pt x="8229" y="687519"/>
                  <a:pt x="17830" y="687519"/>
                </a:cubicBezTo>
                <a:close/>
                <a:moveTo>
                  <a:pt x="17830" y="516612"/>
                </a:moveTo>
                <a:cubicBezTo>
                  <a:pt x="27430" y="516612"/>
                  <a:pt x="35659" y="524867"/>
                  <a:pt x="35659" y="534497"/>
                </a:cubicBezTo>
                <a:lnTo>
                  <a:pt x="35659" y="620485"/>
                </a:lnTo>
                <a:cubicBezTo>
                  <a:pt x="35659" y="630115"/>
                  <a:pt x="27430" y="638370"/>
                  <a:pt x="17830" y="638370"/>
                </a:cubicBezTo>
                <a:cubicBezTo>
                  <a:pt x="8229" y="638370"/>
                  <a:pt x="0" y="630115"/>
                  <a:pt x="0" y="620485"/>
                </a:cubicBezTo>
                <a:lnTo>
                  <a:pt x="0" y="534497"/>
                </a:lnTo>
                <a:cubicBezTo>
                  <a:pt x="0" y="524867"/>
                  <a:pt x="8229" y="516612"/>
                  <a:pt x="17830" y="516612"/>
                </a:cubicBezTo>
                <a:close/>
                <a:moveTo>
                  <a:pt x="17830" y="344637"/>
                </a:moveTo>
                <a:cubicBezTo>
                  <a:pt x="27430" y="344637"/>
                  <a:pt x="35659" y="352892"/>
                  <a:pt x="35659" y="362522"/>
                </a:cubicBezTo>
                <a:lnTo>
                  <a:pt x="35659" y="447822"/>
                </a:lnTo>
                <a:cubicBezTo>
                  <a:pt x="35659" y="458140"/>
                  <a:pt x="27430" y="465707"/>
                  <a:pt x="17830" y="465707"/>
                </a:cubicBezTo>
                <a:cubicBezTo>
                  <a:pt x="8229" y="465707"/>
                  <a:pt x="0" y="458140"/>
                  <a:pt x="0" y="447822"/>
                </a:cubicBezTo>
                <a:lnTo>
                  <a:pt x="0" y="362522"/>
                </a:lnTo>
                <a:cubicBezTo>
                  <a:pt x="0" y="352892"/>
                  <a:pt x="8229" y="344637"/>
                  <a:pt x="17830" y="344637"/>
                </a:cubicBezTo>
                <a:close/>
                <a:moveTo>
                  <a:pt x="17830" y="171974"/>
                </a:moveTo>
                <a:cubicBezTo>
                  <a:pt x="27430" y="171974"/>
                  <a:pt x="35659" y="180229"/>
                  <a:pt x="35659" y="189860"/>
                </a:cubicBezTo>
                <a:lnTo>
                  <a:pt x="35659" y="275847"/>
                </a:lnTo>
                <a:cubicBezTo>
                  <a:pt x="35659" y="285478"/>
                  <a:pt x="27430" y="293045"/>
                  <a:pt x="17830" y="293045"/>
                </a:cubicBezTo>
                <a:cubicBezTo>
                  <a:pt x="8229" y="293045"/>
                  <a:pt x="0" y="285478"/>
                  <a:pt x="0" y="275847"/>
                </a:cubicBezTo>
                <a:lnTo>
                  <a:pt x="0" y="189860"/>
                </a:lnTo>
                <a:cubicBezTo>
                  <a:pt x="0" y="180229"/>
                  <a:pt x="8229" y="171974"/>
                  <a:pt x="17830" y="171974"/>
                </a:cubicBezTo>
                <a:close/>
                <a:moveTo>
                  <a:pt x="17830" y="0"/>
                </a:moveTo>
                <a:cubicBezTo>
                  <a:pt x="27430" y="0"/>
                  <a:pt x="35659" y="7567"/>
                  <a:pt x="35659" y="17197"/>
                </a:cubicBezTo>
                <a:lnTo>
                  <a:pt x="35659" y="103185"/>
                </a:lnTo>
                <a:cubicBezTo>
                  <a:pt x="35659" y="113503"/>
                  <a:pt x="27430" y="121070"/>
                  <a:pt x="17830" y="121070"/>
                </a:cubicBezTo>
                <a:cubicBezTo>
                  <a:pt x="8229" y="121070"/>
                  <a:pt x="0" y="113503"/>
                  <a:pt x="0" y="103185"/>
                </a:cubicBezTo>
                <a:lnTo>
                  <a:pt x="0" y="17197"/>
                </a:lnTo>
                <a:cubicBezTo>
                  <a:pt x="0" y="7567"/>
                  <a:pt x="8229" y="0"/>
                  <a:pt x="17830" y="0"/>
                </a:cubicBezTo>
                <a:close/>
              </a:path>
            </a:pathLst>
          </a:custGeom>
          <a:solidFill>
            <a:schemeClr val="accent2"/>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12"/>
            </p:custDataLst>
          </p:nvPr>
        </p:nvSpPr>
        <p:spPr bwMode="auto">
          <a:xfrm>
            <a:off x="7362279" y="4846355"/>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13"/>
            </p:custDataLst>
          </p:nvPr>
        </p:nvSpPr>
        <p:spPr bwMode="auto">
          <a:xfrm>
            <a:off x="9837153" y="4846355"/>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9543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
          <p:cNvSpPr>
            <a:spLocks noGrp="1"/>
          </p:cNvSpPr>
          <p:nvPr>
            <p:ph type="body" sz="quarter" idx="11"/>
          </p:nvPr>
        </p:nvSpPr>
        <p:spPr>
          <a:xfrm>
            <a:off x="41151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7" name="Textplatzhalter 2"/>
          <p:cNvSpPr>
            <a:spLocks noGrp="1"/>
          </p:cNvSpPr>
          <p:nvPr>
            <p:ph type="body" sz="quarter" idx="12"/>
          </p:nvPr>
        </p:nvSpPr>
        <p:spPr>
          <a:xfrm>
            <a:off x="664495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91443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8047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
          <p:cNvSpPr>
            <a:spLocks noGrp="1"/>
          </p:cNvSpPr>
          <p:nvPr>
            <p:ph type="body" sz="quarter" idx="15"/>
          </p:nvPr>
        </p:nvSpPr>
        <p:spPr>
          <a:xfrm>
            <a:off x="369855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626903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892079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66963083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drei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86814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44675" y="1661628"/>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3"/>
            </p:custDataLst>
          </p:nvPr>
        </p:nvSpPr>
        <p:spPr bwMode="auto">
          <a:xfrm>
            <a:off x="3458805" y="1661628"/>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4"/>
            </p:custDataLst>
          </p:nvPr>
        </p:nvSpPr>
        <p:spPr bwMode="auto">
          <a:xfrm>
            <a:off x="6116350" y="1661628"/>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5"/>
            </p:custDataLst>
          </p:nvPr>
        </p:nvSpPr>
        <p:spPr bwMode="auto">
          <a:xfrm>
            <a:off x="2283059" y="4867137"/>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6"/>
            </p:custDataLst>
          </p:nvPr>
        </p:nvSpPr>
        <p:spPr bwMode="auto">
          <a:xfrm>
            <a:off x="5024548" y="4867137"/>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7"/>
            </p:custDataLst>
          </p:nvPr>
        </p:nvSpPr>
        <p:spPr bwMode="auto">
          <a:xfrm>
            <a:off x="7651822" y="4867137"/>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5386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7" name="Textplatzhalter 2"/>
          <p:cNvSpPr>
            <a:spLocks noGrp="1"/>
          </p:cNvSpPr>
          <p:nvPr>
            <p:ph type="body" sz="quarter" idx="12"/>
          </p:nvPr>
        </p:nvSpPr>
        <p:spPr>
          <a:xfrm>
            <a:off x="430722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695898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389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39313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673546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Inhaltsplatzhalter 16"/>
          <p:cNvSpPr>
            <a:spLocks noGrp="1"/>
          </p:cNvSpPr>
          <p:nvPr>
            <p:ph sz="quarter" idx="18"/>
          </p:nvPr>
        </p:nvSpPr>
        <p:spPr>
          <a:xfrm>
            <a:off x="193994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5" name="Inhaltsplatzhalter 16"/>
          <p:cNvSpPr>
            <a:spLocks noGrp="1"/>
          </p:cNvSpPr>
          <p:nvPr>
            <p:ph sz="quarter" idx="19"/>
          </p:nvPr>
        </p:nvSpPr>
        <p:spPr>
          <a:xfrm>
            <a:off x="469330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Inhaltsplatzhalter 16"/>
          <p:cNvSpPr>
            <a:spLocks noGrp="1"/>
          </p:cNvSpPr>
          <p:nvPr>
            <p:ph sz="quarter" idx="20"/>
          </p:nvPr>
        </p:nvSpPr>
        <p:spPr>
          <a:xfrm>
            <a:off x="730442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5016893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WORTWOLKE">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a:solidFill>
            <a:schemeClr val="accent3"/>
          </a:solidFill>
        </p:spPr>
        <p:txBody>
          <a:bodyPr lIns="72000"/>
          <a:lstStyle>
            <a:lvl1pPr>
              <a:defRPr>
                <a:solidFill>
                  <a:schemeClr val="accent1"/>
                </a:solidFill>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5" name="Bildplatzhalter 2"/>
          <p:cNvSpPr>
            <a:spLocks noGrp="1" noChangeAspect="1"/>
          </p:cNvSpPr>
          <p:nvPr>
            <p:ph type="pic" sz="quarter" idx="10"/>
          </p:nvPr>
        </p:nvSpPr>
        <p:spPr>
          <a:xfrm>
            <a:off x="691515" y="1006475"/>
            <a:ext cx="9612000" cy="5407200"/>
          </a:xfrm>
        </p:spPr>
        <p:txBody>
          <a:bodyPr/>
          <a:lstStyle/>
          <a:p>
            <a:r>
              <a:rPr lang="de-DE" smtClean="0"/>
              <a:t>Bild durch Klicken auf Symbol hinzufügen</a:t>
            </a:r>
            <a:endParaRPr lang="de-DE"/>
          </a:p>
        </p:txBody>
      </p:sp>
      <p:grpSp>
        <p:nvGrpSpPr>
          <p:cNvPr id="6" name="Marker yellow"/>
          <p:cNvGrpSpPr>
            <a:grpSpLocks/>
          </p:cNvGrpSpPr>
          <p:nvPr>
            <p:custDataLst>
              <p:tags r:id="rId2"/>
            </p:custDataLst>
          </p:nvPr>
        </p:nvGrpSpPr>
        <p:grpSpPr>
          <a:xfrm rot="180000">
            <a:off x="10360271" y="5020000"/>
            <a:ext cx="1717429" cy="1037900"/>
            <a:chOff x="9712571" y="1387800"/>
            <a:chExt cx="2021029" cy="839622"/>
          </a:xfrm>
        </p:grpSpPr>
        <p:sp>
          <p:nvSpPr>
            <p:cNvPr id="7" name="Rectangle 251">
              <a:extLst>
                <a:ext uri="{FF2B5EF4-FFF2-40B4-BE49-F238E27FC236}">
                  <a16:creationId xmlns:a16="http://schemas.microsoft.com/office/drawing/2014/main" id="{2FDE0DAE-A6A4-410C-AB2C-A592609B602E}"/>
                </a:ext>
              </a:extLst>
            </p:cNvPr>
            <p:cNvSpPr/>
            <p:nvPr/>
          </p:nvSpPr>
          <p:spPr>
            <a:xfrm rot="360000">
              <a:off x="10317691" y="1985601"/>
              <a:ext cx="1256594" cy="128246"/>
            </a:xfrm>
            <a:prstGeom prst="rect">
              <a:avLst/>
            </a:prstGeom>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nvGrpSpPr>
            <p:cNvPr id="8" name="Group 252">
              <a:extLst>
                <a:ext uri="{FF2B5EF4-FFF2-40B4-BE49-F238E27FC236}">
                  <a16:creationId xmlns:a16="http://schemas.microsoft.com/office/drawing/2014/main" id="{0ED9601D-D03F-4949-939A-D498EB946AE3}"/>
                </a:ext>
              </a:extLst>
            </p:cNvPr>
            <p:cNvGrpSpPr/>
            <p:nvPr/>
          </p:nvGrpSpPr>
          <p:grpSpPr>
            <a:xfrm>
              <a:off x="9712571" y="1387800"/>
              <a:ext cx="2021029" cy="839622"/>
              <a:chOff x="5921828" y="3217979"/>
              <a:chExt cx="2569464" cy="948610"/>
            </a:xfrm>
            <a:effectLst/>
          </p:grpSpPr>
          <p:sp>
            <p:nvSpPr>
              <p:cNvPr id="9" name="Rectangle 253">
                <a:extLst>
                  <a:ext uri="{FF2B5EF4-FFF2-40B4-BE49-F238E27FC236}">
                    <a16:creationId xmlns:a16="http://schemas.microsoft.com/office/drawing/2014/main" id="{55D61602-08F2-4242-84C0-6DECAFEDB72D}"/>
                  </a:ext>
                </a:extLst>
              </p:cNvPr>
              <p:cNvSpPr/>
              <p:nvPr/>
            </p:nvSpPr>
            <p:spPr>
              <a:xfrm>
                <a:off x="5921828" y="3217979"/>
                <a:ext cx="2569464" cy="948610"/>
              </a:xfrm>
              <a:prstGeom prst="rect">
                <a:avLst/>
              </a:prstGeom>
              <a:solidFill>
                <a:srgbClr val="FFD93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rtlCol="0" anchor="ctr">
                <a:normAutofit fontScale="70000" lnSpcReduction="20000"/>
              </a:bodyPr>
              <a:lstStyle/>
              <a:p>
                <a:pPr>
                  <a:lnSpc>
                    <a:spcPct val="120000"/>
                  </a:lnSpc>
                  <a:spcBef>
                    <a:spcPts val="500"/>
                  </a:spcBef>
                </a:pPr>
                <a:r>
                  <a:rPr lang="de-DE" sz="1400" dirty="0">
                    <a:solidFill>
                      <a:schemeClr val="tx1"/>
                    </a:solidFill>
                    <a:latin typeface="+mj-lt"/>
                  </a:rPr>
                  <a:t>In „</a:t>
                </a:r>
                <a:r>
                  <a:rPr lang="de-DE" sz="1400" b="1" dirty="0">
                    <a:solidFill>
                      <a:schemeClr val="tx1"/>
                    </a:solidFill>
                    <a:latin typeface="+mj-lt"/>
                  </a:rPr>
                  <a:t>Wortwolken“</a:t>
                </a:r>
                <a:r>
                  <a:rPr lang="de-DE" sz="1400" dirty="0">
                    <a:solidFill>
                      <a:schemeClr val="tx1"/>
                    </a:solidFill>
                    <a:latin typeface="+mj-lt"/>
                  </a:rPr>
                  <a:t> werden Worte, die </a:t>
                </a:r>
                <a:r>
                  <a:rPr lang="de-DE" sz="1400" b="1" dirty="0">
                    <a:solidFill>
                      <a:schemeClr val="tx1"/>
                    </a:solidFill>
                    <a:latin typeface="+mj-lt"/>
                  </a:rPr>
                  <a:t>häufiger</a:t>
                </a:r>
                <a:r>
                  <a:rPr lang="de-DE" sz="1400" dirty="0">
                    <a:solidFill>
                      <a:schemeClr val="tx1"/>
                    </a:solidFill>
                    <a:latin typeface="+mj-lt"/>
                  </a:rPr>
                  <a:t> genannt wurden, stärker/größer</a:t>
                </a:r>
                <a:r>
                  <a:rPr lang="de-DE" sz="1400" baseline="0" dirty="0">
                    <a:solidFill>
                      <a:schemeClr val="tx1"/>
                    </a:solidFill>
                    <a:latin typeface="+mj-lt"/>
                  </a:rPr>
                  <a:t> </a:t>
                </a:r>
                <a:r>
                  <a:rPr lang="de-DE" sz="1400" b="1" baseline="0" dirty="0">
                    <a:solidFill>
                      <a:schemeClr val="tx1"/>
                    </a:solidFill>
                    <a:latin typeface="+mj-lt"/>
                  </a:rPr>
                  <a:t>hervorgehoben</a:t>
                </a:r>
                <a:r>
                  <a:rPr lang="de-DE" sz="1400" baseline="0" dirty="0">
                    <a:solidFill>
                      <a:schemeClr val="tx1"/>
                    </a:solidFill>
                    <a:latin typeface="+mj-lt"/>
                  </a:rPr>
                  <a:t>. </a:t>
                </a:r>
                <a:endParaRPr lang="de-DE" sz="1400" dirty="0">
                  <a:solidFill>
                    <a:schemeClr val="tx1"/>
                  </a:solidFill>
                  <a:latin typeface="+mj-lt"/>
                </a:endParaRPr>
              </a:p>
            </p:txBody>
          </p:sp>
          <p:sp>
            <p:nvSpPr>
              <p:cNvPr id="10" name="Rectangle 254">
                <a:extLst>
                  <a:ext uri="{FF2B5EF4-FFF2-40B4-BE49-F238E27FC236}">
                    <a16:creationId xmlns:a16="http://schemas.microsoft.com/office/drawing/2014/main" id="{D8AD70CD-9397-471D-8602-B63ABF91A80A}"/>
                  </a:ext>
                </a:extLst>
              </p:cNvPr>
              <p:cNvSpPr/>
              <p:nvPr/>
            </p:nvSpPr>
            <p:spPr>
              <a:xfrm>
                <a:off x="5921828" y="3217979"/>
                <a:ext cx="320384" cy="94861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grpSp>
    </p:spTree>
    <p:extLst>
      <p:ext uri="{BB962C8B-B14F-4D97-AF65-F5344CB8AC3E}">
        <p14:creationId xmlns:p14="http://schemas.microsoft.com/office/powerpoint/2010/main" val="410832234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Weltkarte">
    <p:spTree>
      <p:nvGrpSpPr>
        <p:cNvPr id="1" name=""/>
        <p:cNvGrpSpPr/>
        <p:nvPr/>
      </p:nvGrpSpPr>
      <p:grpSpPr>
        <a:xfrm>
          <a:off x="0" y="0"/>
          <a:ext cx="0" cy="0"/>
          <a:chOff x="0" y="0"/>
          <a:chExt cx="0" cy="0"/>
        </a:xfrm>
      </p:grpSpPr>
      <p:pic>
        <p:nvPicPr>
          <p:cNvPr id="2" name="Grafik 1"/>
          <p:cNvPicPr>
            <a:picLocks noChangeAspect="1"/>
          </p:cNvPicPr>
          <p:nvPr/>
        </p:nvPicPr>
        <p:blipFill>
          <a:blip r:embed="rId3">
            <a:duotone>
              <a:schemeClr val="accent4">
                <a:shade val="45000"/>
                <a:satMod val="135000"/>
              </a:schemeClr>
              <a:prstClr val="white"/>
            </a:duotone>
          </a:blip>
          <a:stretch>
            <a:fillRect/>
          </a:stretch>
        </p:blipFill>
        <p:spPr>
          <a:xfrm>
            <a:off x="1465739" y="1309142"/>
            <a:ext cx="9345978" cy="5060119"/>
          </a:xfrm>
          <a:prstGeom prst="rect">
            <a:avLst/>
          </a:prstGeom>
        </p:spPr>
      </p:pic>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311" name="Gruppieren 390">
            <a:extLst>
              <a:ext uri="{FF2B5EF4-FFF2-40B4-BE49-F238E27FC236}">
                <a16:creationId xmlns:a16="http://schemas.microsoft.com/office/drawing/2014/main" id="{9FD47D75-3FA8-4BDC-9007-A833691CAF67}"/>
              </a:ext>
            </a:extLst>
          </p:cNvPr>
          <p:cNvGrpSpPr/>
          <p:nvPr/>
        </p:nvGrpSpPr>
        <p:grpSpPr>
          <a:xfrm>
            <a:off x="784619" y="1549574"/>
            <a:ext cx="1769966" cy="1813612"/>
            <a:chOff x="1051450" y="1269001"/>
            <a:chExt cx="1808394" cy="1808394"/>
          </a:xfrm>
        </p:grpSpPr>
        <p:sp>
          <p:nvSpPr>
            <p:cNvPr id="312" name="MIO_LINE1">
              <a:extLst>
                <a:ext uri="{FF2B5EF4-FFF2-40B4-BE49-F238E27FC236}">
                  <a16:creationId xmlns:a16="http://schemas.microsoft.com/office/drawing/2014/main" id="{78D4EF77-AC5A-45A8-80A9-7712B31C184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3" name="Diagramm 391">
              <a:extLst>
                <a:ext uri="{FF2B5EF4-FFF2-40B4-BE49-F238E27FC236}">
                  <a16:creationId xmlns:a16="http://schemas.microsoft.com/office/drawing/2014/main" id="{4326DA27-A57A-4BED-B1F6-D22E12376011}"/>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14" name="Gruppieren 393">
            <a:extLst>
              <a:ext uri="{FF2B5EF4-FFF2-40B4-BE49-F238E27FC236}">
                <a16:creationId xmlns:a16="http://schemas.microsoft.com/office/drawing/2014/main" id="{5CB0B717-E133-45EF-B0ED-66382239EA91}"/>
              </a:ext>
            </a:extLst>
          </p:cNvPr>
          <p:cNvGrpSpPr/>
          <p:nvPr/>
        </p:nvGrpSpPr>
        <p:grpSpPr>
          <a:xfrm>
            <a:off x="3735553" y="1549574"/>
            <a:ext cx="1769966" cy="1813612"/>
            <a:chOff x="1051450" y="1269001"/>
            <a:chExt cx="1808394" cy="1808394"/>
          </a:xfrm>
        </p:grpSpPr>
        <p:sp>
          <p:nvSpPr>
            <p:cNvPr id="315" name="MIO_LINE1">
              <a:extLst>
                <a:ext uri="{FF2B5EF4-FFF2-40B4-BE49-F238E27FC236}">
                  <a16:creationId xmlns:a16="http://schemas.microsoft.com/office/drawing/2014/main" id="{AB0EEC20-792D-4AF3-87D0-7E4D10A9420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6" name="Diagramm 394">
              <a:extLst>
                <a:ext uri="{FF2B5EF4-FFF2-40B4-BE49-F238E27FC236}">
                  <a16:creationId xmlns:a16="http://schemas.microsoft.com/office/drawing/2014/main" id="{79AF5984-7B2A-4F52-84A8-EC58E6154513}"/>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17" name="Gruppieren 396">
            <a:extLst>
              <a:ext uri="{FF2B5EF4-FFF2-40B4-BE49-F238E27FC236}">
                <a16:creationId xmlns:a16="http://schemas.microsoft.com/office/drawing/2014/main" id="{72045C72-0187-487D-81B6-A925F30CC88D}"/>
              </a:ext>
            </a:extLst>
          </p:cNvPr>
          <p:cNvGrpSpPr/>
          <p:nvPr/>
        </p:nvGrpSpPr>
        <p:grpSpPr>
          <a:xfrm>
            <a:off x="6686482" y="1549574"/>
            <a:ext cx="1769966" cy="1813612"/>
            <a:chOff x="1051450" y="1269001"/>
            <a:chExt cx="1808394" cy="1808394"/>
          </a:xfrm>
        </p:grpSpPr>
        <p:sp>
          <p:nvSpPr>
            <p:cNvPr id="318" name="MIO_LINE1">
              <a:extLst>
                <a:ext uri="{FF2B5EF4-FFF2-40B4-BE49-F238E27FC236}">
                  <a16:creationId xmlns:a16="http://schemas.microsoft.com/office/drawing/2014/main" id="{2BE95F3E-0155-4ED4-A5BF-10010E5D4D4E}"/>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9" name="Diagramm 397">
              <a:extLst>
                <a:ext uri="{FF2B5EF4-FFF2-40B4-BE49-F238E27FC236}">
                  <a16:creationId xmlns:a16="http://schemas.microsoft.com/office/drawing/2014/main" id="{F2F57F7E-9BF8-4AB4-B54D-E194C6B2350C}"/>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20" name="Gruppieren 399">
            <a:extLst>
              <a:ext uri="{FF2B5EF4-FFF2-40B4-BE49-F238E27FC236}">
                <a16:creationId xmlns:a16="http://schemas.microsoft.com/office/drawing/2014/main" id="{0AEFDF6C-8294-48CE-A03A-7DE5864539F9}"/>
              </a:ext>
            </a:extLst>
          </p:cNvPr>
          <p:cNvGrpSpPr/>
          <p:nvPr/>
        </p:nvGrpSpPr>
        <p:grpSpPr>
          <a:xfrm>
            <a:off x="9637413" y="1549574"/>
            <a:ext cx="1769966" cy="1813612"/>
            <a:chOff x="1051450" y="1269001"/>
            <a:chExt cx="1808394" cy="1808394"/>
          </a:xfrm>
        </p:grpSpPr>
        <p:sp>
          <p:nvSpPr>
            <p:cNvPr id="321" name="MIO_LINE1">
              <a:extLst>
                <a:ext uri="{FF2B5EF4-FFF2-40B4-BE49-F238E27FC236}">
                  <a16:creationId xmlns:a16="http://schemas.microsoft.com/office/drawing/2014/main" id="{C36F32CC-F1F6-492A-8573-181A6C903D7A}"/>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22" name="Diagramm 400">
              <a:extLst>
                <a:ext uri="{FF2B5EF4-FFF2-40B4-BE49-F238E27FC236}">
                  <a16:creationId xmlns:a16="http://schemas.microsoft.com/office/drawing/2014/main" id="{400BB9D8-2B30-4E2D-8D43-6352396280AF}"/>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7"/>
            </a:graphicData>
          </a:graphic>
        </p:graphicFrame>
      </p:grpSp>
      <p:pic>
        <p:nvPicPr>
          <p:cNvPr id="323" name="MIO_PICTOGRAM_PART2" descr="LKW">
            <a:extLst>
              <a:ext uri="{FF2B5EF4-FFF2-40B4-BE49-F238E27FC236}">
                <a16:creationId xmlns:a16="http://schemas.microsoft.com/office/drawing/2014/main" id="{0E9AED08-B0C3-4EBA-B532-D0DD9F95A29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1"/>
              </a:ext>
            </a:extLst>
          </a:blip>
          <a:stretch>
            <a:fillRect/>
          </a:stretch>
        </p:blipFill>
        <p:spPr>
          <a:xfrm>
            <a:off x="4338654" y="2167548"/>
            <a:ext cx="563760" cy="577661"/>
          </a:xfrm>
          <a:prstGeom prst="rect">
            <a:avLst/>
          </a:prstGeom>
        </p:spPr>
      </p:pic>
      <p:pic>
        <p:nvPicPr>
          <p:cNvPr id="324" name="MIO_PICTOGRAM_PART2" descr="Flugzeug">
            <a:extLst>
              <a:ext uri="{FF2B5EF4-FFF2-40B4-BE49-F238E27FC236}">
                <a16:creationId xmlns:a16="http://schemas.microsoft.com/office/drawing/2014/main" id="{2267C548-9871-4D8B-9B01-AF3D1D2A21D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3"/>
              </a:ext>
            </a:extLst>
          </a:blip>
          <a:stretch>
            <a:fillRect/>
          </a:stretch>
        </p:blipFill>
        <p:spPr>
          <a:xfrm>
            <a:off x="7289584" y="2167548"/>
            <a:ext cx="563760" cy="577661"/>
          </a:xfrm>
          <a:prstGeom prst="rect">
            <a:avLst/>
          </a:prstGeom>
        </p:spPr>
      </p:pic>
      <p:pic>
        <p:nvPicPr>
          <p:cNvPr id="325" name="MIO_PICTOGRAM_PART2" descr="Auto">
            <a:extLst>
              <a:ext uri="{FF2B5EF4-FFF2-40B4-BE49-F238E27FC236}">
                <a16:creationId xmlns:a16="http://schemas.microsoft.com/office/drawing/2014/main" id="{FC56C13B-0BA0-4D8B-AF32-F4C7321ABBD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5"/>
              </a:ext>
            </a:extLst>
          </a:blip>
          <a:stretch>
            <a:fillRect/>
          </a:stretch>
        </p:blipFill>
        <p:spPr>
          <a:xfrm>
            <a:off x="1387721" y="2167548"/>
            <a:ext cx="563760" cy="577661"/>
          </a:xfrm>
          <a:prstGeom prst="rect">
            <a:avLst/>
          </a:prstGeom>
        </p:spPr>
      </p:pic>
      <p:pic>
        <p:nvPicPr>
          <p:cNvPr id="326" name="MIO_PICTOGRAM_PART2" descr="Zug">
            <a:extLst>
              <a:ext uri="{FF2B5EF4-FFF2-40B4-BE49-F238E27FC236}">
                <a16:creationId xmlns:a16="http://schemas.microsoft.com/office/drawing/2014/main" id="{7F21F0AF-4FDB-4872-92B1-00E9E171C82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7"/>
              </a:ext>
            </a:extLst>
          </a:blip>
          <a:stretch>
            <a:fillRect/>
          </a:stretch>
        </p:blipFill>
        <p:spPr>
          <a:xfrm>
            <a:off x="10240516" y="2167548"/>
            <a:ext cx="563760" cy="577661"/>
          </a:xfrm>
          <a:prstGeom prst="rect">
            <a:avLst/>
          </a:prstGeom>
        </p:spPr>
      </p:pic>
      <p:sp>
        <p:nvSpPr>
          <p:cNvPr id="327" name="Textplatzhalter 326"/>
          <p:cNvSpPr>
            <a:spLocks noGrp="1"/>
          </p:cNvSpPr>
          <p:nvPr>
            <p:ph type="body" sz="quarter" idx="10"/>
          </p:nvPr>
        </p:nvSpPr>
        <p:spPr>
          <a:xfrm>
            <a:off x="697521"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8" name="Textplatzhalter 326"/>
          <p:cNvSpPr>
            <a:spLocks noGrp="1"/>
          </p:cNvSpPr>
          <p:nvPr>
            <p:ph type="body" sz="quarter" idx="11"/>
          </p:nvPr>
        </p:nvSpPr>
        <p:spPr>
          <a:xfrm>
            <a:off x="3678577"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9" name="Textplatzhalter 326"/>
          <p:cNvSpPr>
            <a:spLocks noGrp="1"/>
          </p:cNvSpPr>
          <p:nvPr>
            <p:ph type="body" sz="quarter" idx="12"/>
          </p:nvPr>
        </p:nvSpPr>
        <p:spPr>
          <a:xfrm>
            <a:off x="9566629"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0" name="Textplatzhalter 326"/>
          <p:cNvSpPr>
            <a:spLocks noGrp="1"/>
          </p:cNvSpPr>
          <p:nvPr>
            <p:ph type="body" sz="quarter" idx="13"/>
          </p:nvPr>
        </p:nvSpPr>
        <p:spPr>
          <a:xfrm>
            <a:off x="6634000"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1" name="Textplatzhalter 326"/>
          <p:cNvSpPr>
            <a:spLocks noGrp="1"/>
          </p:cNvSpPr>
          <p:nvPr>
            <p:ph type="body" sz="quarter" idx="14"/>
          </p:nvPr>
        </p:nvSpPr>
        <p:spPr>
          <a:xfrm>
            <a:off x="253138"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2" name="Textplatzhalter 326"/>
          <p:cNvSpPr>
            <a:spLocks noGrp="1"/>
          </p:cNvSpPr>
          <p:nvPr>
            <p:ph type="body" sz="quarter" idx="15"/>
          </p:nvPr>
        </p:nvSpPr>
        <p:spPr>
          <a:xfrm>
            <a:off x="3234194"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3" name="Textplatzhalter 326"/>
          <p:cNvSpPr>
            <a:spLocks noGrp="1"/>
          </p:cNvSpPr>
          <p:nvPr>
            <p:ph type="body" sz="quarter" idx="16"/>
          </p:nvPr>
        </p:nvSpPr>
        <p:spPr>
          <a:xfrm>
            <a:off x="9122246"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4" name="Textplatzhalter 326"/>
          <p:cNvSpPr>
            <a:spLocks noGrp="1"/>
          </p:cNvSpPr>
          <p:nvPr>
            <p:ph type="body" sz="quarter" idx="17"/>
          </p:nvPr>
        </p:nvSpPr>
        <p:spPr>
          <a:xfrm>
            <a:off x="6189617"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0352733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Dash 3 x 5">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1800000" cy="1440000"/>
          </a:xfrm>
        </p:spPr>
        <p:txBody>
          <a:bodyPr/>
          <a:lstStyle/>
          <a:p>
            <a:r>
              <a:rPr lang="de-DE" smtClean="0"/>
              <a:t>Diagramm durch Klicken auf Symbol hinzufügen</a:t>
            </a:r>
            <a:endParaRPr lang="de-DE"/>
          </a:p>
        </p:txBody>
      </p:sp>
      <p:sp>
        <p:nvSpPr>
          <p:cNvPr id="11" name="Diagrammplatzhalter 8"/>
          <p:cNvSpPr>
            <a:spLocks noGrp="1"/>
          </p:cNvSpPr>
          <p:nvPr>
            <p:ph type="chart" sz="quarter" idx="13"/>
          </p:nvPr>
        </p:nvSpPr>
        <p:spPr>
          <a:xfrm>
            <a:off x="4214033" y="1562634"/>
            <a:ext cx="1800000" cy="1440000"/>
          </a:xfrm>
        </p:spPr>
        <p:txBody>
          <a:bodyPr/>
          <a:lstStyle/>
          <a:p>
            <a:r>
              <a:rPr lang="de-DE" smtClean="0"/>
              <a:t>Diagramm durch Klicken auf Symbol hinzufügen</a:t>
            </a:r>
            <a:endParaRPr lang="de-DE"/>
          </a:p>
        </p:txBody>
      </p:sp>
      <p:sp>
        <p:nvSpPr>
          <p:cNvPr id="12" name="Diagrammplatzhalter 8"/>
          <p:cNvSpPr>
            <a:spLocks noGrp="1"/>
          </p:cNvSpPr>
          <p:nvPr>
            <p:ph type="chart" sz="quarter" idx="14"/>
          </p:nvPr>
        </p:nvSpPr>
        <p:spPr>
          <a:xfrm>
            <a:off x="6156562" y="1562634"/>
            <a:ext cx="1800000" cy="1440000"/>
          </a:xfrm>
        </p:spPr>
        <p:txBody>
          <a:bodyPr/>
          <a:lstStyle/>
          <a:p>
            <a:r>
              <a:rPr lang="de-DE" smtClean="0"/>
              <a:t>Diagramm durch Klicken auf Symbol hinzufügen</a:t>
            </a:r>
            <a:endParaRPr lang="de-DE"/>
          </a:p>
        </p:txBody>
      </p:sp>
      <p:sp>
        <p:nvSpPr>
          <p:cNvPr id="13" name="Diagrammplatzhalter 8"/>
          <p:cNvSpPr>
            <a:spLocks noGrp="1"/>
          </p:cNvSpPr>
          <p:nvPr>
            <p:ph type="chart" sz="quarter" idx="15"/>
          </p:nvPr>
        </p:nvSpPr>
        <p:spPr>
          <a:xfrm>
            <a:off x="8099091" y="1562634"/>
            <a:ext cx="1800000" cy="1440000"/>
          </a:xfrm>
        </p:spPr>
        <p:txBody>
          <a:bodyPr/>
          <a:lstStyle/>
          <a:p>
            <a:r>
              <a:rPr lang="de-DE" smtClean="0"/>
              <a:t>Diagramm durch Klicken auf Symbol hinzufügen</a:t>
            </a:r>
            <a:endParaRPr lang="de-DE" dirty="0"/>
          </a:p>
        </p:txBody>
      </p:sp>
      <p:sp>
        <p:nvSpPr>
          <p:cNvPr id="14" name="Diagrammplatzhalter 8"/>
          <p:cNvSpPr>
            <a:spLocks noGrp="1"/>
          </p:cNvSpPr>
          <p:nvPr>
            <p:ph type="chart" sz="quarter" idx="16"/>
          </p:nvPr>
        </p:nvSpPr>
        <p:spPr>
          <a:xfrm>
            <a:off x="10041620" y="1562634"/>
            <a:ext cx="1800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1800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4214033" y="3244731"/>
            <a:ext cx="1800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6156562" y="3244731"/>
            <a:ext cx="1800000" cy="1440000"/>
          </a:xfrm>
        </p:spPr>
        <p:txBody>
          <a:bodyPr/>
          <a:lstStyle/>
          <a:p>
            <a:r>
              <a:rPr lang="de-DE" smtClean="0"/>
              <a:t>Diagramm durch Klicken auf Symbol hinzufügen</a:t>
            </a:r>
            <a:endParaRPr lang="de-DE"/>
          </a:p>
        </p:txBody>
      </p:sp>
      <p:sp>
        <p:nvSpPr>
          <p:cNvPr id="19" name="Diagrammplatzhalter 8"/>
          <p:cNvSpPr>
            <a:spLocks noGrp="1"/>
          </p:cNvSpPr>
          <p:nvPr>
            <p:ph type="chart" sz="quarter" idx="20"/>
          </p:nvPr>
        </p:nvSpPr>
        <p:spPr>
          <a:xfrm>
            <a:off x="8099091" y="3244731"/>
            <a:ext cx="1800000" cy="1440000"/>
          </a:xfrm>
        </p:spPr>
        <p:txBody>
          <a:bodyPr/>
          <a:lstStyle/>
          <a:p>
            <a:r>
              <a:rPr lang="de-DE" smtClean="0"/>
              <a:t>Diagramm durch Klicken auf Symbol hinzufügen</a:t>
            </a:r>
            <a:endParaRPr lang="de-DE" dirty="0"/>
          </a:p>
        </p:txBody>
      </p:sp>
      <p:sp>
        <p:nvSpPr>
          <p:cNvPr id="20" name="Diagrammplatzhalter 8"/>
          <p:cNvSpPr>
            <a:spLocks noGrp="1"/>
          </p:cNvSpPr>
          <p:nvPr>
            <p:ph type="chart" sz="quarter" idx="21"/>
          </p:nvPr>
        </p:nvSpPr>
        <p:spPr>
          <a:xfrm>
            <a:off x="10041620" y="3244731"/>
            <a:ext cx="1800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1800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4214033" y="4902246"/>
            <a:ext cx="1800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6156562" y="4902246"/>
            <a:ext cx="1800000" cy="1440000"/>
          </a:xfrm>
        </p:spPr>
        <p:txBody>
          <a:bodyPr/>
          <a:lstStyle/>
          <a:p>
            <a:r>
              <a:rPr lang="de-DE" smtClean="0"/>
              <a:t>Diagramm durch Klicken auf Symbol hinzufügen</a:t>
            </a:r>
            <a:endParaRPr lang="de-DE"/>
          </a:p>
        </p:txBody>
      </p:sp>
      <p:sp>
        <p:nvSpPr>
          <p:cNvPr id="25" name="Diagrammplatzhalter 8"/>
          <p:cNvSpPr>
            <a:spLocks noGrp="1"/>
          </p:cNvSpPr>
          <p:nvPr>
            <p:ph type="chart" sz="quarter" idx="25"/>
          </p:nvPr>
        </p:nvSpPr>
        <p:spPr>
          <a:xfrm>
            <a:off x="8099091" y="4902246"/>
            <a:ext cx="1800000" cy="1440000"/>
          </a:xfrm>
        </p:spPr>
        <p:txBody>
          <a:bodyPr/>
          <a:lstStyle/>
          <a:p>
            <a:r>
              <a:rPr lang="de-DE" smtClean="0"/>
              <a:t>Diagramm durch Klicken auf Symbol hinzufügen</a:t>
            </a:r>
            <a:endParaRPr lang="de-DE" dirty="0"/>
          </a:p>
        </p:txBody>
      </p:sp>
      <p:sp>
        <p:nvSpPr>
          <p:cNvPr id="26" name="Diagrammplatzhalter 8"/>
          <p:cNvSpPr>
            <a:spLocks noGrp="1"/>
          </p:cNvSpPr>
          <p:nvPr>
            <p:ph type="chart" sz="quarter" idx="26"/>
          </p:nvPr>
        </p:nvSpPr>
        <p:spPr>
          <a:xfrm>
            <a:off x="10041620" y="4902246"/>
            <a:ext cx="1800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2"/>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56381583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1_Dash 3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3024000" cy="1440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562634"/>
            <a:ext cx="3024000" cy="1440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562634"/>
            <a:ext cx="3024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3024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3244731"/>
            <a:ext cx="3024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3244731"/>
            <a:ext cx="3024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3024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5523291" y="4902246"/>
            <a:ext cx="3024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8775078" y="4902246"/>
            <a:ext cx="3024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22286415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Folien kommentiert">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noChangeAspect="1"/>
          </p:cNvSpPr>
          <p:nvPr>
            <p:ph type="pic" sz="quarter" idx="10"/>
          </p:nvPr>
        </p:nvSpPr>
        <p:spPr>
          <a:xfrm>
            <a:off x="688975" y="1962094"/>
            <a:ext cx="3200001" cy="1800000"/>
          </a:xfrm>
        </p:spPr>
        <p:txBody>
          <a:bodyPr/>
          <a:lstStyle/>
          <a:p>
            <a:r>
              <a:rPr lang="de-DE" smtClean="0"/>
              <a:t>Bild durch Klicken auf Symbol hinzufügen</a:t>
            </a:r>
            <a:endParaRPr lang="de-DE"/>
          </a:p>
        </p:txBody>
      </p:sp>
      <p:sp>
        <p:nvSpPr>
          <p:cNvPr id="19" name="Bildplatzhalter 2"/>
          <p:cNvSpPr>
            <a:spLocks noGrp="1" noChangeAspect="1"/>
          </p:cNvSpPr>
          <p:nvPr>
            <p:ph type="pic" sz="quarter" idx="11"/>
          </p:nvPr>
        </p:nvSpPr>
        <p:spPr>
          <a:xfrm>
            <a:off x="4453758" y="1962094"/>
            <a:ext cx="3200001" cy="1800000"/>
          </a:xfrm>
        </p:spPr>
        <p:txBody>
          <a:bodyPr/>
          <a:lstStyle/>
          <a:p>
            <a:r>
              <a:rPr lang="de-DE" smtClean="0"/>
              <a:t>Bild durch Klicken auf Symbol hinzufügen</a:t>
            </a:r>
            <a:endParaRPr lang="de-DE"/>
          </a:p>
        </p:txBody>
      </p:sp>
      <p:sp>
        <p:nvSpPr>
          <p:cNvPr id="20" name="Bildplatzhalter 2"/>
          <p:cNvSpPr>
            <a:spLocks noGrp="1" noChangeAspect="1"/>
          </p:cNvSpPr>
          <p:nvPr>
            <p:ph type="pic" sz="quarter" idx="12"/>
          </p:nvPr>
        </p:nvSpPr>
        <p:spPr>
          <a:xfrm>
            <a:off x="8218541" y="1962094"/>
            <a:ext cx="3200001" cy="1800000"/>
          </a:xfrm>
        </p:spPr>
        <p:txBody>
          <a:bodyPr/>
          <a:lstStyle/>
          <a:p>
            <a:r>
              <a:rPr lang="de-DE" smtClean="0"/>
              <a:t>Bild durch Klicken auf Symbol hinzufügen</a:t>
            </a:r>
            <a:endParaRPr lang="de-DE"/>
          </a:p>
        </p:txBody>
      </p:sp>
      <p:sp>
        <p:nvSpPr>
          <p:cNvPr id="7" name="Textplatzhalter 6"/>
          <p:cNvSpPr>
            <a:spLocks noGrp="1"/>
          </p:cNvSpPr>
          <p:nvPr>
            <p:ph type="body" sz="quarter" idx="13"/>
          </p:nvPr>
        </p:nvSpPr>
        <p:spPr>
          <a:xfrm>
            <a:off x="688975"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6"/>
          <p:cNvSpPr>
            <a:spLocks noGrp="1"/>
          </p:cNvSpPr>
          <p:nvPr>
            <p:ph type="body" sz="quarter" idx="14"/>
          </p:nvPr>
        </p:nvSpPr>
        <p:spPr>
          <a:xfrm>
            <a:off x="4453758"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6"/>
          <p:cNvSpPr>
            <a:spLocks noGrp="1"/>
          </p:cNvSpPr>
          <p:nvPr>
            <p:ph type="body" sz="quarter" idx="15"/>
          </p:nvPr>
        </p:nvSpPr>
        <p:spPr>
          <a:xfrm>
            <a:off x="8218541"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6"/>
          <p:cNvSpPr>
            <a:spLocks noGrp="1"/>
          </p:cNvSpPr>
          <p:nvPr>
            <p:ph type="body" sz="quarter" idx="16"/>
          </p:nvPr>
        </p:nvSpPr>
        <p:spPr>
          <a:xfrm>
            <a:off x="688975"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6"/>
          <p:cNvSpPr>
            <a:spLocks noGrp="1"/>
          </p:cNvSpPr>
          <p:nvPr>
            <p:ph type="body" sz="quarter" idx="17"/>
          </p:nvPr>
        </p:nvSpPr>
        <p:spPr>
          <a:xfrm>
            <a:off x="4453758"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6"/>
          <p:cNvSpPr>
            <a:spLocks noGrp="1"/>
          </p:cNvSpPr>
          <p:nvPr>
            <p:ph type="body" sz="quarter" idx="18"/>
          </p:nvPr>
        </p:nvSpPr>
        <p:spPr>
          <a:xfrm>
            <a:off x="8218541"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7931763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702">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_Dash 3 x 3 TEXT">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Textplatzhalter 2"/>
          <p:cNvSpPr>
            <a:spLocks noGrp="1"/>
          </p:cNvSpPr>
          <p:nvPr>
            <p:ph type="body" sz="quarter" idx="30"/>
          </p:nvPr>
        </p:nvSpPr>
        <p:spPr>
          <a:xfrm>
            <a:off x="2535093" y="1563688"/>
            <a:ext cx="2880000" cy="1440000"/>
          </a:xfrm>
          <a:solidFill>
            <a:schemeClr val="bg2"/>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2"/>
          <p:cNvSpPr>
            <a:spLocks noGrp="1"/>
          </p:cNvSpPr>
          <p:nvPr>
            <p:ph type="body" sz="quarter" idx="31"/>
          </p:nvPr>
        </p:nvSpPr>
        <p:spPr>
          <a:xfrm>
            <a:off x="5586556" y="1563688"/>
            <a:ext cx="2880000" cy="1440000"/>
          </a:xfrm>
          <a:solidFill>
            <a:schemeClr val="bg2"/>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0" name="Textplatzhalter 2"/>
          <p:cNvSpPr>
            <a:spLocks noGrp="1"/>
          </p:cNvSpPr>
          <p:nvPr>
            <p:ph type="body" sz="quarter" idx="32"/>
          </p:nvPr>
        </p:nvSpPr>
        <p:spPr>
          <a:xfrm>
            <a:off x="8638020" y="1563688"/>
            <a:ext cx="2880000" cy="1440000"/>
          </a:xfrm>
          <a:solidFill>
            <a:schemeClr val="bg2"/>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2"/>
          <p:cNvSpPr>
            <a:spLocks noGrp="1"/>
          </p:cNvSpPr>
          <p:nvPr>
            <p:ph type="body" sz="quarter" idx="33"/>
          </p:nvPr>
        </p:nvSpPr>
        <p:spPr>
          <a:xfrm>
            <a:off x="2552411"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2"/>
          <p:cNvSpPr>
            <a:spLocks noGrp="1"/>
          </p:cNvSpPr>
          <p:nvPr>
            <p:ph type="body" sz="quarter" idx="34"/>
          </p:nvPr>
        </p:nvSpPr>
        <p:spPr>
          <a:xfrm>
            <a:off x="5603874"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2"/>
          <p:cNvSpPr>
            <a:spLocks noGrp="1"/>
          </p:cNvSpPr>
          <p:nvPr>
            <p:ph type="body" sz="quarter" idx="35"/>
          </p:nvPr>
        </p:nvSpPr>
        <p:spPr>
          <a:xfrm>
            <a:off x="8655338"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8" name="Textplatzhalter 2"/>
          <p:cNvSpPr>
            <a:spLocks noGrp="1"/>
          </p:cNvSpPr>
          <p:nvPr>
            <p:ph type="body" sz="quarter" idx="36"/>
          </p:nvPr>
        </p:nvSpPr>
        <p:spPr>
          <a:xfrm>
            <a:off x="2548947"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37"/>
          </p:nvPr>
        </p:nvSpPr>
        <p:spPr>
          <a:xfrm>
            <a:off x="5600410"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
          <p:cNvSpPr>
            <a:spLocks noGrp="1"/>
          </p:cNvSpPr>
          <p:nvPr>
            <p:ph type="body" sz="quarter" idx="38"/>
          </p:nvPr>
        </p:nvSpPr>
        <p:spPr>
          <a:xfrm>
            <a:off x="8651874"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8822567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_Dash 2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442991"/>
            <a:ext cx="3024000" cy="2412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442991"/>
            <a:ext cx="3024000" cy="2412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442991"/>
            <a:ext cx="3024000" cy="2412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4039495"/>
            <a:ext cx="3024000" cy="2412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4039495"/>
            <a:ext cx="3024000" cy="2412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4039495"/>
            <a:ext cx="3024000" cy="2412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444045"/>
            <a:ext cx="1440000" cy="2412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4039495"/>
            <a:ext cx="1440000" cy="2412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55417065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8784844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90032309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0 Points">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199" y="417600"/>
            <a:ext cx="9104153"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1178326"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6" name="Bildplatzhalter 2"/>
          <p:cNvSpPr>
            <a:spLocks noGrp="1"/>
          </p:cNvSpPr>
          <p:nvPr>
            <p:ph type="pic" sz="quarter" idx="13"/>
          </p:nvPr>
        </p:nvSpPr>
        <p:spPr>
          <a:xfrm>
            <a:off x="3358574"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7" name="Bildplatzhalter 2"/>
          <p:cNvSpPr>
            <a:spLocks noGrp="1"/>
          </p:cNvSpPr>
          <p:nvPr>
            <p:ph type="pic" sz="quarter" idx="14"/>
          </p:nvPr>
        </p:nvSpPr>
        <p:spPr>
          <a:xfrm>
            <a:off x="5538822"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8" name="Bildplatzhalter 2"/>
          <p:cNvSpPr>
            <a:spLocks noGrp="1"/>
          </p:cNvSpPr>
          <p:nvPr>
            <p:ph type="pic" sz="quarter" idx="15"/>
          </p:nvPr>
        </p:nvSpPr>
        <p:spPr>
          <a:xfrm>
            <a:off x="7719070"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9" name="Bildplatzhalter 2"/>
          <p:cNvSpPr>
            <a:spLocks noGrp="1"/>
          </p:cNvSpPr>
          <p:nvPr>
            <p:ph type="pic" sz="quarter" idx="16"/>
          </p:nvPr>
        </p:nvSpPr>
        <p:spPr>
          <a:xfrm>
            <a:off x="9899319"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0" name="Bildplatzhalter 2"/>
          <p:cNvSpPr>
            <a:spLocks noGrp="1"/>
          </p:cNvSpPr>
          <p:nvPr>
            <p:ph type="pic" sz="quarter" idx="17"/>
          </p:nvPr>
        </p:nvSpPr>
        <p:spPr>
          <a:xfrm>
            <a:off x="1178326"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1" name="Bildplatzhalter 2"/>
          <p:cNvSpPr>
            <a:spLocks noGrp="1"/>
          </p:cNvSpPr>
          <p:nvPr>
            <p:ph type="pic" sz="quarter" idx="18"/>
          </p:nvPr>
        </p:nvSpPr>
        <p:spPr>
          <a:xfrm>
            <a:off x="3358574"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2" name="Bildplatzhalter 2"/>
          <p:cNvSpPr>
            <a:spLocks noGrp="1"/>
          </p:cNvSpPr>
          <p:nvPr>
            <p:ph type="pic" sz="quarter" idx="19"/>
          </p:nvPr>
        </p:nvSpPr>
        <p:spPr>
          <a:xfrm>
            <a:off x="5538822"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3" name="Bildplatzhalter 2"/>
          <p:cNvSpPr>
            <a:spLocks noGrp="1"/>
          </p:cNvSpPr>
          <p:nvPr>
            <p:ph type="pic" sz="quarter" idx="20"/>
          </p:nvPr>
        </p:nvSpPr>
        <p:spPr>
          <a:xfrm>
            <a:off x="7719070"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4" name="Bildplatzhalter 2"/>
          <p:cNvSpPr>
            <a:spLocks noGrp="1"/>
          </p:cNvSpPr>
          <p:nvPr>
            <p:ph type="pic" sz="quarter" idx="21"/>
          </p:nvPr>
        </p:nvSpPr>
        <p:spPr>
          <a:xfrm>
            <a:off x="9899319"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5" name="Textplatzhalter 14"/>
          <p:cNvSpPr>
            <a:spLocks noGrp="1"/>
          </p:cNvSpPr>
          <p:nvPr>
            <p:ph type="body" sz="quarter" idx="22"/>
          </p:nvPr>
        </p:nvSpPr>
        <p:spPr>
          <a:xfrm>
            <a:off x="717340"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5"/>
          <p:cNvSpPr>
            <a:spLocks noGrp="1"/>
          </p:cNvSpPr>
          <p:nvPr>
            <p:ph type="body" sz="quarter" idx="32"/>
          </p:nvPr>
        </p:nvSpPr>
        <p:spPr>
          <a:xfrm>
            <a:off x="444500"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14"/>
          <p:cNvSpPr>
            <a:spLocks noGrp="1"/>
          </p:cNvSpPr>
          <p:nvPr>
            <p:ph type="body" sz="quarter" idx="33"/>
          </p:nvPr>
        </p:nvSpPr>
        <p:spPr>
          <a:xfrm>
            <a:off x="2905776"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5"/>
          <p:cNvSpPr>
            <a:spLocks noGrp="1"/>
          </p:cNvSpPr>
          <p:nvPr>
            <p:ph type="body" sz="quarter" idx="34"/>
          </p:nvPr>
        </p:nvSpPr>
        <p:spPr>
          <a:xfrm>
            <a:off x="2632936"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0" name="Textplatzhalter 14"/>
          <p:cNvSpPr>
            <a:spLocks noGrp="1"/>
          </p:cNvSpPr>
          <p:nvPr>
            <p:ph type="body" sz="quarter" idx="35"/>
          </p:nvPr>
        </p:nvSpPr>
        <p:spPr>
          <a:xfrm>
            <a:off x="5094212"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1" name="Textplatzhalter 25"/>
          <p:cNvSpPr>
            <a:spLocks noGrp="1"/>
          </p:cNvSpPr>
          <p:nvPr>
            <p:ph type="body" sz="quarter" idx="36"/>
          </p:nvPr>
        </p:nvSpPr>
        <p:spPr>
          <a:xfrm>
            <a:off x="4821372"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14"/>
          <p:cNvSpPr>
            <a:spLocks noGrp="1"/>
          </p:cNvSpPr>
          <p:nvPr>
            <p:ph type="body" sz="quarter" idx="37"/>
          </p:nvPr>
        </p:nvSpPr>
        <p:spPr>
          <a:xfrm>
            <a:off x="7282648"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Textplatzhalter 25"/>
          <p:cNvSpPr>
            <a:spLocks noGrp="1"/>
          </p:cNvSpPr>
          <p:nvPr>
            <p:ph type="body" sz="quarter" idx="38"/>
          </p:nvPr>
        </p:nvSpPr>
        <p:spPr>
          <a:xfrm>
            <a:off x="7009808"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14"/>
          <p:cNvSpPr>
            <a:spLocks noGrp="1"/>
          </p:cNvSpPr>
          <p:nvPr>
            <p:ph type="body" sz="quarter" idx="39"/>
          </p:nvPr>
        </p:nvSpPr>
        <p:spPr>
          <a:xfrm>
            <a:off x="9471083"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5"/>
          <p:cNvSpPr>
            <a:spLocks noGrp="1"/>
          </p:cNvSpPr>
          <p:nvPr>
            <p:ph type="body" sz="quarter" idx="40"/>
          </p:nvPr>
        </p:nvSpPr>
        <p:spPr>
          <a:xfrm>
            <a:off x="9198243"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14"/>
          <p:cNvSpPr>
            <a:spLocks noGrp="1"/>
          </p:cNvSpPr>
          <p:nvPr>
            <p:ph type="body" sz="quarter" idx="41"/>
          </p:nvPr>
        </p:nvSpPr>
        <p:spPr>
          <a:xfrm>
            <a:off x="715914"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5"/>
          <p:cNvSpPr>
            <a:spLocks noGrp="1"/>
          </p:cNvSpPr>
          <p:nvPr>
            <p:ph type="body" sz="quarter" idx="42"/>
          </p:nvPr>
        </p:nvSpPr>
        <p:spPr>
          <a:xfrm>
            <a:off x="443074"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8" name="Textplatzhalter 14"/>
          <p:cNvSpPr>
            <a:spLocks noGrp="1"/>
          </p:cNvSpPr>
          <p:nvPr>
            <p:ph type="body" sz="quarter" idx="43"/>
          </p:nvPr>
        </p:nvSpPr>
        <p:spPr>
          <a:xfrm>
            <a:off x="2904350"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5"/>
          <p:cNvSpPr>
            <a:spLocks noGrp="1"/>
          </p:cNvSpPr>
          <p:nvPr>
            <p:ph type="body" sz="quarter" idx="44"/>
          </p:nvPr>
        </p:nvSpPr>
        <p:spPr>
          <a:xfrm>
            <a:off x="2631510"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0" name="Textplatzhalter 14"/>
          <p:cNvSpPr>
            <a:spLocks noGrp="1"/>
          </p:cNvSpPr>
          <p:nvPr>
            <p:ph type="body" sz="quarter" idx="45"/>
          </p:nvPr>
        </p:nvSpPr>
        <p:spPr>
          <a:xfrm>
            <a:off x="5092786"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1" name="Textplatzhalter 25"/>
          <p:cNvSpPr>
            <a:spLocks noGrp="1"/>
          </p:cNvSpPr>
          <p:nvPr>
            <p:ph type="body" sz="quarter" idx="46"/>
          </p:nvPr>
        </p:nvSpPr>
        <p:spPr>
          <a:xfrm>
            <a:off x="4819946"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3" name="Textplatzhalter 14"/>
          <p:cNvSpPr>
            <a:spLocks noGrp="1"/>
          </p:cNvSpPr>
          <p:nvPr>
            <p:ph type="body" sz="quarter" idx="47"/>
          </p:nvPr>
        </p:nvSpPr>
        <p:spPr>
          <a:xfrm>
            <a:off x="7281222"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Textplatzhalter 25"/>
          <p:cNvSpPr>
            <a:spLocks noGrp="1"/>
          </p:cNvSpPr>
          <p:nvPr>
            <p:ph type="body" sz="quarter" idx="48"/>
          </p:nvPr>
        </p:nvSpPr>
        <p:spPr>
          <a:xfrm>
            <a:off x="7008382"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5" name="Textplatzhalter 14"/>
          <p:cNvSpPr>
            <a:spLocks noGrp="1"/>
          </p:cNvSpPr>
          <p:nvPr>
            <p:ph type="body" sz="quarter" idx="49"/>
          </p:nvPr>
        </p:nvSpPr>
        <p:spPr>
          <a:xfrm>
            <a:off x="9469657"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Textplatzhalter 25"/>
          <p:cNvSpPr>
            <a:spLocks noGrp="1"/>
          </p:cNvSpPr>
          <p:nvPr>
            <p:ph type="body" sz="quarter" idx="50"/>
          </p:nvPr>
        </p:nvSpPr>
        <p:spPr>
          <a:xfrm>
            <a:off x="9196817"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9503644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Übersichtsfolie/Einleitung">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4871103" y="1328285"/>
            <a:ext cx="7320897" cy="4793381"/>
          </a:xfrm>
          <a:prstGeom prst="rect">
            <a:avLst/>
          </a:prstGeom>
          <a:solidFill>
            <a:schemeClr val="accent2"/>
          </a:solidFill>
        </p:spPr>
        <p:txBody>
          <a:bodyPr lIns="144000" tIns="360000" rIns="252000" bIns="252000">
            <a:noAutofit/>
          </a:bodyPr>
          <a:lstStyle>
            <a:lvl1pPr marL="803275" indent="-285750">
              <a:spcBef>
                <a:spcPts val="0"/>
              </a:spcBef>
              <a:spcAft>
                <a:spcPts val="1200"/>
              </a:spcAft>
              <a:buFont typeface="Wingdings" panose="05000000000000000000" pitchFamily="2" charset="2"/>
              <a:buChar char="§"/>
              <a:defRPr sz="1800">
                <a:solidFill>
                  <a:schemeClr val="bg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8444254"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0" y="1738690"/>
            <a:ext cx="5245240" cy="36773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73464002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468168202"/>
      </p:ext>
    </p:extLst>
  </p:cSld>
  <p:clrMapOvr>
    <a:masterClrMapping/>
  </p:clrMapOvr>
  <p:transition spd="med">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517725396"/>
      </p:ext>
    </p:extLst>
  </p:cSld>
  <p:clrMapOvr>
    <a:masterClrMapping/>
  </p:clrMapOvr>
  <p:transition spd="med">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accent2"/>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171909970"/>
      </p:ext>
    </p:extLst>
  </p:cSld>
  <p:clrMapOvr>
    <a:masterClrMapping/>
  </p:clrMapOvr>
  <p:transition spd="med">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1499595"/>
      </p:ext>
    </p:extLst>
  </p:cSld>
  <p:clrMapOvr>
    <a:masterClrMapping/>
  </p:clrMapOvr>
  <p:transition spd="med">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265113" indent="-265113" algn="l">
              <a:buClr>
                <a:schemeClr val="accent1"/>
              </a:buClr>
              <a:buFont typeface="Arial" panose="020B0604020202020204" pitchFamily="34" charset="0"/>
              <a:buChar char="•"/>
              <a:defRPr sz="1600">
                <a:solidFill>
                  <a:schemeClr val="tx1"/>
                </a:solidFill>
              </a:defRPr>
            </a:lvl1pPr>
            <a:lvl2pPr marL="265113" indent="-265113" algn="l">
              <a:buClr>
                <a:schemeClr val="accent1"/>
              </a:buClr>
              <a:buFont typeface="Arial" panose="020B0604020202020204" pitchFamily="34" charset="0"/>
              <a:buChar char="•"/>
              <a:defRPr sz="1600">
                <a:solidFill>
                  <a:schemeClr val="tx1"/>
                </a:solidFill>
              </a:defRPr>
            </a:lvl2pPr>
            <a:lvl3pPr marL="265113" indent="-265113" algn="l">
              <a:buClr>
                <a:schemeClr val="accent1"/>
              </a:buClr>
              <a:buFont typeface="Arial" panose="020B0604020202020204" pitchFamily="34" charset="0"/>
              <a:buChar char="•"/>
              <a:defRPr sz="1600">
                <a:solidFill>
                  <a:schemeClr val="tx1"/>
                </a:solidFill>
              </a:defRPr>
            </a:lvl3pPr>
            <a:lvl4pPr marL="265113" indent="-265113" algn="l">
              <a:buClr>
                <a:schemeClr val="accent1"/>
              </a:buClr>
              <a:buFont typeface="Arial" panose="020B0604020202020204" pitchFamily="34" charset="0"/>
              <a:buChar char="•"/>
              <a:defRPr sz="1600">
                <a:solidFill>
                  <a:schemeClr val="tx1"/>
                </a:solidFill>
              </a:defRPr>
            </a:lvl4pPr>
            <a:lvl5pPr marL="265113" indent="-265113"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302941853"/>
      </p:ext>
    </p:extLst>
  </p:cSld>
  <p:clrMapOvr>
    <a:masterClrMapping/>
  </p:clrMapOvr>
  <p:transition spd="med">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Stichpunkte+Bild">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95986"/>
            <a:ext cx="4481192" cy="4281500"/>
          </a:xfrm>
          <a:solidFill>
            <a:schemeClr val="bg1"/>
          </a:solidFill>
          <a:ln w="3175">
            <a:solidFill>
              <a:schemeClr val="bg1"/>
            </a:solidFill>
          </a:ln>
        </p:spPr>
        <p:txBody>
          <a:bodyPr anchor="t"/>
          <a:lstStyle>
            <a:lvl1pPr marL="171450" indent="-171450" algn="l">
              <a:buClr>
                <a:schemeClr val="accent1"/>
              </a:buClr>
              <a:buFont typeface="Arial" panose="020B0604020202020204" pitchFamily="34" charset="0"/>
              <a:buChar char="•"/>
              <a:defRPr sz="1600">
                <a:solidFill>
                  <a:schemeClr val="tx1"/>
                </a:solidFill>
              </a:defRPr>
            </a:lvl1pPr>
            <a:lvl2pPr marL="171450" indent="-171450" algn="l">
              <a:buClr>
                <a:schemeClr val="accent1"/>
              </a:buClr>
              <a:buFont typeface="Arial" panose="020B0604020202020204" pitchFamily="34" charset="0"/>
              <a:buChar char="•"/>
              <a:defRPr sz="1600">
                <a:solidFill>
                  <a:schemeClr val="tx1"/>
                </a:solidFill>
              </a:defRPr>
            </a:lvl2pPr>
            <a:lvl3pPr marL="171450" indent="-171450" algn="l">
              <a:buClr>
                <a:schemeClr val="accent1"/>
              </a:buClr>
              <a:buFont typeface="Arial" panose="020B0604020202020204" pitchFamily="34" charset="0"/>
              <a:buChar char="•"/>
              <a:defRPr sz="1600">
                <a:solidFill>
                  <a:schemeClr val="tx1"/>
                </a:solidFill>
              </a:defRPr>
            </a:lvl3pPr>
            <a:lvl4pPr marL="171450" indent="-171450" algn="l">
              <a:buClr>
                <a:schemeClr val="accent1"/>
              </a:buClr>
              <a:buFont typeface="Arial" panose="020B0604020202020204" pitchFamily="34" charset="0"/>
              <a:buChar char="•"/>
              <a:defRPr sz="1600">
                <a:solidFill>
                  <a:schemeClr val="tx1"/>
                </a:solidFill>
              </a:defRPr>
            </a:lvl4pPr>
            <a:lvl5pPr marL="171450" indent="-171450"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689534949"/>
      </p:ext>
    </p:extLst>
  </p:cSld>
  <p:clrMapOvr>
    <a:masterClrMapping/>
  </p:clrMapOvr>
  <p:transition spd="med">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312545900"/>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 Points">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199" y="417600"/>
            <a:ext cx="9104153"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1178326"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6" name="Bildplatzhalter 2"/>
          <p:cNvSpPr>
            <a:spLocks noGrp="1"/>
          </p:cNvSpPr>
          <p:nvPr>
            <p:ph type="pic" sz="quarter" idx="13"/>
          </p:nvPr>
        </p:nvSpPr>
        <p:spPr>
          <a:xfrm>
            <a:off x="3358574"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7" name="Bildplatzhalter 2"/>
          <p:cNvSpPr>
            <a:spLocks noGrp="1"/>
          </p:cNvSpPr>
          <p:nvPr>
            <p:ph type="pic" sz="quarter" idx="14"/>
          </p:nvPr>
        </p:nvSpPr>
        <p:spPr>
          <a:xfrm>
            <a:off x="5538822"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8" name="Bildplatzhalter 2"/>
          <p:cNvSpPr>
            <a:spLocks noGrp="1"/>
          </p:cNvSpPr>
          <p:nvPr>
            <p:ph type="pic" sz="quarter" idx="15"/>
          </p:nvPr>
        </p:nvSpPr>
        <p:spPr>
          <a:xfrm>
            <a:off x="7719070"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9" name="Bildplatzhalter 2"/>
          <p:cNvSpPr>
            <a:spLocks noGrp="1"/>
          </p:cNvSpPr>
          <p:nvPr>
            <p:ph type="pic" sz="quarter" idx="16"/>
          </p:nvPr>
        </p:nvSpPr>
        <p:spPr>
          <a:xfrm>
            <a:off x="9899319"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0" name="Bildplatzhalter 2"/>
          <p:cNvSpPr>
            <a:spLocks noGrp="1"/>
          </p:cNvSpPr>
          <p:nvPr>
            <p:ph type="pic" sz="quarter" idx="17"/>
          </p:nvPr>
        </p:nvSpPr>
        <p:spPr>
          <a:xfrm>
            <a:off x="1178326"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1" name="Bildplatzhalter 2"/>
          <p:cNvSpPr>
            <a:spLocks noGrp="1"/>
          </p:cNvSpPr>
          <p:nvPr>
            <p:ph type="pic" sz="quarter" idx="18"/>
          </p:nvPr>
        </p:nvSpPr>
        <p:spPr>
          <a:xfrm>
            <a:off x="3358574"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2" name="Bildplatzhalter 2"/>
          <p:cNvSpPr>
            <a:spLocks noGrp="1"/>
          </p:cNvSpPr>
          <p:nvPr>
            <p:ph type="pic" sz="quarter" idx="19"/>
          </p:nvPr>
        </p:nvSpPr>
        <p:spPr>
          <a:xfrm>
            <a:off x="5538822"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3" name="Bildplatzhalter 2"/>
          <p:cNvSpPr>
            <a:spLocks noGrp="1"/>
          </p:cNvSpPr>
          <p:nvPr>
            <p:ph type="pic" sz="quarter" idx="20"/>
          </p:nvPr>
        </p:nvSpPr>
        <p:spPr>
          <a:xfrm>
            <a:off x="7719070"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4" name="Bildplatzhalter 2"/>
          <p:cNvSpPr>
            <a:spLocks noGrp="1"/>
          </p:cNvSpPr>
          <p:nvPr>
            <p:ph type="pic" sz="quarter" idx="21"/>
          </p:nvPr>
        </p:nvSpPr>
        <p:spPr>
          <a:xfrm>
            <a:off x="9899319"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5" name="Textplatzhalter 14"/>
          <p:cNvSpPr>
            <a:spLocks noGrp="1"/>
          </p:cNvSpPr>
          <p:nvPr>
            <p:ph type="body" sz="quarter" idx="22"/>
          </p:nvPr>
        </p:nvSpPr>
        <p:spPr>
          <a:xfrm>
            <a:off x="717340"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5"/>
          <p:cNvSpPr>
            <a:spLocks noGrp="1"/>
          </p:cNvSpPr>
          <p:nvPr>
            <p:ph type="body" sz="quarter" idx="32"/>
          </p:nvPr>
        </p:nvSpPr>
        <p:spPr>
          <a:xfrm>
            <a:off x="444500"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14"/>
          <p:cNvSpPr>
            <a:spLocks noGrp="1"/>
          </p:cNvSpPr>
          <p:nvPr>
            <p:ph type="body" sz="quarter" idx="33"/>
          </p:nvPr>
        </p:nvSpPr>
        <p:spPr>
          <a:xfrm>
            <a:off x="2905776"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5"/>
          <p:cNvSpPr>
            <a:spLocks noGrp="1"/>
          </p:cNvSpPr>
          <p:nvPr>
            <p:ph type="body" sz="quarter" idx="34"/>
          </p:nvPr>
        </p:nvSpPr>
        <p:spPr>
          <a:xfrm>
            <a:off x="2632936"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0" name="Textplatzhalter 14"/>
          <p:cNvSpPr>
            <a:spLocks noGrp="1"/>
          </p:cNvSpPr>
          <p:nvPr>
            <p:ph type="body" sz="quarter" idx="35"/>
          </p:nvPr>
        </p:nvSpPr>
        <p:spPr>
          <a:xfrm>
            <a:off x="5094212"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1" name="Textplatzhalter 25"/>
          <p:cNvSpPr>
            <a:spLocks noGrp="1"/>
          </p:cNvSpPr>
          <p:nvPr>
            <p:ph type="body" sz="quarter" idx="36"/>
          </p:nvPr>
        </p:nvSpPr>
        <p:spPr>
          <a:xfrm>
            <a:off x="4821372"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14"/>
          <p:cNvSpPr>
            <a:spLocks noGrp="1"/>
          </p:cNvSpPr>
          <p:nvPr>
            <p:ph type="body" sz="quarter" idx="37"/>
          </p:nvPr>
        </p:nvSpPr>
        <p:spPr>
          <a:xfrm>
            <a:off x="7282648"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Textplatzhalter 25"/>
          <p:cNvSpPr>
            <a:spLocks noGrp="1"/>
          </p:cNvSpPr>
          <p:nvPr>
            <p:ph type="body" sz="quarter" idx="38"/>
          </p:nvPr>
        </p:nvSpPr>
        <p:spPr>
          <a:xfrm>
            <a:off x="7009808"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14"/>
          <p:cNvSpPr>
            <a:spLocks noGrp="1"/>
          </p:cNvSpPr>
          <p:nvPr>
            <p:ph type="body" sz="quarter" idx="39"/>
          </p:nvPr>
        </p:nvSpPr>
        <p:spPr>
          <a:xfrm>
            <a:off x="9471083"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5"/>
          <p:cNvSpPr>
            <a:spLocks noGrp="1"/>
          </p:cNvSpPr>
          <p:nvPr>
            <p:ph type="body" sz="quarter" idx="40"/>
          </p:nvPr>
        </p:nvSpPr>
        <p:spPr>
          <a:xfrm>
            <a:off x="9198243"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14"/>
          <p:cNvSpPr>
            <a:spLocks noGrp="1"/>
          </p:cNvSpPr>
          <p:nvPr>
            <p:ph type="body" sz="quarter" idx="41"/>
          </p:nvPr>
        </p:nvSpPr>
        <p:spPr>
          <a:xfrm>
            <a:off x="715914"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5"/>
          <p:cNvSpPr>
            <a:spLocks noGrp="1"/>
          </p:cNvSpPr>
          <p:nvPr>
            <p:ph type="body" sz="quarter" idx="42"/>
          </p:nvPr>
        </p:nvSpPr>
        <p:spPr>
          <a:xfrm>
            <a:off x="443074"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8" name="Textplatzhalter 14"/>
          <p:cNvSpPr>
            <a:spLocks noGrp="1"/>
          </p:cNvSpPr>
          <p:nvPr>
            <p:ph type="body" sz="quarter" idx="43"/>
          </p:nvPr>
        </p:nvSpPr>
        <p:spPr>
          <a:xfrm>
            <a:off x="2904350"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5"/>
          <p:cNvSpPr>
            <a:spLocks noGrp="1"/>
          </p:cNvSpPr>
          <p:nvPr>
            <p:ph type="body" sz="quarter" idx="44"/>
          </p:nvPr>
        </p:nvSpPr>
        <p:spPr>
          <a:xfrm>
            <a:off x="2631510"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0" name="Textplatzhalter 14"/>
          <p:cNvSpPr>
            <a:spLocks noGrp="1"/>
          </p:cNvSpPr>
          <p:nvPr>
            <p:ph type="body" sz="quarter" idx="45"/>
          </p:nvPr>
        </p:nvSpPr>
        <p:spPr>
          <a:xfrm>
            <a:off x="5092786"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1" name="Textplatzhalter 25"/>
          <p:cNvSpPr>
            <a:spLocks noGrp="1"/>
          </p:cNvSpPr>
          <p:nvPr>
            <p:ph type="body" sz="quarter" idx="46"/>
          </p:nvPr>
        </p:nvSpPr>
        <p:spPr>
          <a:xfrm>
            <a:off x="4819946"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3" name="Textplatzhalter 14"/>
          <p:cNvSpPr>
            <a:spLocks noGrp="1"/>
          </p:cNvSpPr>
          <p:nvPr>
            <p:ph type="body" sz="quarter" idx="47"/>
          </p:nvPr>
        </p:nvSpPr>
        <p:spPr>
          <a:xfrm>
            <a:off x="7281222"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Textplatzhalter 25"/>
          <p:cNvSpPr>
            <a:spLocks noGrp="1"/>
          </p:cNvSpPr>
          <p:nvPr>
            <p:ph type="body" sz="quarter" idx="48"/>
          </p:nvPr>
        </p:nvSpPr>
        <p:spPr>
          <a:xfrm>
            <a:off x="7008382"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5" name="Textplatzhalter 14"/>
          <p:cNvSpPr>
            <a:spLocks noGrp="1"/>
          </p:cNvSpPr>
          <p:nvPr>
            <p:ph type="body" sz="quarter" idx="49"/>
          </p:nvPr>
        </p:nvSpPr>
        <p:spPr>
          <a:xfrm>
            <a:off x="9469657"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Textplatzhalter 25"/>
          <p:cNvSpPr>
            <a:spLocks noGrp="1"/>
          </p:cNvSpPr>
          <p:nvPr>
            <p:ph type="body" sz="quarter" idx="50"/>
          </p:nvPr>
        </p:nvSpPr>
        <p:spPr>
          <a:xfrm>
            <a:off x="9196817"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1533445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Diagramm + Quell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367748" y="1785736"/>
            <a:ext cx="11022495"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186336244"/>
      </p:ext>
    </p:extLst>
  </p:cSld>
  <p:clrMapOvr>
    <a:masterClrMapping/>
  </p:clrMapOvr>
  <p:transition spd="med">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166211951"/>
      </p:ext>
    </p:extLst>
  </p:cSld>
  <p:clrMapOvr>
    <a:masterClrMapping/>
  </p:clrMapOvr>
  <p:transition spd="med">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GÖP_Genehmigungen">
    <p:spTree>
      <p:nvGrpSpPr>
        <p:cNvPr id="1" name=""/>
        <p:cNvGrpSpPr/>
        <p:nvPr/>
      </p:nvGrpSpPr>
      <p:grpSpPr>
        <a:xfrm>
          <a:off x="0" y="0"/>
          <a:ext cx="0" cy="0"/>
          <a:chOff x="0" y="0"/>
          <a:chExt cx="0" cy="0"/>
        </a:xfrm>
      </p:grpSpPr>
      <p:sp>
        <p:nvSpPr>
          <p:cNvPr id="54" name="Rechteck 53"/>
          <p:cNvSpPr/>
          <p:nvPr/>
        </p:nvSpPr>
        <p:spPr>
          <a:xfrm>
            <a:off x="0" y="4790662"/>
            <a:ext cx="12192000" cy="1689652"/>
          </a:xfrm>
          <a:prstGeom prst="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18" name="Diagrammplatzhalter 2"/>
          <p:cNvSpPr>
            <a:spLocks noGrp="1"/>
          </p:cNvSpPr>
          <p:nvPr>
            <p:ph type="chart" sz="quarter" idx="13"/>
          </p:nvPr>
        </p:nvSpPr>
        <p:spPr>
          <a:xfrm>
            <a:off x="92824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06041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519259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732476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5" name="Textplatzhalter 4"/>
          <p:cNvSpPr>
            <a:spLocks noGrp="1"/>
          </p:cNvSpPr>
          <p:nvPr>
            <p:ph type="body" sz="quarter" idx="29"/>
          </p:nvPr>
        </p:nvSpPr>
        <p:spPr>
          <a:xfrm>
            <a:off x="9670122" y="1421295"/>
            <a:ext cx="2461900" cy="3179585"/>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670122" y="4819827"/>
            <a:ext cx="2461900" cy="1623701"/>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Diagrammplatzhalter 2"/>
          <p:cNvSpPr>
            <a:spLocks noGrp="1"/>
          </p:cNvSpPr>
          <p:nvPr>
            <p:ph type="chart" sz="quarter" idx="31"/>
          </p:nvPr>
        </p:nvSpPr>
        <p:spPr>
          <a:xfrm>
            <a:off x="93536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1" name="Diagrammplatzhalter 2"/>
          <p:cNvSpPr>
            <a:spLocks noGrp="1"/>
          </p:cNvSpPr>
          <p:nvPr>
            <p:ph type="chart" sz="quarter" idx="32"/>
          </p:nvPr>
        </p:nvSpPr>
        <p:spPr>
          <a:xfrm>
            <a:off x="306754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2" name="Diagrammplatzhalter 2"/>
          <p:cNvSpPr>
            <a:spLocks noGrp="1"/>
          </p:cNvSpPr>
          <p:nvPr>
            <p:ph type="chart" sz="quarter" idx="33"/>
          </p:nvPr>
        </p:nvSpPr>
        <p:spPr>
          <a:xfrm>
            <a:off x="519971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3" name="Diagrammplatzhalter 2"/>
          <p:cNvSpPr>
            <a:spLocks noGrp="1"/>
          </p:cNvSpPr>
          <p:nvPr>
            <p:ph type="chart" sz="quarter" idx="34"/>
          </p:nvPr>
        </p:nvSpPr>
        <p:spPr>
          <a:xfrm>
            <a:off x="733189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8" name="Diagrammplatzhalter 2"/>
          <p:cNvSpPr>
            <a:spLocks noGrp="1"/>
          </p:cNvSpPr>
          <p:nvPr>
            <p:ph type="chart" sz="quarter" idx="39"/>
          </p:nvPr>
        </p:nvSpPr>
        <p:spPr>
          <a:xfrm>
            <a:off x="93393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9" name="Diagrammplatzhalter 2"/>
          <p:cNvSpPr>
            <a:spLocks noGrp="1"/>
          </p:cNvSpPr>
          <p:nvPr>
            <p:ph type="chart" sz="quarter" idx="40"/>
          </p:nvPr>
        </p:nvSpPr>
        <p:spPr>
          <a:xfrm>
            <a:off x="306611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0" name="Diagrammplatzhalter 2"/>
          <p:cNvSpPr>
            <a:spLocks noGrp="1"/>
          </p:cNvSpPr>
          <p:nvPr>
            <p:ph type="chart" sz="quarter" idx="41"/>
          </p:nvPr>
        </p:nvSpPr>
        <p:spPr>
          <a:xfrm>
            <a:off x="519828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1" name="Diagrammplatzhalter 2"/>
          <p:cNvSpPr>
            <a:spLocks noGrp="1"/>
          </p:cNvSpPr>
          <p:nvPr>
            <p:ph type="chart" sz="quarter" idx="42"/>
          </p:nvPr>
        </p:nvSpPr>
        <p:spPr>
          <a:xfrm>
            <a:off x="733046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grpSp>
        <p:nvGrpSpPr>
          <p:cNvPr id="36" name="City"/>
          <p:cNvGrpSpPr>
            <a:grpSpLocks noChangeAspect="1"/>
          </p:cNvGrpSpPr>
          <p:nvPr>
            <p:custDataLst>
              <p:tags r:id="rId3"/>
            </p:custDataLst>
          </p:nvPr>
        </p:nvGrpSpPr>
        <p:grpSpPr>
          <a:xfrm>
            <a:off x="135834" y="3460932"/>
            <a:ext cx="557418" cy="432000"/>
            <a:chOff x="911765" y="824991"/>
            <a:chExt cx="600000" cy="465000"/>
          </a:xfrm>
          <a:solidFill>
            <a:schemeClr val="tx2"/>
          </a:solidFill>
        </p:grpSpPr>
        <p:sp>
          <p:nvSpPr>
            <p:cNvPr id="37" name="MIO_PICTOGRAM_PART2">
              <a:extLst>
                <a:ext uri="{FF2B5EF4-FFF2-40B4-BE49-F238E27FC236}">
                  <a16:creationId xmlns:a16="http://schemas.microsoft.com/office/drawing/2014/main" id="{0ED409D8-2B9B-451C-888E-7C8572396259}"/>
                </a:ext>
              </a:extLst>
            </p:cNvPr>
            <p:cNvSpPr/>
            <p:nvPr>
              <p:custDataLst>
                <p:tags r:id="rId8"/>
              </p:custDataLst>
            </p:nvPr>
          </p:nvSpPr>
          <p:spPr>
            <a:xfrm>
              <a:off x="911765" y="1019991"/>
              <a:ext cx="180000" cy="270000"/>
            </a:xfrm>
            <a:custGeom>
              <a:avLst/>
              <a:gdLst>
                <a:gd name="connsiteX0" fmla="*/ 33750 w 135000"/>
                <a:gd name="connsiteY0" fmla="*/ 123750 h 202500"/>
                <a:gd name="connsiteX1" fmla="*/ 56250 w 135000"/>
                <a:gd name="connsiteY1" fmla="*/ 123750 h 202500"/>
                <a:gd name="connsiteX2" fmla="*/ 56250 w 135000"/>
                <a:gd name="connsiteY2" fmla="*/ 146250 h 202500"/>
                <a:gd name="connsiteX3" fmla="*/ 33750 w 135000"/>
                <a:gd name="connsiteY3" fmla="*/ 146250 h 202500"/>
                <a:gd name="connsiteX4" fmla="*/ 33750 w 135000"/>
                <a:gd name="connsiteY4" fmla="*/ 123750 h 202500"/>
                <a:gd name="connsiteX5" fmla="*/ 33750 w 135000"/>
                <a:gd name="connsiteY5" fmla="*/ 78750 h 202500"/>
                <a:gd name="connsiteX6" fmla="*/ 56250 w 135000"/>
                <a:gd name="connsiteY6" fmla="*/ 78750 h 202500"/>
                <a:gd name="connsiteX7" fmla="*/ 56250 w 135000"/>
                <a:gd name="connsiteY7" fmla="*/ 101250 h 202500"/>
                <a:gd name="connsiteX8" fmla="*/ 33750 w 135000"/>
                <a:gd name="connsiteY8" fmla="*/ 101250 h 202500"/>
                <a:gd name="connsiteX9" fmla="*/ 33750 w 135000"/>
                <a:gd name="connsiteY9" fmla="*/ 78750 h 202500"/>
                <a:gd name="connsiteX10" fmla="*/ 33750 w 135000"/>
                <a:gd name="connsiteY10" fmla="*/ 33750 h 202500"/>
                <a:gd name="connsiteX11" fmla="*/ 56250 w 135000"/>
                <a:gd name="connsiteY11" fmla="*/ 33750 h 202500"/>
                <a:gd name="connsiteX12" fmla="*/ 56250 w 135000"/>
                <a:gd name="connsiteY12" fmla="*/ 56250 h 202500"/>
                <a:gd name="connsiteX13" fmla="*/ 33750 w 135000"/>
                <a:gd name="connsiteY13" fmla="*/ 56250 h 202500"/>
                <a:gd name="connsiteX14" fmla="*/ 33750 w 135000"/>
                <a:gd name="connsiteY14" fmla="*/ 33750 h 202500"/>
                <a:gd name="connsiteX15" fmla="*/ 78750 w 135000"/>
                <a:gd name="connsiteY15" fmla="*/ 123750 h 202500"/>
                <a:gd name="connsiteX16" fmla="*/ 101250 w 135000"/>
                <a:gd name="connsiteY16" fmla="*/ 123750 h 202500"/>
                <a:gd name="connsiteX17" fmla="*/ 101250 w 135000"/>
                <a:gd name="connsiteY17" fmla="*/ 146250 h 202500"/>
                <a:gd name="connsiteX18" fmla="*/ 78750 w 135000"/>
                <a:gd name="connsiteY18" fmla="*/ 146250 h 202500"/>
                <a:gd name="connsiteX19" fmla="*/ 78750 w 135000"/>
                <a:gd name="connsiteY19" fmla="*/ 123750 h 202500"/>
                <a:gd name="connsiteX20" fmla="*/ 78750 w 135000"/>
                <a:gd name="connsiteY20" fmla="*/ 78750 h 202500"/>
                <a:gd name="connsiteX21" fmla="*/ 101250 w 135000"/>
                <a:gd name="connsiteY21" fmla="*/ 78750 h 202500"/>
                <a:gd name="connsiteX22" fmla="*/ 101250 w 135000"/>
                <a:gd name="connsiteY22" fmla="*/ 101250 h 202500"/>
                <a:gd name="connsiteX23" fmla="*/ 78750 w 135000"/>
                <a:gd name="connsiteY23" fmla="*/ 101250 h 202500"/>
                <a:gd name="connsiteX24" fmla="*/ 78750 w 135000"/>
                <a:gd name="connsiteY24" fmla="*/ 78750 h 202500"/>
                <a:gd name="connsiteX25" fmla="*/ 78750 w 135000"/>
                <a:gd name="connsiteY25" fmla="*/ 33750 h 202500"/>
                <a:gd name="connsiteX26" fmla="*/ 101250 w 135000"/>
                <a:gd name="connsiteY26" fmla="*/ 33750 h 202500"/>
                <a:gd name="connsiteX27" fmla="*/ 101250 w 135000"/>
                <a:gd name="connsiteY27" fmla="*/ 56250 h 202500"/>
                <a:gd name="connsiteX28" fmla="*/ 78750 w 135000"/>
                <a:gd name="connsiteY28" fmla="*/ 56250 h 202500"/>
                <a:gd name="connsiteX29" fmla="*/ 78750 w 135000"/>
                <a:gd name="connsiteY29" fmla="*/ 33750 h 202500"/>
                <a:gd name="connsiteX30" fmla="*/ 0 w 135000"/>
                <a:gd name="connsiteY30" fmla="*/ 202500 h 202500"/>
                <a:gd name="connsiteX31" fmla="*/ 56250 w 135000"/>
                <a:gd name="connsiteY31" fmla="*/ 202500 h 202500"/>
                <a:gd name="connsiteX32" fmla="*/ 56250 w 135000"/>
                <a:gd name="connsiteY32" fmla="*/ 168750 h 202500"/>
                <a:gd name="connsiteX33" fmla="*/ 78750 w 135000"/>
                <a:gd name="connsiteY33" fmla="*/ 168750 h 202500"/>
                <a:gd name="connsiteX34" fmla="*/ 78750 w 135000"/>
                <a:gd name="connsiteY34" fmla="*/ 202500 h 202500"/>
                <a:gd name="connsiteX35" fmla="*/ 135000 w 135000"/>
                <a:gd name="connsiteY35" fmla="*/ 202500 h 202500"/>
                <a:gd name="connsiteX36" fmla="*/ 135000 w 135000"/>
                <a:gd name="connsiteY36" fmla="*/ 0 h 202500"/>
                <a:gd name="connsiteX37" fmla="*/ 0 w 135000"/>
                <a:gd name="connsiteY37" fmla="*/ 0 h 202500"/>
                <a:gd name="connsiteX38" fmla="*/ 0 w 135000"/>
                <a:gd name="connsiteY38" fmla="*/ 202500 h 2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5000" h="202500">
                  <a:moveTo>
                    <a:pt x="33750" y="123750"/>
                  </a:moveTo>
                  <a:lnTo>
                    <a:pt x="56250" y="123750"/>
                  </a:lnTo>
                  <a:lnTo>
                    <a:pt x="56250" y="146250"/>
                  </a:lnTo>
                  <a:lnTo>
                    <a:pt x="33750" y="146250"/>
                  </a:lnTo>
                  <a:lnTo>
                    <a:pt x="33750" y="123750"/>
                  </a:lnTo>
                  <a:close/>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123750"/>
                  </a:moveTo>
                  <a:lnTo>
                    <a:pt x="101250" y="123750"/>
                  </a:lnTo>
                  <a:lnTo>
                    <a:pt x="101250" y="146250"/>
                  </a:lnTo>
                  <a:lnTo>
                    <a:pt x="78750" y="146250"/>
                  </a:lnTo>
                  <a:lnTo>
                    <a:pt x="78750" y="12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202500"/>
                  </a:moveTo>
                  <a:lnTo>
                    <a:pt x="56250" y="202500"/>
                  </a:lnTo>
                  <a:lnTo>
                    <a:pt x="56250" y="168750"/>
                  </a:lnTo>
                  <a:lnTo>
                    <a:pt x="78750" y="168750"/>
                  </a:lnTo>
                  <a:lnTo>
                    <a:pt x="78750" y="202500"/>
                  </a:lnTo>
                  <a:lnTo>
                    <a:pt x="135000" y="202500"/>
                  </a:lnTo>
                  <a:lnTo>
                    <a:pt x="135000" y="0"/>
                  </a:lnTo>
                  <a:lnTo>
                    <a:pt x="0" y="0"/>
                  </a:lnTo>
                  <a:lnTo>
                    <a:pt x="0" y="202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8" name="MIO_PICTOGRAM_PART2">
              <a:extLst>
                <a:ext uri="{FF2B5EF4-FFF2-40B4-BE49-F238E27FC236}">
                  <a16:creationId xmlns:a16="http://schemas.microsoft.com/office/drawing/2014/main" id="{789E32FE-DB96-40E0-8022-8B6B077B012C}"/>
                </a:ext>
              </a:extLst>
            </p:cNvPr>
            <p:cNvSpPr/>
            <p:nvPr>
              <p:custDataLst>
                <p:tags r:id="rId9"/>
              </p:custDataLst>
            </p:nvPr>
          </p:nvSpPr>
          <p:spPr>
            <a:xfrm>
              <a:off x="1121765" y="1079991"/>
              <a:ext cx="180000" cy="210000"/>
            </a:xfrm>
            <a:custGeom>
              <a:avLst/>
              <a:gdLst>
                <a:gd name="connsiteX0" fmla="*/ 33750 w 135000"/>
                <a:gd name="connsiteY0" fmla="*/ 78750 h 157500"/>
                <a:gd name="connsiteX1" fmla="*/ 56250 w 135000"/>
                <a:gd name="connsiteY1" fmla="*/ 78750 h 157500"/>
                <a:gd name="connsiteX2" fmla="*/ 56250 w 135000"/>
                <a:gd name="connsiteY2" fmla="*/ 101250 h 157500"/>
                <a:gd name="connsiteX3" fmla="*/ 33750 w 135000"/>
                <a:gd name="connsiteY3" fmla="*/ 101250 h 157500"/>
                <a:gd name="connsiteX4" fmla="*/ 33750 w 135000"/>
                <a:gd name="connsiteY4" fmla="*/ 78750 h 157500"/>
                <a:gd name="connsiteX5" fmla="*/ 33750 w 135000"/>
                <a:gd name="connsiteY5" fmla="*/ 33750 h 157500"/>
                <a:gd name="connsiteX6" fmla="*/ 56250 w 135000"/>
                <a:gd name="connsiteY6" fmla="*/ 33750 h 157500"/>
                <a:gd name="connsiteX7" fmla="*/ 56250 w 135000"/>
                <a:gd name="connsiteY7" fmla="*/ 56250 h 157500"/>
                <a:gd name="connsiteX8" fmla="*/ 33750 w 135000"/>
                <a:gd name="connsiteY8" fmla="*/ 56250 h 157500"/>
                <a:gd name="connsiteX9" fmla="*/ 33750 w 135000"/>
                <a:gd name="connsiteY9" fmla="*/ 33750 h 157500"/>
                <a:gd name="connsiteX10" fmla="*/ 78750 w 135000"/>
                <a:gd name="connsiteY10" fmla="*/ 78750 h 157500"/>
                <a:gd name="connsiteX11" fmla="*/ 101250 w 135000"/>
                <a:gd name="connsiteY11" fmla="*/ 78750 h 157500"/>
                <a:gd name="connsiteX12" fmla="*/ 101250 w 135000"/>
                <a:gd name="connsiteY12" fmla="*/ 101250 h 157500"/>
                <a:gd name="connsiteX13" fmla="*/ 78750 w 135000"/>
                <a:gd name="connsiteY13" fmla="*/ 101250 h 157500"/>
                <a:gd name="connsiteX14" fmla="*/ 78750 w 135000"/>
                <a:gd name="connsiteY14" fmla="*/ 78750 h 157500"/>
                <a:gd name="connsiteX15" fmla="*/ 78750 w 135000"/>
                <a:gd name="connsiteY15" fmla="*/ 33750 h 157500"/>
                <a:gd name="connsiteX16" fmla="*/ 101250 w 135000"/>
                <a:gd name="connsiteY16" fmla="*/ 33750 h 157500"/>
                <a:gd name="connsiteX17" fmla="*/ 101250 w 135000"/>
                <a:gd name="connsiteY17" fmla="*/ 56250 h 157500"/>
                <a:gd name="connsiteX18" fmla="*/ 78750 w 135000"/>
                <a:gd name="connsiteY18" fmla="*/ 56250 h 157500"/>
                <a:gd name="connsiteX19" fmla="*/ 78750 w 135000"/>
                <a:gd name="connsiteY19" fmla="*/ 33750 h 157500"/>
                <a:gd name="connsiteX20" fmla="*/ 0 w 135000"/>
                <a:gd name="connsiteY20" fmla="*/ 157500 h 157500"/>
                <a:gd name="connsiteX21" fmla="*/ 56250 w 135000"/>
                <a:gd name="connsiteY21" fmla="*/ 157500 h 157500"/>
                <a:gd name="connsiteX22" fmla="*/ 56250 w 135000"/>
                <a:gd name="connsiteY22" fmla="*/ 123750 h 157500"/>
                <a:gd name="connsiteX23" fmla="*/ 78750 w 135000"/>
                <a:gd name="connsiteY23" fmla="*/ 123750 h 157500"/>
                <a:gd name="connsiteX24" fmla="*/ 78750 w 135000"/>
                <a:gd name="connsiteY24" fmla="*/ 157500 h 157500"/>
                <a:gd name="connsiteX25" fmla="*/ 135000 w 135000"/>
                <a:gd name="connsiteY25" fmla="*/ 157500 h 157500"/>
                <a:gd name="connsiteX26" fmla="*/ 135000 w 135000"/>
                <a:gd name="connsiteY26" fmla="*/ 0 h 157500"/>
                <a:gd name="connsiteX27" fmla="*/ 0 w 135000"/>
                <a:gd name="connsiteY27" fmla="*/ 0 h 157500"/>
                <a:gd name="connsiteX28" fmla="*/ 0 w 135000"/>
                <a:gd name="connsiteY28" fmla="*/ 157500 h 1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000" h="157500">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157500"/>
                  </a:moveTo>
                  <a:lnTo>
                    <a:pt x="56250" y="157500"/>
                  </a:lnTo>
                  <a:lnTo>
                    <a:pt x="56250" y="123750"/>
                  </a:lnTo>
                  <a:lnTo>
                    <a:pt x="78750" y="123750"/>
                  </a:lnTo>
                  <a:lnTo>
                    <a:pt x="78750" y="157500"/>
                  </a:lnTo>
                  <a:lnTo>
                    <a:pt x="135000" y="157500"/>
                  </a:lnTo>
                  <a:lnTo>
                    <a:pt x="135000" y="0"/>
                  </a:lnTo>
                  <a:lnTo>
                    <a:pt x="0" y="0"/>
                  </a:lnTo>
                  <a:lnTo>
                    <a:pt x="0" y="157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9" name="MIO_PICTOGRAM_PART2">
              <a:extLst>
                <a:ext uri="{FF2B5EF4-FFF2-40B4-BE49-F238E27FC236}">
                  <a16:creationId xmlns:a16="http://schemas.microsoft.com/office/drawing/2014/main" id="{C301F860-53CE-431D-8066-B349036E9267}"/>
                </a:ext>
              </a:extLst>
            </p:cNvPr>
            <p:cNvSpPr/>
            <p:nvPr>
              <p:custDataLst>
                <p:tags r:id="rId10"/>
              </p:custDataLst>
            </p:nvPr>
          </p:nvSpPr>
          <p:spPr>
            <a:xfrm>
              <a:off x="1331765" y="839991"/>
              <a:ext cx="180000" cy="450000"/>
            </a:xfrm>
            <a:custGeom>
              <a:avLst/>
              <a:gdLst>
                <a:gd name="connsiteX0" fmla="*/ 101250 w 135000"/>
                <a:gd name="connsiteY0" fmla="*/ 61875 h 337500"/>
                <a:gd name="connsiteX1" fmla="*/ 78750 w 135000"/>
                <a:gd name="connsiteY1" fmla="*/ 61875 h 337500"/>
                <a:gd name="connsiteX2" fmla="*/ 78750 w 135000"/>
                <a:gd name="connsiteY2" fmla="*/ 39375 h 337500"/>
                <a:gd name="connsiteX3" fmla="*/ 101250 w 135000"/>
                <a:gd name="connsiteY3" fmla="*/ 39375 h 337500"/>
                <a:gd name="connsiteX4" fmla="*/ 101250 w 135000"/>
                <a:gd name="connsiteY4" fmla="*/ 61875 h 337500"/>
                <a:gd name="connsiteX5" fmla="*/ 101250 w 135000"/>
                <a:gd name="connsiteY5" fmla="*/ 101250 h 337500"/>
                <a:gd name="connsiteX6" fmla="*/ 78750 w 135000"/>
                <a:gd name="connsiteY6" fmla="*/ 101250 h 337500"/>
                <a:gd name="connsiteX7" fmla="*/ 78750 w 135000"/>
                <a:gd name="connsiteY7" fmla="*/ 78750 h 337500"/>
                <a:gd name="connsiteX8" fmla="*/ 101250 w 135000"/>
                <a:gd name="connsiteY8" fmla="*/ 78750 h 337500"/>
                <a:gd name="connsiteX9" fmla="*/ 101250 w 135000"/>
                <a:gd name="connsiteY9" fmla="*/ 101250 h 337500"/>
                <a:gd name="connsiteX10" fmla="*/ 101250 w 135000"/>
                <a:gd name="connsiteY10" fmla="*/ 146250 h 337500"/>
                <a:gd name="connsiteX11" fmla="*/ 78750 w 135000"/>
                <a:gd name="connsiteY11" fmla="*/ 146250 h 337500"/>
                <a:gd name="connsiteX12" fmla="*/ 78750 w 135000"/>
                <a:gd name="connsiteY12" fmla="*/ 123750 h 337500"/>
                <a:gd name="connsiteX13" fmla="*/ 101250 w 135000"/>
                <a:gd name="connsiteY13" fmla="*/ 123750 h 337500"/>
                <a:gd name="connsiteX14" fmla="*/ 101250 w 135000"/>
                <a:gd name="connsiteY14" fmla="*/ 146250 h 337500"/>
                <a:gd name="connsiteX15" fmla="*/ 101250 w 135000"/>
                <a:gd name="connsiteY15" fmla="*/ 191250 h 337500"/>
                <a:gd name="connsiteX16" fmla="*/ 78750 w 135000"/>
                <a:gd name="connsiteY16" fmla="*/ 191250 h 337500"/>
                <a:gd name="connsiteX17" fmla="*/ 78750 w 135000"/>
                <a:gd name="connsiteY17" fmla="*/ 168750 h 337500"/>
                <a:gd name="connsiteX18" fmla="*/ 101250 w 135000"/>
                <a:gd name="connsiteY18" fmla="*/ 168750 h 337500"/>
                <a:gd name="connsiteX19" fmla="*/ 101250 w 135000"/>
                <a:gd name="connsiteY19" fmla="*/ 191250 h 337500"/>
                <a:gd name="connsiteX20" fmla="*/ 101250 w 135000"/>
                <a:gd name="connsiteY20" fmla="*/ 236250 h 337500"/>
                <a:gd name="connsiteX21" fmla="*/ 78750 w 135000"/>
                <a:gd name="connsiteY21" fmla="*/ 236250 h 337500"/>
                <a:gd name="connsiteX22" fmla="*/ 78750 w 135000"/>
                <a:gd name="connsiteY22" fmla="*/ 213750 h 337500"/>
                <a:gd name="connsiteX23" fmla="*/ 101250 w 135000"/>
                <a:gd name="connsiteY23" fmla="*/ 213750 h 337500"/>
                <a:gd name="connsiteX24" fmla="*/ 101250 w 135000"/>
                <a:gd name="connsiteY24" fmla="*/ 236250 h 337500"/>
                <a:gd name="connsiteX25" fmla="*/ 101250 w 135000"/>
                <a:gd name="connsiteY25" fmla="*/ 281250 h 337500"/>
                <a:gd name="connsiteX26" fmla="*/ 78750 w 135000"/>
                <a:gd name="connsiteY26" fmla="*/ 281250 h 337500"/>
                <a:gd name="connsiteX27" fmla="*/ 78750 w 135000"/>
                <a:gd name="connsiteY27" fmla="*/ 258750 h 337500"/>
                <a:gd name="connsiteX28" fmla="*/ 101250 w 135000"/>
                <a:gd name="connsiteY28" fmla="*/ 258750 h 337500"/>
                <a:gd name="connsiteX29" fmla="*/ 101250 w 135000"/>
                <a:gd name="connsiteY29" fmla="*/ 281250 h 337500"/>
                <a:gd name="connsiteX30" fmla="*/ 56250 w 135000"/>
                <a:gd name="connsiteY30" fmla="*/ 61875 h 337500"/>
                <a:gd name="connsiteX31" fmla="*/ 33750 w 135000"/>
                <a:gd name="connsiteY31" fmla="*/ 61875 h 337500"/>
                <a:gd name="connsiteX32" fmla="*/ 33750 w 135000"/>
                <a:gd name="connsiteY32" fmla="*/ 39375 h 337500"/>
                <a:gd name="connsiteX33" fmla="*/ 56250 w 135000"/>
                <a:gd name="connsiteY33" fmla="*/ 39375 h 337500"/>
                <a:gd name="connsiteX34" fmla="*/ 56250 w 135000"/>
                <a:gd name="connsiteY34" fmla="*/ 61875 h 337500"/>
                <a:gd name="connsiteX35" fmla="*/ 56250 w 135000"/>
                <a:gd name="connsiteY35" fmla="*/ 101250 h 337500"/>
                <a:gd name="connsiteX36" fmla="*/ 33750 w 135000"/>
                <a:gd name="connsiteY36" fmla="*/ 101250 h 337500"/>
                <a:gd name="connsiteX37" fmla="*/ 33750 w 135000"/>
                <a:gd name="connsiteY37" fmla="*/ 78750 h 337500"/>
                <a:gd name="connsiteX38" fmla="*/ 56250 w 135000"/>
                <a:gd name="connsiteY38" fmla="*/ 78750 h 337500"/>
                <a:gd name="connsiteX39" fmla="*/ 56250 w 135000"/>
                <a:gd name="connsiteY39" fmla="*/ 101250 h 337500"/>
                <a:gd name="connsiteX40" fmla="*/ 56250 w 135000"/>
                <a:gd name="connsiteY40" fmla="*/ 146250 h 337500"/>
                <a:gd name="connsiteX41" fmla="*/ 33750 w 135000"/>
                <a:gd name="connsiteY41" fmla="*/ 146250 h 337500"/>
                <a:gd name="connsiteX42" fmla="*/ 33750 w 135000"/>
                <a:gd name="connsiteY42" fmla="*/ 123750 h 337500"/>
                <a:gd name="connsiteX43" fmla="*/ 56250 w 135000"/>
                <a:gd name="connsiteY43" fmla="*/ 123750 h 337500"/>
                <a:gd name="connsiteX44" fmla="*/ 56250 w 135000"/>
                <a:gd name="connsiteY44" fmla="*/ 146250 h 337500"/>
                <a:gd name="connsiteX45" fmla="*/ 56250 w 135000"/>
                <a:gd name="connsiteY45" fmla="*/ 191250 h 337500"/>
                <a:gd name="connsiteX46" fmla="*/ 33750 w 135000"/>
                <a:gd name="connsiteY46" fmla="*/ 191250 h 337500"/>
                <a:gd name="connsiteX47" fmla="*/ 33750 w 135000"/>
                <a:gd name="connsiteY47" fmla="*/ 168750 h 337500"/>
                <a:gd name="connsiteX48" fmla="*/ 56250 w 135000"/>
                <a:gd name="connsiteY48" fmla="*/ 168750 h 337500"/>
                <a:gd name="connsiteX49" fmla="*/ 56250 w 135000"/>
                <a:gd name="connsiteY49" fmla="*/ 191250 h 337500"/>
                <a:gd name="connsiteX50" fmla="*/ 56250 w 135000"/>
                <a:gd name="connsiteY50" fmla="*/ 236250 h 337500"/>
                <a:gd name="connsiteX51" fmla="*/ 33750 w 135000"/>
                <a:gd name="connsiteY51" fmla="*/ 236250 h 337500"/>
                <a:gd name="connsiteX52" fmla="*/ 33750 w 135000"/>
                <a:gd name="connsiteY52" fmla="*/ 213750 h 337500"/>
                <a:gd name="connsiteX53" fmla="*/ 56250 w 135000"/>
                <a:gd name="connsiteY53" fmla="*/ 213750 h 337500"/>
                <a:gd name="connsiteX54" fmla="*/ 56250 w 135000"/>
                <a:gd name="connsiteY54" fmla="*/ 236250 h 337500"/>
                <a:gd name="connsiteX55" fmla="*/ 56250 w 135000"/>
                <a:gd name="connsiteY55" fmla="*/ 281250 h 337500"/>
                <a:gd name="connsiteX56" fmla="*/ 33750 w 135000"/>
                <a:gd name="connsiteY56" fmla="*/ 281250 h 337500"/>
                <a:gd name="connsiteX57" fmla="*/ 33750 w 135000"/>
                <a:gd name="connsiteY57" fmla="*/ 258750 h 337500"/>
                <a:gd name="connsiteX58" fmla="*/ 56250 w 135000"/>
                <a:gd name="connsiteY58" fmla="*/ 258750 h 337500"/>
                <a:gd name="connsiteX59" fmla="*/ 56250 w 135000"/>
                <a:gd name="connsiteY59" fmla="*/ 281250 h 337500"/>
                <a:gd name="connsiteX60" fmla="*/ 0 w 135000"/>
                <a:gd name="connsiteY60" fmla="*/ 0 h 337500"/>
                <a:gd name="connsiteX61" fmla="*/ 0 w 135000"/>
                <a:gd name="connsiteY61" fmla="*/ 337500 h 337500"/>
                <a:gd name="connsiteX62" fmla="*/ 56250 w 135000"/>
                <a:gd name="connsiteY62" fmla="*/ 337500 h 337500"/>
                <a:gd name="connsiteX63" fmla="*/ 56250 w 135000"/>
                <a:gd name="connsiteY63" fmla="*/ 303750 h 337500"/>
                <a:gd name="connsiteX64" fmla="*/ 78750 w 135000"/>
                <a:gd name="connsiteY64" fmla="*/ 303750 h 337500"/>
                <a:gd name="connsiteX65" fmla="*/ 78750 w 135000"/>
                <a:gd name="connsiteY65" fmla="*/ 337500 h 337500"/>
                <a:gd name="connsiteX66" fmla="*/ 135000 w 135000"/>
                <a:gd name="connsiteY66" fmla="*/ 337500 h 337500"/>
                <a:gd name="connsiteX67" fmla="*/ 135000 w 135000"/>
                <a:gd name="connsiteY67" fmla="*/ 16875 h 337500"/>
                <a:gd name="connsiteX68" fmla="*/ 0 w 135000"/>
                <a:gd name="connsiteY68" fmla="*/ 0 h 3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5000" h="337500">
                  <a:moveTo>
                    <a:pt x="101250" y="61875"/>
                  </a:moveTo>
                  <a:lnTo>
                    <a:pt x="78750" y="61875"/>
                  </a:lnTo>
                  <a:lnTo>
                    <a:pt x="78750" y="39375"/>
                  </a:lnTo>
                  <a:lnTo>
                    <a:pt x="101250" y="39375"/>
                  </a:lnTo>
                  <a:lnTo>
                    <a:pt x="101250" y="61875"/>
                  </a:lnTo>
                  <a:close/>
                  <a:moveTo>
                    <a:pt x="101250" y="101250"/>
                  </a:moveTo>
                  <a:lnTo>
                    <a:pt x="78750" y="101250"/>
                  </a:lnTo>
                  <a:lnTo>
                    <a:pt x="78750" y="78750"/>
                  </a:lnTo>
                  <a:lnTo>
                    <a:pt x="101250" y="78750"/>
                  </a:lnTo>
                  <a:lnTo>
                    <a:pt x="101250" y="101250"/>
                  </a:lnTo>
                  <a:close/>
                  <a:moveTo>
                    <a:pt x="101250" y="146250"/>
                  </a:moveTo>
                  <a:lnTo>
                    <a:pt x="78750" y="146250"/>
                  </a:lnTo>
                  <a:lnTo>
                    <a:pt x="78750" y="123750"/>
                  </a:lnTo>
                  <a:lnTo>
                    <a:pt x="101250" y="123750"/>
                  </a:lnTo>
                  <a:lnTo>
                    <a:pt x="101250" y="146250"/>
                  </a:lnTo>
                  <a:close/>
                  <a:moveTo>
                    <a:pt x="101250" y="191250"/>
                  </a:moveTo>
                  <a:lnTo>
                    <a:pt x="78750" y="191250"/>
                  </a:lnTo>
                  <a:lnTo>
                    <a:pt x="78750" y="168750"/>
                  </a:lnTo>
                  <a:lnTo>
                    <a:pt x="101250" y="168750"/>
                  </a:lnTo>
                  <a:lnTo>
                    <a:pt x="101250" y="191250"/>
                  </a:lnTo>
                  <a:close/>
                  <a:moveTo>
                    <a:pt x="101250" y="236250"/>
                  </a:moveTo>
                  <a:lnTo>
                    <a:pt x="78750" y="236250"/>
                  </a:lnTo>
                  <a:lnTo>
                    <a:pt x="78750" y="213750"/>
                  </a:lnTo>
                  <a:lnTo>
                    <a:pt x="101250" y="213750"/>
                  </a:lnTo>
                  <a:lnTo>
                    <a:pt x="101250" y="236250"/>
                  </a:lnTo>
                  <a:close/>
                  <a:moveTo>
                    <a:pt x="101250" y="281250"/>
                  </a:moveTo>
                  <a:lnTo>
                    <a:pt x="78750" y="281250"/>
                  </a:lnTo>
                  <a:lnTo>
                    <a:pt x="78750" y="258750"/>
                  </a:lnTo>
                  <a:lnTo>
                    <a:pt x="101250" y="258750"/>
                  </a:lnTo>
                  <a:lnTo>
                    <a:pt x="101250" y="281250"/>
                  </a:lnTo>
                  <a:close/>
                  <a:moveTo>
                    <a:pt x="56250" y="61875"/>
                  </a:moveTo>
                  <a:lnTo>
                    <a:pt x="33750" y="61875"/>
                  </a:lnTo>
                  <a:lnTo>
                    <a:pt x="33750" y="39375"/>
                  </a:lnTo>
                  <a:lnTo>
                    <a:pt x="56250" y="39375"/>
                  </a:lnTo>
                  <a:lnTo>
                    <a:pt x="56250" y="61875"/>
                  </a:lnTo>
                  <a:close/>
                  <a:moveTo>
                    <a:pt x="56250" y="101250"/>
                  </a:moveTo>
                  <a:lnTo>
                    <a:pt x="33750" y="101250"/>
                  </a:lnTo>
                  <a:lnTo>
                    <a:pt x="33750" y="78750"/>
                  </a:lnTo>
                  <a:lnTo>
                    <a:pt x="56250" y="78750"/>
                  </a:lnTo>
                  <a:lnTo>
                    <a:pt x="56250" y="101250"/>
                  </a:lnTo>
                  <a:close/>
                  <a:moveTo>
                    <a:pt x="56250" y="146250"/>
                  </a:moveTo>
                  <a:lnTo>
                    <a:pt x="33750" y="146250"/>
                  </a:lnTo>
                  <a:lnTo>
                    <a:pt x="33750" y="123750"/>
                  </a:lnTo>
                  <a:lnTo>
                    <a:pt x="56250" y="123750"/>
                  </a:lnTo>
                  <a:lnTo>
                    <a:pt x="56250" y="146250"/>
                  </a:lnTo>
                  <a:close/>
                  <a:moveTo>
                    <a:pt x="56250" y="191250"/>
                  </a:moveTo>
                  <a:lnTo>
                    <a:pt x="33750" y="191250"/>
                  </a:lnTo>
                  <a:lnTo>
                    <a:pt x="33750" y="168750"/>
                  </a:lnTo>
                  <a:lnTo>
                    <a:pt x="56250" y="168750"/>
                  </a:lnTo>
                  <a:lnTo>
                    <a:pt x="56250" y="191250"/>
                  </a:lnTo>
                  <a:close/>
                  <a:moveTo>
                    <a:pt x="56250" y="236250"/>
                  </a:moveTo>
                  <a:lnTo>
                    <a:pt x="33750" y="236250"/>
                  </a:lnTo>
                  <a:lnTo>
                    <a:pt x="33750" y="213750"/>
                  </a:lnTo>
                  <a:lnTo>
                    <a:pt x="56250" y="213750"/>
                  </a:lnTo>
                  <a:lnTo>
                    <a:pt x="56250" y="236250"/>
                  </a:lnTo>
                  <a:close/>
                  <a:moveTo>
                    <a:pt x="56250" y="281250"/>
                  </a:moveTo>
                  <a:lnTo>
                    <a:pt x="33750" y="281250"/>
                  </a:lnTo>
                  <a:lnTo>
                    <a:pt x="33750" y="258750"/>
                  </a:lnTo>
                  <a:lnTo>
                    <a:pt x="56250" y="258750"/>
                  </a:lnTo>
                  <a:lnTo>
                    <a:pt x="56250" y="281250"/>
                  </a:lnTo>
                  <a:close/>
                  <a:moveTo>
                    <a:pt x="0" y="0"/>
                  </a:moveTo>
                  <a:lnTo>
                    <a:pt x="0" y="337500"/>
                  </a:lnTo>
                  <a:lnTo>
                    <a:pt x="56250" y="337500"/>
                  </a:lnTo>
                  <a:lnTo>
                    <a:pt x="56250" y="303750"/>
                  </a:lnTo>
                  <a:lnTo>
                    <a:pt x="78750" y="303750"/>
                  </a:lnTo>
                  <a:lnTo>
                    <a:pt x="78750" y="337500"/>
                  </a:lnTo>
                  <a:lnTo>
                    <a:pt x="135000" y="337500"/>
                  </a:lnTo>
                  <a:lnTo>
                    <a:pt x="135000" y="16875"/>
                  </a:lnTo>
                  <a:lnTo>
                    <a:pt x="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0" name="MIO_PICTOGRAM_PART2">
              <a:extLst>
                <a:ext uri="{FF2B5EF4-FFF2-40B4-BE49-F238E27FC236}">
                  <a16:creationId xmlns:a16="http://schemas.microsoft.com/office/drawing/2014/main" id="{A8251F40-C7CC-44D0-A872-0F3684B52166}"/>
                </a:ext>
              </a:extLst>
            </p:cNvPr>
            <p:cNvSpPr/>
            <p:nvPr>
              <p:custDataLst>
                <p:tags r:id="rId11"/>
              </p:custDataLst>
            </p:nvPr>
          </p:nvSpPr>
          <p:spPr>
            <a:xfrm>
              <a:off x="1016765" y="824991"/>
              <a:ext cx="180000" cy="225000"/>
            </a:xfrm>
            <a:custGeom>
              <a:avLst/>
              <a:gdLst>
                <a:gd name="connsiteX0" fmla="*/ 78750 w 135000"/>
                <a:gd name="connsiteY0" fmla="*/ 78750 h 168750"/>
                <a:gd name="connsiteX1" fmla="*/ 101250 w 135000"/>
                <a:gd name="connsiteY1" fmla="*/ 78750 h 168750"/>
                <a:gd name="connsiteX2" fmla="*/ 101250 w 135000"/>
                <a:gd name="connsiteY2" fmla="*/ 101250 h 168750"/>
                <a:gd name="connsiteX3" fmla="*/ 78750 w 135000"/>
                <a:gd name="connsiteY3" fmla="*/ 101250 h 168750"/>
                <a:gd name="connsiteX4" fmla="*/ 78750 w 135000"/>
                <a:gd name="connsiteY4" fmla="*/ 78750 h 168750"/>
                <a:gd name="connsiteX5" fmla="*/ 78750 w 135000"/>
                <a:gd name="connsiteY5" fmla="*/ 33750 h 168750"/>
                <a:gd name="connsiteX6" fmla="*/ 101250 w 135000"/>
                <a:gd name="connsiteY6" fmla="*/ 33750 h 168750"/>
                <a:gd name="connsiteX7" fmla="*/ 101250 w 135000"/>
                <a:gd name="connsiteY7" fmla="*/ 56250 h 168750"/>
                <a:gd name="connsiteX8" fmla="*/ 78750 w 135000"/>
                <a:gd name="connsiteY8" fmla="*/ 56250 h 168750"/>
                <a:gd name="connsiteX9" fmla="*/ 78750 w 135000"/>
                <a:gd name="connsiteY9" fmla="*/ 33750 h 168750"/>
                <a:gd name="connsiteX10" fmla="*/ 56250 w 135000"/>
                <a:gd name="connsiteY10" fmla="*/ 56250 h 168750"/>
                <a:gd name="connsiteX11" fmla="*/ 33750 w 135000"/>
                <a:gd name="connsiteY11" fmla="*/ 56250 h 168750"/>
                <a:gd name="connsiteX12" fmla="*/ 33750 w 135000"/>
                <a:gd name="connsiteY12" fmla="*/ 33750 h 168750"/>
                <a:gd name="connsiteX13" fmla="*/ 56250 w 135000"/>
                <a:gd name="connsiteY13" fmla="*/ 33750 h 168750"/>
                <a:gd name="connsiteX14" fmla="*/ 56250 w 135000"/>
                <a:gd name="connsiteY14" fmla="*/ 56250 h 168750"/>
                <a:gd name="connsiteX15" fmla="*/ 56250 w 135000"/>
                <a:gd name="connsiteY15" fmla="*/ 101250 h 168750"/>
                <a:gd name="connsiteX16" fmla="*/ 33750 w 135000"/>
                <a:gd name="connsiteY16" fmla="*/ 101250 h 168750"/>
                <a:gd name="connsiteX17" fmla="*/ 33750 w 135000"/>
                <a:gd name="connsiteY17" fmla="*/ 78750 h 168750"/>
                <a:gd name="connsiteX18" fmla="*/ 56250 w 135000"/>
                <a:gd name="connsiteY18" fmla="*/ 78750 h 168750"/>
                <a:gd name="connsiteX19" fmla="*/ 56250 w 135000"/>
                <a:gd name="connsiteY19" fmla="*/ 101250 h 168750"/>
                <a:gd name="connsiteX20" fmla="*/ 78750 w 135000"/>
                <a:gd name="connsiteY20" fmla="*/ 168750 h 168750"/>
                <a:gd name="connsiteX21" fmla="*/ 135000 w 135000"/>
                <a:gd name="connsiteY21" fmla="*/ 168750 h 168750"/>
                <a:gd name="connsiteX22" fmla="*/ 135000 w 135000"/>
                <a:gd name="connsiteY22" fmla="*/ 0 h 168750"/>
                <a:gd name="connsiteX23" fmla="*/ 0 w 135000"/>
                <a:gd name="connsiteY23" fmla="*/ 0 h 168750"/>
                <a:gd name="connsiteX24" fmla="*/ 0 w 135000"/>
                <a:gd name="connsiteY24" fmla="*/ 123750 h 168750"/>
                <a:gd name="connsiteX25" fmla="*/ 78750 w 135000"/>
                <a:gd name="connsiteY25" fmla="*/ 123750 h 168750"/>
                <a:gd name="connsiteX26" fmla="*/ 78750 w 135000"/>
                <a:gd name="connsiteY26" fmla="*/ 168750 h 1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000" h="168750">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56250" y="56250"/>
                  </a:moveTo>
                  <a:lnTo>
                    <a:pt x="33750" y="56250"/>
                  </a:lnTo>
                  <a:lnTo>
                    <a:pt x="33750" y="33750"/>
                  </a:lnTo>
                  <a:lnTo>
                    <a:pt x="56250" y="33750"/>
                  </a:lnTo>
                  <a:lnTo>
                    <a:pt x="56250" y="56250"/>
                  </a:lnTo>
                  <a:close/>
                  <a:moveTo>
                    <a:pt x="56250" y="101250"/>
                  </a:moveTo>
                  <a:lnTo>
                    <a:pt x="33750" y="101250"/>
                  </a:lnTo>
                  <a:lnTo>
                    <a:pt x="33750" y="78750"/>
                  </a:lnTo>
                  <a:lnTo>
                    <a:pt x="56250" y="78750"/>
                  </a:lnTo>
                  <a:lnTo>
                    <a:pt x="56250" y="101250"/>
                  </a:lnTo>
                  <a:close/>
                  <a:moveTo>
                    <a:pt x="78750" y="168750"/>
                  </a:moveTo>
                  <a:lnTo>
                    <a:pt x="135000" y="168750"/>
                  </a:lnTo>
                  <a:lnTo>
                    <a:pt x="135000" y="0"/>
                  </a:lnTo>
                  <a:lnTo>
                    <a:pt x="0" y="0"/>
                  </a:lnTo>
                  <a:lnTo>
                    <a:pt x="0" y="123750"/>
                  </a:lnTo>
                  <a:lnTo>
                    <a:pt x="78750" y="123750"/>
                  </a:lnTo>
                  <a:lnTo>
                    <a:pt x="78750" y="16875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1" name="Factory" descr="Fabrik">
            <a:extLst>
              <a:ext uri="{FF2B5EF4-FFF2-40B4-BE49-F238E27FC236}">
                <a16:creationId xmlns:a16="http://schemas.microsoft.com/office/drawing/2014/main" id="{13329DAB-76BD-4F79-AF82-3CCFC0DE1EB5}"/>
              </a:ext>
            </a:extLst>
          </p:cNvPr>
          <p:cNvSpPr>
            <a:spLocks noChangeAspect="1"/>
          </p:cNvSpPr>
          <p:nvPr>
            <p:custDataLst>
              <p:tags r:id="rId4"/>
            </p:custDataLst>
          </p:nvPr>
        </p:nvSpPr>
        <p:spPr>
          <a:xfrm>
            <a:off x="202509" y="5239992"/>
            <a:ext cx="432000" cy="432000"/>
          </a:xfrm>
          <a:custGeom>
            <a:avLst/>
            <a:gdLst>
              <a:gd name="connsiteX0" fmla="*/ 337500 w 382500"/>
              <a:gd name="connsiteY0" fmla="*/ 343125 h 382500"/>
              <a:gd name="connsiteX1" fmla="*/ 270000 w 382500"/>
              <a:gd name="connsiteY1" fmla="*/ 343125 h 382500"/>
              <a:gd name="connsiteX2" fmla="*/ 270000 w 382500"/>
              <a:gd name="connsiteY2" fmla="*/ 292500 h 382500"/>
              <a:gd name="connsiteX3" fmla="*/ 337500 w 382500"/>
              <a:gd name="connsiteY3" fmla="*/ 292500 h 382500"/>
              <a:gd name="connsiteX4" fmla="*/ 337500 w 382500"/>
              <a:gd name="connsiteY4" fmla="*/ 343125 h 382500"/>
              <a:gd name="connsiteX5" fmla="*/ 225000 w 382500"/>
              <a:gd name="connsiteY5" fmla="*/ 343125 h 382500"/>
              <a:gd name="connsiteX6" fmla="*/ 157500 w 382500"/>
              <a:gd name="connsiteY6" fmla="*/ 343125 h 382500"/>
              <a:gd name="connsiteX7" fmla="*/ 157500 w 382500"/>
              <a:gd name="connsiteY7" fmla="*/ 292500 h 382500"/>
              <a:gd name="connsiteX8" fmla="*/ 225000 w 382500"/>
              <a:gd name="connsiteY8" fmla="*/ 292500 h 382500"/>
              <a:gd name="connsiteX9" fmla="*/ 225000 w 382500"/>
              <a:gd name="connsiteY9" fmla="*/ 343125 h 382500"/>
              <a:gd name="connsiteX10" fmla="*/ 112500 w 382500"/>
              <a:gd name="connsiteY10" fmla="*/ 343125 h 382500"/>
              <a:gd name="connsiteX11" fmla="*/ 45000 w 382500"/>
              <a:gd name="connsiteY11" fmla="*/ 343125 h 382500"/>
              <a:gd name="connsiteX12" fmla="*/ 45000 w 382500"/>
              <a:gd name="connsiteY12" fmla="*/ 292500 h 382500"/>
              <a:gd name="connsiteX13" fmla="*/ 112500 w 382500"/>
              <a:gd name="connsiteY13" fmla="*/ 292500 h 382500"/>
              <a:gd name="connsiteX14" fmla="*/ 112500 w 382500"/>
              <a:gd name="connsiteY14" fmla="*/ 343125 h 382500"/>
              <a:gd name="connsiteX15" fmla="*/ 230625 w 382500"/>
              <a:gd name="connsiteY15" fmla="*/ 230625 h 382500"/>
              <a:gd name="connsiteX16" fmla="*/ 230625 w 382500"/>
              <a:gd name="connsiteY16" fmla="*/ 151875 h 382500"/>
              <a:gd name="connsiteX17" fmla="*/ 78750 w 382500"/>
              <a:gd name="connsiteY17" fmla="*/ 230625 h 382500"/>
              <a:gd name="connsiteX18" fmla="*/ 61875 w 382500"/>
              <a:gd name="connsiteY18" fmla="*/ 0 h 382500"/>
              <a:gd name="connsiteX19" fmla="*/ 16875 w 382500"/>
              <a:gd name="connsiteY19" fmla="*/ 0 h 382500"/>
              <a:gd name="connsiteX20" fmla="*/ 0 w 382500"/>
              <a:gd name="connsiteY20" fmla="*/ 230625 h 382500"/>
              <a:gd name="connsiteX21" fmla="*/ 0 w 382500"/>
              <a:gd name="connsiteY21" fmla="*/ 382500 h 382500"/>
              <a:gd name="connsiteX22" fmla="*/ 382500 w 382500"/>
              <a:gd name="connsiteY22" fmla="*/ 382500 h 382500"/>
              <a:gd name="connsiteX23" fmla="*/ 382500 w 382500"/>
              <a:gd name="connsiteY23" fmla="*/ 230625 h 382500"/>
              <a:gd name="connsiteX24" fmla="*/ 382500 w 382500"/>
              <a:gd name="connsiteY24" fmla="*/ 151875 h 382500"/>
              <a:gd name="connsiteX25" fmla="*/ 230625 w 382500"/>
              <a:gd name="connsiteY25" fmla="*/ 230625 h 3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500" h="382500">
                <a:moveTo>
                  <a:pt x="337500" y="343125"/>
                </a:moveTo>
                <a:lnTo>
                  <a:pt x="270000" y="343125"/>
                </a:lnTo>
                <a:lnTo>
                  <a:pt x="270000" y="292500"/>
                </a:lnTo>
                <a:lnTo>
                  <a:pt x="337500" y="292500"/>
                </a:lnTo>
                <a:lnTo>
                  <a:pt x="337500" y="343125"/>
                </a:lnTo>
                <a:close/>
                <a:moveTo>
                  <a:pt x="225000" y="343125"/>
                </a:moveTo>
                <a:lnTo>
                  <a:pt x="157500" y="343125"/>
                </a:lnTo>
                <a:lnTo>
                  <a:pt x="157500" y="292500"/>
                </a:lnTo>
                <a:lnTo>
                  <a:pt x="225000" y="292500"/>
                </a:lnTo>
                <a:lnTo>
                  <a:pt x="225000" y="343125"/>
                </a:lnTo>
                <a:close/>
                <a:moveTo>
                  <a:pt x="112500" y="343125"/>
                </a:moveTo>
                <a:lnTo>
                  <a:pt x="45000" y="343125"/>
                </a:lnTo>
                <a:lnTo>
                  <a:pt x="45000" y="292500"/>
                </a:lnTo>
                <a:lnTo>
                  <a:pt x="112500" y="292500"/>
                </a:lnTo>
                <a:lnTo>
                  <a:pt x="112500" y="343125"/>
                </a:lnTo>
                <a:close/>
                <a:moveTo>
                  <a:pt x="230625" y="230625"/>
                </a:moveTo>
                <a:lnTo>
                  <a:pt x="230625" y="151875"/>
                </a:lnTo>
                <a:lnTo>
                  <a:pt x="78750" y="230625"/>
                </a:lnTo>
                <a:lnTo>
                  <a:pt x="61875" y="0"/>
                </a:lnTo>
                <a:lnTo>
                  <a:pt x="16875" y="0"/>
                </a:lnTo>
                <a:lnTo>
                  <a:pt x="0" y="230625"/>
                </a:lnTo>
                <a:lnTo>
                  <a:pt x="0" y="382500"/>
                </a:lnTo>
                <a:lnTo>
                  <a:pt x="382500" y="382500"/>
                </a:lnTo>
                <a:lnTo>
                  <a:pt x="382500" y="230625"/>
                </a:lnTo>
                <a:lnTo>
                  <a:pt x="382500" y="151875"/>
                </a:lnTo>
                <a:lnTo>
                  <a:pt x="230625" y="230625"/>
                </a:lnTo>
                <a:close/>
              </a:path>
            </a:pathLst>
          </a:custGeom>
          <a:solidFill>
            <a:schemeClr val="tx1"/>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nvGrpSpPr>
          <p:cNvPr id="42" name="House"/>
          <p:cNvGrpSpPr>
            <a:grpSpLocks noChangeAspect="1"/>
          </p:cNvGrpSpPr>
          <p:nvPr>
            <p:custDataLst>
              <p:tags r:id="rId5"/>
            </p:custDataLst>
          </p:nvPr>
        </p:nvGrpSpPr>
        <p:grpSpPr>
          <a:xfrm>
            <a:off x="165652" y="1677495"/>
            <a:ext cx="505404" cy="432000"/>
            <a:chOff x="6742307" y="1839834"/>
            <a:chExt cx="630000" cy="538500"/>
          </a:xfrm>
        </p:grpSpPr>
        <p:sp>
          <p:nvSpPr>
            <p:cNvPr id="43" name="MIO_PICTOGRAM_PART1">
              <a:extLst>
                <a:ext uri="{FF2B5EF4-FFF2-40B4-BE49-F238E27FC236}">
                  <a16:creationId xmlns:a16="http://schemas.microsoft.com/office/drawing/2014/main" id="{3E9764D3-5023-4BD5-909B-E7DA61402DB3}"/>
                </a:ext>
              </a:extLst>
            </p:cNvPr>
            <p:cNvSpPr/>
            <p:nvPr>
              <p:custDataLst>
                <p:tags r:id="rId6"/>
              </p:custDataLst>
            </p:nvPr>
          </p:nvSpPr>
          <p:spPr>
            <a:xfrm>
              <a:off x="6742307" y="1839834"/>
              <a:ext cx="630000" cy="322500"/>
            </a:xfrm>
            <a:custGeom>
              <a:avLst/>
              <a:gdLst>
                <a:gd name="connsiteX0" fmla="*/ 236250 w 472500"/>
                <a:gd name="connsiteY0" fmla="*/ 0 h 241875"/>
                <a:gd name="connsiteX1" fmla="*/ 236250 w 472500"/>
                <a:gd name="connsiteY1" fmla="*/ 0 h 241875"/>
                <a:gd name="connsiteX2" fmla="*/ 0 w 472500"/>
                <a:gd name="connsiteY2" fmla="*/ 225000 h 241875"/>
                <a:gd name="connsiteX3" fmla="*/ 25313 w 472500"/>
                <a:gd name="connsiteY3" fmla="*/ 246375 h 241875"/>
                <a:gd name="connsiteX4" fmla="*/ 236250 w 472500"/>
                <a:gd name="connsiteY4" fmla="*/ 46125 h 241875"/>
                <a:gd name="connsiteX5" fmla="*/ 236250 w 472500"/>
                <a:gd name="connsiteY5" fmla="*/ 46125 h 241875"/>
                <a:gd name="connsiteX6" fmla="*/ 447188 w 472500"/>
                <a:gd name="connsiteY6" fmla="*/ 246375 h 241875"/>
                <a:gd name="connsiteX7" fmla="*/ 472500 w 472500"/>
                <a:gd name="connsiteY7" fmla="*/ 225000 h 2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500" h="241875">
                  <a:moveTo>
                    <a:pt x="236250" y="0"/>
                  </a:moveTo>
                  <a:lnTo>
                    <a:pt x="236250" y="0"/>
                  </a:lnTo>
                  <a:lnTo>
                    <a:pt x="0" y="225000"/>
                  </a:lnTo>
                  <a:lnTo>
                    <a:pt x="25313" y="246375"/>
                  </a:lnTo>
                  <a:lnTo>
                    <a:pt x="236250" y="46125"/>
                  </a:lnTo>
                  <a:lnTo>
                    <a:pt x="236250" y="46125"/>
                  </a:lnTo>
                  <a:lnTo>
                    <a:pt x="447188" y="246375"/>
                  </a:lnTo>
                  <a:lnTo>
                    <a:pt x="472500" y="225000"/>
                  </a:lnTo>
                  <a:close/>
                </a:path>
              </a:pathLst>
            </a:custGeom>
            <a:solidFill>
              <a:schemeClr val="tx2"/>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4" name="MIO_PICTOGRAM_PART2">
              <a:extLst>
                <a:ext uri="{FF2B5EF4-FFF2-40B4-BE49-F238E27FC236}">
                  <a16:creationId xmlns:a16="http://schemas.microsoft.com/office/drawing/2014/main" id="{57D74D30-477E-4702-A658-7D338CBA9C23}"/>
                </a:ext>
              </a:extLst>
            </p:cNvPr>
            <p:cNvSpPr/>
            <p:nvPr>
              <p:custDataLst>
                <p:tags r:id="rId7"/>
              </p:custDataLst>
            </p:nvPr>
          </p:nvSpPr>
          <p:spPr>
            <a:xfrm>
              <a:off x="6832307" y="1943334"/>
              <a:ext cx="450000" cy="435000"/>
            </a:xfrm>
            <a:custGeom>
              <a:avLst/>
              <a:gdLst>
                <a:gd name="connsiteX0" fmla="*/ 0 w 337500"/>
                <a:gd name="connsiteY0" fmla="*/ 160313 h 326250"/>
                <a:gd name="connsiteX1" fmla="*/ 0 w 337500"/>
                <a:gd name="connsiteY1" fmla="*/ 327375 h 326250"/>
                <a:gd name="connsiteX2" fmla="*/ 135000 w 337500"/>
                <a:gd name="connsiteY2" fmla="*/ 327375 h 326250"/>
                <a:gd name="connsiteX3" fmla="*/ 135000 w 337500"/>
                <a:gd name="connsiteY3" fmla="*/ 186750 h 326250"/>
                <a:gd name="connsiteX4" fmla="*/ 202500 w 337500"/>
                <a:gd name="connsiteY4" fmla="*/ 186750 h 326250"/>
                <a:gd name="connsiteX5" fmla="*/ 202500 w 337500"/>
                <a:gd name="connsiteY5" fmla="*/ 327375 h 326250"/>
                <a:gd name="connsiteX6" fmla="*/ 337500 w 337500"/>
                <a:gd name="connsiteY6" fmla="*/ 327375 h 326250"/>
                <a:gd name="connsiteX7" fmla="*/ 337500 w 337500"/>
                <a:gd name="connsiteY7" fmla="*/ 160313 h 326250"/>
                <a:gd name="connsiteX8" fmla="*/ 168750 w 337500"/>
                <a:gd name="connsiteY8" fmla="*/ 0 h 326250"/>
                <a:gd name="connsiteX9" fmla="*/ 0 w 337500"/>
                <a:gd name="connsiteY9" fmla="*/ 160313 h 3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500" h="326250">
                  <a:moveTo>
                    <a:pt x="0" y="160313"/>
                  </a:moveTo>
                  <a:lnTo>
                    <a:pt x="0" y="327375"/>
                  </a:lnTo>
                  <a:lnTo>
                    <a:pt x="135000" y="327375"/>
                  </a:lnTo>
                  <a:lnTo>
                    <a:pt x="135000" y="186750"/>
                  </a:lnTo>
                  <a:lnTo>
                    <a:pt x="202500" y="186750"/>
                  </a:lnTo>
                  <a:lnTo>
                    <a:pt x="202500" y="327375"/>
                  </a:lnTo>
                  <a:lnTo>
                    <a:pt x="337500" y="327375"/>
                  </a:lnTo>
                  <a:lnTo>
                    <a:pt x="337500" y="160313"/>
                  </a:lnTo>
                  <a:lnTo>
                    <a:pt x="168750" y="0"/>
                  </a:lnTo>
                  <a:lnTo>
                    <a:pt x="0" y="160313"/>
                  </a:lnTo>
                  <a:close/>
                </a:path>
              </a:pathLst>
            </a:custGeom>
            <a:solidFill>
              <a:srgbClr val="C0000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2" name="Textfeld 1"/>
          <p:cNvSpPr txBox="1"/>
          <p:nvPr/>
        </p:nvSpPr>
        <p:spPr>
          <a:xfrm>
            <a:off x="210492" y="2158834"/>
            <a:ext cx="402353"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Eigen-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heime</a:t>
            </a:r>
            <a:endParaRPr lang="de-DE" sz="1050" b="1" i="0" u="none" dirty="0">
              <a:solidFill>
                <a:schemeClr val="tx1">
                  <a:lumMod val="65000"/>
                  <a:lumOff val="35000"/>
                </a:schemeClr>
              </a:solidFill>
              <a:latin typeface="Segoe UI" panose="020B0502040204020203" pitchFamily="34" charset="0"/>
            </a:endParaRPr>
          </a:p>
        </p:txBody>
      </p:sp>
      <p:sp>
        <p:nvSpPr>
          <p:cNvPr id="45" name="Textfeld 44"/>
          <p:cNvSpPr txBox="1"/>
          <p:nvPr/>
        </p:nvSpPr>
        <p:spPr>
          <a:xfrm>
            <a:off x="120031" y="3951192"/>
            <a:ext cx="589905" cy="484748"/>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Mehr-</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Familien-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häuser</a:t>
            </a:r>
            <a:endParaRPr lang="de-DE" sz="1050" b="1" i="0" u="none" dirty="0">
              <a:solidFill>
                <a:schemeClr val="tx1">
                  <a:lumMod val="65000"/>
                  <a:lumOff val="35000"/>
                </a:schemeClr>
              </a:solidFill>
              <a:latin typeface="Segoe UI" panose="020B0502040204020203" pitchFamily="34" charset="0"/>
            </a:endParaRPr>
          </a:p>
        </p:txBody>
      </p:sp>
      <p:sp>
        <p:nvSpPr>
          <p:cNvPr id="46" name="Textfeld 45"/>
          <p:cNvSpPr txBox="1"/>
          <p:nvPr/>
        </p:nvSpPr>
        <p:spPr>
          <a:xfrm>
            <a:off x="122114" y="5730295"/>
            <a:ext cx="565860"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Industrie</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Gebäude</a:t>
            </a:r>
          </a:p>
        </p:txBody>
      </p:sp>
      <p:sp>
        <p:nvSpPr>
          <p:cNvPr id="8" name="Textfeld 7"/>
          <p:cNvSpPr txBox="1"/>
          <p:nvPr/>
        </p:nvSpPr>
        <p:spPr>
          <a:xfrm>
            <a:off x="1427565" y="954155"/>
            <a:ext cx="1158779"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Konjunkturelle</a:t>
            </a:r>
          </a:p>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Entwicklung</a:t>
            </a:r>
          </a:p>
        </p:txBody>
      </p:sp>
      <p:sp>
        <p:nvSpPr>
          <p:cNvPr id="51" name="Textfeld 50"/>
          <p:cNvSpPr txBox="1"/>
          <p:nvPr/>
        </p:nvSpPr>
        <p:spPr>
          <a:xfrm>
            <a:off x="3295852" y="954155"/>
            <a:ext cx="1797287"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Entwicklung</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2023 zu 2022</a:t>
            </a:r>
          </a:p>
        </p:txBody>
      </p:sp>
      <p:sp>
        <p:nvSpPr>
          <p:cNvPr id="52" name="Textfeld 51"/>
          <p:cNvSpPr txBox="1"/>
          <p:nvPr/>
        </p:nvSpPr>
        <p:spPr>
          <a:xfrm>
            <a:off x="5385202" y="954155"/>
            <a:ext cx="1848070"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Jährliche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
        <p:nvSpPr>
          <p:cNvPr id="53" name="Textfeld 52"/>
          <p:cNvSpPr txBox="1"/>
          <p:nvPr/>
        </p:nvSpPr>
        <p:spPr>
          <a:xfrm>
            <a:off x="7425948" y="954155"/>
            <a:ext cx="2023246"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Tree>
    <p:extLst>
      <p:ext uri="{BB962C8B-B14F-4D97-AF65-F5344CB8AC3E}">
        <p14:creationId xmlns:p14="http://schemas.microsoft.com/office/powerpoint/2010/main" val="3662095607"/>
      </p:ext>
    </p:extLst>
  </p:cSld>
  <p:clrMapOvr>
    <a:masterClrMapping/>
  </p:clrMapOvr>
  <p:transition spd="med">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GÖP_Bauvolum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56140"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Textplatzhalter 4"/>
          <p:cNvSpPr>
            <a:spLocks noGrp="1"/>
          </p:cNvSpPr>
          <p:nvPr>
            <p:ph type="body" sz="quarter" idx="29"/>
          </p:nvPr>
        </p:nvSpPr>
        <p:spPr>
          <a:xfrm>
            <a:off x="9473568" y="1639956"/>
            <a:ext cx="2461900" cy="2037522"/>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473568" y="4492486"/>
            <a:ext cx="2461900" cy="1916859"/>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extfeld 7"/>
          <p:cNvSpPr txBox="1"/>
          <p:nvPr/>
        </p:nvSpPr>
        <p:spPr>
          <a:xfrm>
            <a:off x="1953846" y="993912"/>
            <a:ext cx="1287212"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WOHNBAU</a:t>
            </a:r>
            <a:endParaRPr lang="de-DE" sz="1600" b="1" i="0" u="none" dirty="0">
              <a:solidFill>
                <a:srgbClr val="000000"/>
              </a:solidFill>
              <a:latin typeface="Segoe UI" panose="020B0502040204020203" pitchFamily="34" charset="0"/>
            </a:endParaRPr>
          </a:p>
        </p:txBody>
      </p:sp>
      <p:sp>
        <p:nvSpPr>
          <p:cNvPr id="35" name="Diagrammplatzhalter 2"/>
          <p:cNvSpPr>
            <a:spLocks noGrp="1"/>
          </p:cNvSpPr>
          <p:nvPr>
            <p:ph type="chart" sz="quarter" idx="31"/>
          </p:nvPr>
        </p:nvSpPr>
        <p:spPr>
          <a:xfrm>
            <a:off x="5186216"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7" name="Diagrammplatzhalter 2"/>
          <p:cNvSpPr>
            <a:spLocks noGrp="1"/>
          </p:cNvSpPr>
          <p:nvPr>
            <p:ph type="chart" sz="quarter" idx="32"/>
          </p:nvPr>
        </p:nvSpPr>
        <p:spPr>
          <a:xfrm>
            <a:off x="656140"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8" name="Diagrammplatzhalter 2"/>
          <p:cNvSpPr>
            <a:spLocks noGrp="1"/>
          </p:cNvSpPr>
          <p:nvPr>
            <p:ph type="chart" sz="quarter" idx="33"/>
          </p:nvPr>
        </p:nvSpPr>
        <p:spPr>
          <a:xfrm>
            <a:off x="5186216"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9" name="Textfeld 48"/>
          <p:cNvSpPr txBox="1"/>
          <p:nvPr/>
        </p:nvSpPr>
        <p:spPr>
          <a:xfrm>
            <a:off x="6329787" y="997225"/>
            <a:ext cx="1924501"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NICHTWOHNBAU</a:t>
            </a:r>
            <a:endParaRPr lang="de-DE" sz="1600" b="1" i="0" u="none" dirty="0">
              <a:solidFill>
                <a:srgbClr val="000000"/>
              </a:solidFill>
              <a:latin typeface="Segoe UI" panose="020B0502040204020203" pitchFamily="34" charset="0"/>
            </a:endParaRPr>
          </a:p>
        </p:txBody>
      </p:sp>
      <p:sp>
        <p:nvSpPr>
          <p:cNvPr id="50" name="Textfeld 49"/>
          <p:cNvSpPr txBox="1"/>
          <p:nvPr/>
        </p:nvSpPr>
        <p:spPr>
          <a:xfrm>
            <a:off x="9973454" y="1149628"/>
            <a:ext cx="1508426"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Nominal/Real</a:t>
            </a:r>
            <a:endParaRPr lang="de-DE" sz="1600" b="1" i="0" u="none" dirty="0">
              <a:solidFill>
                <a:srgbClr val="000000"/>
              </a:solidFill>
              <a:latin typeface="Segoe UI" panose="020B0502040204020203" pitchFamily="34" charset="0"/>
            </a:endParaRPr>
          </a:p>
        </p:txBody>
      </p:sp>
      <p:sp>
        <p:nvSpPr>
          <p:cNvPr id="55" name="Textfeld 54"/>
          <p:cNvSpPr txBox="1"/>
          <p:nvPr/>
        </p:nvSpPr>
        <p:spPr>
          <a:xfrm>
            <a:off x="9443918" y="3975654"/>
            <a:ext cx="2567498"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i="0" u="none" dirty="0">
                <a:solidFill>
                  <a:schemeClr val="tx1"/>
                </a:solidFill>
                <a:latin typeface="+mn-lt"/>
              </a:rPr>
              <a:t>Neubau/Modernisierung</a:t>
            </a:r>
            <a:endParaRPr lang="de-DE" sz="16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711254234"/>
      </p:ext>
    </p:extLst>
  </p:cSld>
  <p:clrMapOvr>
    <a:masterClrMapping/>
  </p:clrMapOvr>
  <p:transition spd="med">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4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27571" y="1790666"/>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23956" y="1797788"/>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18773" y="179636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14373" y="180348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664468"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557219"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64520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Textplatzhalter 2"/>
          <p:cNvSpPr>
            <a:spLocks noGrp="1"/>
          </p:cNvSpPr>
          <p:nvPr>
            <p:ph type="body" sz="quarter" idx="24"/>
          </p:nvPr>
        </p:nvSpPr>
        <p:spPr>
          <a:xfrm>
            <a:off x="93476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506281949"/>
      </p:ext>
    </p:extLst>
  </p:cSld>
  <p:clrMapOvr>
    <a:masterClrMapping/>
  </p:clrMapOvr>
  <p:transition spd="med">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_3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6685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459429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852173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109885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502629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895373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77480515"/>
      </p:ext>
    </p:extLst>
  </p:cSld>
  <p:clrMapOvr>
    <a:masterClrMapping/>
  </p:clrMapOvr>
  <p:transition spd="med">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50000"/>
                    <a:lumOff val="50000"/>
                  </a:schemeClr>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9210676" cy="5994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829815826"/>
      </p:ext>
    </p:extLst>
  </p:cSld>
  <p:clrMapOvr>
    <a:masterClrMapping/>
  </p:clrMapOvr>
  <p:transition spd="med">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Diagramm pur mit Tabelle unten">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143000"/>
            <a:ext cx="10682720" cy="4554538"/>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10665980" cy="5994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881523686"/>
      </p:ext>
    </p:extLst>
  </p:cSld>
  <p:clrMapOvr>
    <a:masterClrMapping/>
  </p:clrMapOvr>
  <p:transition spd="med">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76536" y="6080357"/>
            <a:ext cx="295684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500452947"/>
      </p:ext>
    </p:extLst>
  </p:cSld>
  <p:clrMapOvr>
    <a:masterClrMapping/>
  </p:clrMapOvr>
  <p:transition spd="med">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2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66336056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Übersichtsfolie/Einleitung">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4871103" y="1328285"/>
            <a:ext cx="7320897" cy="4793381"/>
          </a:xfrm>
          <a:prstGeom prst="rect">
            <a:avLst/>
          </a:prstGeom>
          <a:solidFill>
            <a:schemeClr val="accent3"/>
          </a:solidFill>
        </p:spPr>
        <p:txBody>
          <a:bodyPr lIns="144000" tIns="360000" rIns="252000" bIns="252000">
            <a:noAutofit/>
          </a:bodyPr>
          <a:lstStyle>
            <a:lvl1pPr marL="803275" indent="-285750">
              <a:spcBef>
                <a:spcPts val="0"/>
              </a:spcBef>
              <a:spcAft>
                <a:spcPts val="1200"/>
              </a:spcAft>
              <a:buFont typeface="Wingdings" panose="05000000000000000000" pitchFamily="2" charset="2"/>
              <a:buChar char="§"/>
              <a:defRPr sz="1800">
                <a:solidFill>
                  <a:schemeClr val="bg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8444254"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0" y="1738690"/>
            <a:ext cx="5245240" cy="36773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106889478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3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926736425"/>
      </p:ext>
    </p:extLst>
  </p:cSld>
  <p:clrMapOvr>
    <a:masterClrMapping/>
  </p:clrMapOvr>
  <p:transition spd="med">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51910268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4290922"/>
      </p:ext>
    </p:extLst>
  </p:cSld>
  <p:clrMapOvr>
    <a:masterClrMapping/>
  </p:clrMapOvr>
  <p:transition spd="med">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extfeld mit Aufzählung">
    <p:spTree>
      <p:nvGrpSpPr>
        <p:cNvPr id="1" name=""/>
        <p:cNvGrpSpPr/>
        <p:nvPr/>
      </p:nvGrpSpPr>
      <p:grpSpPr>
        <a:xfrm>
          <a:off x="0" y="0"/>
          <a:ext cx="0" cy="0"/>
          <a:chOff x="0" y="0"/>
          <a:chExt cx="0" cy="0"/>
        </a:xfrm>
      </p:grpSpPr>
      <p:sp>
        <p:nvSpPr>
          <p:cNvPr id="7" name="Textplatzhalter 9"/>
          <p:cNvSpPr>
            <a:spLocks noGrp="1"/>
          </p:cNvSpPr>
          <p:nvPr>
            <p:ph type="body" sz="quarter" idx="11"/>
          </p:nvPr>
        </p:nvSpPr>
        <p:spPr>
          <a:xfrm>
            <a:off x="695325" y="1665288"/>
            <a:ext cx="10800000" cy="4680000"/>
          </a:xfrm>
          <a:prstGeom prst="rect">
            <a:avLst/>
          </a:prstGeom>
        </p:spPr>
        <p:txBody>
          <a:bodyPr lIns="0" tIns="47886" rIns="95774" bIns="47886" numCol="2" spcCol="252000"/>
          <a:lstStyle>
            <a:lvl1pPr marL="179388" indent="-179388" algn="l">
              <a:lnSpc>
                <a:spcPct val="100000"/>
              </a:lnSpc>
              <a:spcBef>
                <a:spcPts val="0"/>
              </a:spcBef>
              <a:buClr>
                <a:srgbClr val="0FB869"/>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87263654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2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55912971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700798287"/>
      </p:ext>
    </p:extLst>
  </p:cSld>
  <p:clrMapOvr>
    <a:masterClrMapping/>
  </p:clrMapOvr>
  <p:transition spd="med">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932664325"/>
      </p:ext>
    </p:extLst>
  </p:cSld>
  <p:clrMapOvr>
    <a:masterClrMapping/>
  </p:clrMapOvr>
  <p:transition spd="med">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8623716" cy="396000"/>
          </a:xfrm>
        </p:spPr>
        <p:txBody>
          <a:bodyPr/>
          <a:lstStyle/>
          <a:p>
            <a:r>
              <a:rPr lang="de-DE" smtClean="0"/>
              <a:t>Titelmasterformat durch Klicken bearbeiten</a:t>
            </a:r>
            <a:endParaRPr lang="de-DE"/>
          </a:p>
        </p:txBody>
      </p:sp>
      <p:sp>
        <p:nvSpPr>
          <p:cNvPr id="4" name="Textplatzhalter 3"/>
          <p:cNvSpPr>
            <a:spLocks noGrp="1"/>
          </p:cNvSpPr>
          <p:nvPr>
            <p:ph type="body" sz="quarter" idx="10"/>
          </p:nvPr>
        </p:nvSpPr>
        <p:spPr>
          <a:xfrm>
            <a:off x="384560"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feld 4"/>
          <p:cNvSpPr txBox="1"/>
          <p:nvPr/>
        </p:nvSpPr>
        <p:spPr>
          <a:xfrm>
            <a:off x="358923"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Wer ist der Zuhörer?</a:t>
            </a:r>
          </a:p>
        </p:txBody>
      </p:sp>
      <p:sp>
        <p:nvSpPr>
          <p:cNvPr id="6" name="Textplatzhalter 3"/>
          <p:cNvSpPr>
            <a:spLocks noGrp="1"/>
          </p:cNvSpPr>
          <p:nvPr>
            <p:ph type="body" sz="quarter" idx="11"/>
          </p:nvPr>
        </p:nvSpPr>
        <p:spPr>
          <a:xfrm>
            <a:off x="3308646"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feld 6"/>
          <p:cNvSpPr txBox="1"/>
          <p:nvPr/>
        </p:nvSpPr>
        <p:spPr>
          <a:xfrm>
            <a:off x="3283009"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Was motiviert ihn?</a:t>
            </a:r>
          </a:p>
        </p:txBody>
      </p:sp>
      <p:sp>
        <p:nvSpPr>
          <p:cNvPr id="8" name="Textplatzhalter 3"/>
          <p:cNvSpPr>
            <a:spLocks noGrp="1"/>
          </p:cNvSpPr>
          <p:nvPr>
            <p:ph type="body" sz="quarter" idx="12"/>
          </p:nvPr>
        </p:nvSpPr>
        <p:spPr>
          <a:xfrm>
            <a:off x="6232732"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feld 8"/>
          <p:cNvSpPr txBox="1"/>
          <p:nvPr/>
        </p:nvSpPr>
        <p:spPr>
          <a:xfrm>
            <a:off x="6207095"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Was demotiviert/ärgert ihn?</a:t>
            </a:r>
          </a:p>
        </p:txBody>
      </p:sp>
      <p:sp>
        <p:nvSpPr>
          <p:cNvPr id="10" name="Textplatzhalter 3"/>
          <p:cNvSpPr>
            <a:spLocks noGrp="1"/>
          </p:cNvSpPr>
          <p:nvPr>
            <p:ph type="body" sz="quarter" idx="13"/>
          </p:nvPr>
        </p:nvSpPr>
        <p:spPr>
          <a:xfrm>
            <a:off x="9156818" y="1274553"/>
            <a:ext cx="2768511" cy="831600"/>
          </a:xfrm>
          <a:solidFill>
            <a:srgbClr val="FFFFCC"/>
          </a:solidFill>
        </p:spPr>
        <p:txBody>
          <a:bodyPr/>
          <a:lstStyle>
            <a:lvl1pPr marL="171450" indent="-171450">
              <a:buClr>
                <a:schemeClr val="accent4"/>
              </a:buClr>
              <a:buFont typeface="Arial" panose="020B0604020202020204" pitchFamily="34" charset="0"/>
              <a:buChar char="•"/>
              <a:defRPr sz="1000"/>
            </a:lvl1pPr>
            <a:lvl2pPr marL="171450" indent="-171450">
              <a:buClr>
                <a:schemeClr val="accent4"/>
              </a:buClr>
              <a:buFont typeface="Arial" panose="020B0604020202020204" pitchFamily="34" charset="0"/>
              <a:buChar char="•"/>
              <a:defRPr sz="1000"/>
            </a:lvl2pPr>
            <a:lvl3pPr marL="171450" indent="-171450">
              <a:buClr>
                <a:schemeClr val="accent4"/>
              </a:buClr>
              <a:buFont typeface="Arial" panose="020B0604020202020204" pitchFamily="34" charset="0"/>
              <a:buChar char="•"/>
              <a:defRPr sz="1000"/>
            </a:lvl3pPr>
            <a:lvl4pPr marL="171450" indent="-171450">
              <a:buClr>
                <a:schemeClr val="accent4"/>
              </a:buClr>
              <a:buFont typeface="Arial" panose="020B0604020202020204" pitchFamily="34" charset="0"/>
              <a:buChar char="•"/>
              <a:defRPr sz="1000"/>
            </a:lvl4pPr>
            <a:lvl5pPr marL="171450" indent="-171450">
              <a:buClr>
                <a:schemeClr val="accent4"/>
              </a:buClr>
              <a:buFont typeface="Arial" panose="020B0604020202020204" pitchFamily="34" charset="0"/>
              <a:buChar cha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feld 10"/>
          <p:cNvSpPr txBox="1"/>
          <p:nvPr/>
        </p:nvSpPr>
        <p:spPr>
          <a:xfrm>
            <a:off x="9131181"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Barrieren zu überwinden:</a:t>
            </a:r>
          </a:p>
        </p:txBody>
      </p:sp>
      <p:sp>
        <p:nvSpPr>
          <p:cNvPr id="12" name="Textplatzhalter 3"/>
          <p:cNvSpPr>
            <a:spLocks noGrp="1"/>
          </p:cNvSpPr>
          <p:nvPr>
            <p:ph type="body" sz="quarter" idx="14"/>
          </p:nvPr>
        </p:nvSpPr>
        <p:spPr>
          <a:xfrm>
            <a:off x="9162782" y="2595930"/>
            <a:ext cx="2768511" cy="1285372"/>
          </a:xfrm>
        </p:spPr>
        <p:txBody>
          <a:bodyPr/>
          <a:lstStyle>
            <a:lvl1pPr marL="171450" indent="-171450">
              <a:buClr>
                <a:schemeClr val="tx1"/>
              </a:buClr>
              <a:buFont typeface="Wingdings" panose="05000000000000000000" pitchFamily="2" charset="2"/>
              <a:buChar char="¡"/>
              <a:defRPr sz="1050"/>
            </a:lvl1pPr>
            <a:lvl2pPr marL="171450" indent="-171450">
              <a:buClr>
                <a:schemeClr val="tx1"/>
              </a:buClr>
              <a:buFont typeface="Wingdings" panose="05000000000000000000" pitchFamily="2" charset="2"/>
              <a:buChar char="¡"/>
              <a:defRPr sz="1050"/>
            </a:lvl2pPr>
            <a:lvl3pPr marL="171450" indent="-171450">
              <a:buClr>
                <a:schemeClr val="tx1"/>
              </a:buClr>
              <a:buFont typeface="Wingdings" panose="05000000000000000000" pitchFamily="2" charset="2"/>
              <a:buChar char="¡"/>
              <a:defRPr sz="1050"/>
            </a:lvl3pPr>
            <a:lvl4pPr marL="171450" indent="-171450">
              <a:buClr>
                <a:schemeClr val="tx1"/>
              </a:buClr>
              <a:buFont typeface="Wingdings" panose="05000000000000000000" pitchFamily="2" charset="2"/>
              <a:buChar char="¡"/>
              <a:defRPr sz="1050"/>
            </a:lvl4pPr>
            <a:lvl5pPr marL="171450" indent="-171450">
              <a:buClr>
                <a:schemeClr val="tx1"/>
              </a:buClr>
              <a:buFont typeface="Wingdings" panose="05000000000000000000" pitchFamily="2" charset="2"/>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feld 12"/>
          <p:cNvSpPr txBox="1"/>
          <p:nvPr/>
        </p:nvSpPr>
        <p:spPr>
          <a:xfrm>
            <a:off x="9077056" y="2305784"/>
            <a:ext cx="2865601"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err="1">
                <a:solidFill>
                  <a:srgbClr val="000000"/>
                </a:solidFill>
                <a:latin typeface="Segoe UI" panose="020B0502040204020203" pitchFamily="34" charset="0"/>
              </a:rPr>
              <a:t>CTA</a:t>
            </a:r>
            <a:r>
              <a:rPr lang="de-DE" sz="1400" b="1" i="0" u="none" dirty="0">
                <a:solidFill>
                  <a:srgbClr val="000000"/>
                </a:solidFill>
                <a:latin typeface="Segoe UI" panose="020B0502040204020203" pitchFamily="34" charset="0"/>
              </a:rPr>
              <a:t>:</a:t>
            </a:r>
            <a:r>
              <a:rPr lang="de-DE" sz="1400" b="1" i="0" u="none" baseline="0" dirty="0">
                <a:solidFill>
                  <a:srgbClr val="000000"/>
                </a:solidFill>
                <a:latin typeface="Segoe UI" panose="020B0502040204020203" pitchFamily="34" charset="0"/>
              </a:rPr>
              <a:t> Was soll der Zuhörer tun?</a:t>
            </a:r>
            <a:endParaRPr lang="de-DE" sz="1400" b="1" i="0" u="none" dirty="0">
              <a:solidFill>
                <a:srgbClr val="000000"/>
              </a:solidFill>
              <a:latin typeface="Segoe UI" panose="020B0502040204020203" pitchFamily="34" charset="0"/>
            </a:endParaRPr>
          </a:p>
        </p:txBody>
      </p:sp>
      <p:sp>
        <p:nvSpPr>
          <p:cNvPr id="14" name="Textplatzhalter 3"/>
          <p:cNvSpPr>
            <a:spLocks noGrp="1"/>
          </p:cNvSpPr>
          <p:nvPr>
            <p:ph type="body" sz="quarter" idx="15"/>
          </p:nvPr>
        </p:nvSpPr>
        <p:spPr>
          <a:xfrm>
            <a:off x="350368" y="4393306"/>
            <a:ext cx="3744000" cy="2160000"/>
          </a:xfrm>
          <a:solidFill>
            <a:schemeClr val="accent4"/>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feld 14"/>
          <p:cNvSpPr txBox="1"/>
          <p:nvPr/>
        </p:nvSpPr>
        <p:spPr>
          <a:xfrm>
            <a:off x="350368" y="4110977"/>
            <a:ext cx="3744000" cy="307777"/>
          </a:xfrm>
          <a:prstGeom prst="rect">
            <a:avLst/>
          </a:prstGeom>
          <a:solidFill>
            <a:schemeClr val="accent3"/>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Zentrales Thema: Worum</a:t>
            </a:r>
            <a:r>
              <a:rPr lang="de-DE" sz="1400" b="1" i="0" u="none" baseline="0" dirty="0">
                <a:solidFill>
                  <a:schemeClr val="bg1"/>
                </a:solidFill>
                <a:latin typeface="Segoe UI" panose="020B0502040204020203" pitchFamily="34" charset="0"/>
              </a:rPr>
              <a:t> geht es?</a:t>
            </a:r>
            <a:endParaRPr lang="de-DE" sz="1400" b="1" i="0" u="none" dirty="0">
              <a:solidFill>
                <a:schemeClr val="bg1"/>
              </a:solidFill>
              <a:latin typeface="Segoe UI" panose="020B0502040204020203" pitchFamily="34" charset="0"/>
            </a:endParaRPr>
          </a:p>
        </p:txBody>
      </p:sp>
      <p:sp>
        <p:nvSpPr>
          <p:cNvPr id="16" name="Textplatzhalter 3"/>
          <p:cNvSpPr>
            <a:spLocks noGrp="1"/>
          </p:cNvSpPr>
          <p:nvPr>
            <p:ph type="body" sz="quarter" idx="16"/>
          </p:nvPr>
        </p:nvSpPr>
        <p:spPr>
          <a:xfrm>
            <a:off x="383135"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3"/>
          <p:cNvSpPr>
            <a:spLocks noGrp="1"/>
          </p:cNvSpPr>
          <p:nvPr>
            <p:ph type="body" sz="quarter" idx="17"/>
          </p:nvPr>
        </p:nvSpPr>
        <p:spPr>
          <a:xfrm>
            <a:off x="3307221"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3"/>
          <p:cNvSpPr>
            <a:spLocks noGrp="1"/>
          </p:cNvSpPr>
          <p:nvPr>
            <p:ph type="body" sz="quarter" idx="18"/>
          </p:nvPr>
        </p:nvSpPr>
        <p:spPr>
          <a:xfrm>
            <a:off x="6231307"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3"/>
          <p:cNvSpPr>
            <a:spLocks noGrp="1"/>
          </p:cNvSpPr>
          <p:nvPr>
            <p:ph type="body" sz="quarter" idx="20"/>
          </p:nvPr>
        </p:nvSpPr>
        <p:spPr>
          <a:xfrm>
            <a:off x="381711"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3"/>
          <p:cNvSpPr>
            <a:spLocks noGrp="1"/>
          </p:cNvSpPr>
          <p:nvPr>
            <p:ph type="body" sz="quarter" idx="21"/>
          </p:nvPr>
        </p:nvSpPr>
        <p:spPr>
          <a:xfrm>
            <a:off x="3305797"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3"/>
          <p:cNvSpPr>
            <a:spLocks noGrp="1"/>
          </p:cNvSpPr>
          <p:nvPr>
            <p:ph type="body" sz="quarter" idx="22"/>
          </p:nvPr>
        </p:nvSpPr>
        <p:spPr>
          <a:xfrm>
            <a:off x="6229883"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4" name="Textfeld 23"/>
          <p:cNvSpPr txBox="1"/>
          <p:nvPr/>
        </p:nvSpPr>
        <p:spPr>
          <a:xfrm>
            <a:off x="51648" y="484137"/>
            <a:ext cx="713657" cy="261610"/>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50" b="1" i="0" u="none" dirty="0">
                <a:solidFill>
                  <a:srgbClr val="C00000"/>
                </a:solidFill>
                <a:latin typeface="Segoe UI" panose="020B0502040204020203" pitchFamily="34" charset="0"/>
              </a:rPr>
              <a:t>Lehre</a:t>
            </a:r>
            <a:r>
              <a:rPr lang="de-DE" sz="1050" b="0" i="0" u="none" dirty="0">
                <a:solidFill>
                  <a:srgbClr val="C00000"/>
                </a:solidFill>
                <a:latin typeface="Segoe UI" panose="020B0502040204020203" pitchFamily="34" charset="0"/>
              </a:rPr>
              <a:t> </a:t>
            </a:r>
            <a:r>
              <a:rPr lang="de-DE" sz="1050" b="0" i="0" u="none" dirty="0">
                <a:solidFill>
                  <a:srgbClr val="C00000"/>
                </a:solidFill>
                <a:latin typeface="Segoe UI" panose="020B0502040204020203" pitchFamily="34" charset="0"/>
                <a:sym typeface="Wingdings 3" panose="05040102010807070707" pitchFamily="18" charset="2"/>
              </a:rPr>
              <a:t></a:t>
            </a:r>
            <a:endParaRPr lang="de-DE" sz="1050" b="0" i="0" u="none" dirty="0">
              <a:solidFill>
                <a:srgbClr val="C00000"/>
              </a:solidFill>
              <a:latin typeface="Segoe UI" panose="020B0502040204020203" pitchFamily="34" charset="0"/>
            </a:endParaRPr>
          </a:p>
        </p:txBody>
      </p:sp>
      <p:pic>
        <p:nvPicPr>
          <p:cNvPr id="25" name="Career Racket">
            <a:extLst>
              <a:ext uri="{FF2B5EF4-FFF2-40B4-BE49-F238E27FC236}">
                <a16:creationId xmlns:a16="http://schemas.microsoft.com/office/drawing/2014/main" id="{73C147BD-792A-42D6-92E6-7CF66945C29C}"/>
              </a:ext>
            </a:extLst>
          </p:cNvPr>
          <p:cNvPicPr>
            <a:picLocks noChangeAspect="1"/>
          </p:cNvPicPr>
          <p:nvPr>
            <p:custDataLst>
              <p:tags r:id="rId1"/>
            </p:custDataLst>
          </p:nvPr>
        </p:nvPicPr>
        <p:blipFill>
          <a:blip r:embed="rId17">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18"/>
              </a:ext>
            </a:extLst>
          </a:blip>
          <a:stretch>
            <a:fillRect/>
          </a:stretch>
        </p:blipFill>
        <p:spPr>
          <a:xfrm>
            <a:off x="5106183" y="923925"/>
            <a:ext cx="334998" cy="334998"/>
          </a:xfrm>
          <a:prstGeom prst="rect">
            <a:avLst/>
          </a:prstGeom>
        </p:spPr>
      </p:pic>
      <p:grpSp>
        <p:nvGrpSpPr>
          <p:cNvPr id="26" name="Money"/>
          <p:cNvGrpSpPr>
            <a:grpSpLocks noChangeAspect="1"/>
          </p:cNvGrpSpPr>
          <p:nvPr>
            <p:custDataLst>
              <p:tags r:id="rId2"/>
            </p:custDataLst>
          </p:nvPr>
        </p:nvGrpSpPr>
        <p:grpSpPr>
          <a:xfrm>
            <a:off x="5460701" y="931116"/>
            <a:ext cx="397174" cy="303297"/>
            <a:chOff x="2850851" y="1855041"/>
            <a:chExt cx="660000" cy="504000"/>
          </a:xfrm>
          <a:solidFill>
            <a:schemeClr val="accent1"/>
          </a:solidFill>
        </p:grpSpPr>
        <p:sp>
          <p:nvSpPr>
            <p:cNvPr id="27" name="MIO_PICTOGRAM_PART2">
              <a:extLst>
                <a:ext uri="{FF2B5EF4-FFF2-40B4-BE49-F238E27FC236}">
                  <a16:creationId xmlns:a16="http://schemas.microsoft.com/office/drawing/2014/main" id="{01D09D8C-0814-4021-9848-4C2301B053D7}"/>
                </a:ext>
              </a:extLst>
            </p:cNvPr>
            <p:cNvSpPr/>
            <p:nvPr>
              <p:custDataLst>
                <p:tags r:id="rId10"/>
              </p:custDataLst>
            </p:nvPr>
          </p:nvSpPr>
          <p:spPr>
            <a:xfrm>
              <a:off x="2850851" y="2059041"/>
              <a:ext cx="660000" cy="300000"/>
            </a:xfrm>
            <a:custGeom>
              <a:avLst/>
              <a:gdLst>
                <a:gd name="connsiteX0" fmla="*/ 461250 w 495000"/>
                <a:gd name="connsiteY0" fmla="*/ 174375 h 225000"/>
                <a:gd name="connsiteX1" fmla="*/ 444375 w 495000"/>
                <a:gd name="connsiteY1" fmla="*/ 191250 h 225000"/>
                <a:gd name="connsiteX2" fmla="*/ 56250 w 495000"/>
                <a:gd name="connsiteY2" fmla="*/ 191250 h 225000"/>
                <a:gd name="connsiteX3" fmla="*/ 33750 w 495000"/>
                <a:gd name="connsiteY3" fmla="*/ 168750 h 225000"/>
                <a:gd name="connsiteX4" fmla="*/ 33750 w 495000"/>
                <a:gd name="connsiteY4" fmla="*/ 56250 h 225000"/>
                <a:gd name="connsiteX5" fmla="*/ 56250 w 495000"/>
                <a:gd name="connsiteY5" fmla="*/ 33750 h 225000"/>
                <a:gd name="connsiteX6" fmla="*/ 444375 w 495000"/>
                <a:gd name="connsiteY6" fmla="*/ 33750 h 225000"/>
                <a:gd name="connsiteX7" fmla="*/ 461250 w 495000"/>
                <a:gd name="connsiteY7" fmla="*/ 50625 h 225000"/>
                <a:gd name="connsiteX8" fmla="*/ 461250 w 495000"/>
                <a:gd name="connsiteY8" fmla="*/ 174375 h 225000"/>
                <a:gd name="connsiteX9" fmla="*/ 0 w 495000"/>
                <a:gd name="connsiteY9" fmla="*/ 0 h 225000"/>
                <a:gd name="connsiteX10" fmla="*/ 0 w 495000"/>
                <a:gd name="connsiteY10" fmla="*/ 225000 h 225000"/>
                <a:gd name="connsiteX11" fmla="*/ 495000 w 495000"/>
                <a:gd name="connsiteY11" fmla="*/ 225000 h 225000"/>
                <a:gd name="connsiteX12" fmla="*/ 495000 w 495000"/>
                <a:gd name="connsiteY12" fmla="*/ 0 h 225000"/>
                <a:gd name="connsiteX13" fmla="*/ 0 w 495000"/>
                <a:gd name="connsiteY13" fmla="*/ 0 h 2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000" h="225000">
                  <a:moveTo>
                    <a:pt x="461250" y="174375"/>
                  </a:moveTo>
                  <a:lnTo>
                    <a:pt x="444375" y="191250"/>
                  </a:lnTo>
                  <a:lnTo>
                    <a:pt x="56250" y="191250"/>
                  </a:lnTo>
                  <a:lnTo>
                    <a:pt x="33750" y="168750"/>
                  </a:lnTo>
                  <a:lnTo>
                    <a:pt x="33750" y="56250"/>
                  </a:lnTo>
                  <a:lnTo>
                    <a:pt x="56250" y="33750"/>
                  </a:lnTo>
                  <a:lnTo>
                    <a:pt x="444375" y="33750"/>
                  </a:lnTo>
                  <a:lnTo>
                    <a:pt x="461250" y="50625"/>
                  </a:lnTo>
                  <a:lnTo>
                    <a:pt x="461250" y="174375"/>
                  </a:lnTo>
                  <a:close/>
                  <a:moveTo>
                    <a:pt x="0" y="0"/>
                  </a:moveTo>
                  <a:lnTo>
                    <a:pt x="0" y="225000"/>
                  </a:lnTo>
                  <a:lnTo>
                    <a:pt x="495000" y="225000"/>
                  </a:lnTo>
                  <a:lnTo>
                    <a:pt x="495000" y="0"/>
                  </a:lnTo>
                  <a:lnTo>
                    <a:pt x="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28" name="MIO_PICTOGRAM_PART1">
              <a:extLst>
                <a:ext uri="{FF2B5EF4-FFF2-40B4-BE49-F238E27FC236}">
                  <a16:creationId xmlns:a16="http://schemas.microsoft.com/office/drawing/2014/main" id="{2E012D3A-9E59-4EBA-887F-5F61F7FA6A98}"/>
                </a:ext>
              </a:extLst>
            </p:cNvPr>
            <p:cNvSpPr/>
            <p:nvPr>
              <p:custDataLst>
                <p:tags r:id="rId11"/>
              </p:custDataLst>
            </p:nvPr>
          </p:nvSpPr>
          <p:spPr>
            <a:xfrm>
              <a:off x="3120851" y="2134041"/>
              <a:ext cx="120000" cy="150000"/>
            </a:xfrm>
            <a:custGeom>
              <a:avLst/>
              <a:gdLst>
                <a:gd name="connsiteX0" fmla="*/ 90000 w 90000"/>
                <a:gd name="connsiteY0" fmla="*/ 56250 h 112500"/>
                <a:gd name="connsiteX1" fmla="*/ 45000 w 90000"/>
                <a:gd name="connsiteY1" fmla="*/ 112500 h 112500"/>
                <a:gd name="connsiteX2" fmla="*/ 0 w 90000"/>
                <a:gd name="connsiteY2" fmla="*/ 56250 h 112500"/>
                <a:gd name="connsiteX3" fmla="*/ 45000 w 90000"/>
                <a:gd name="connsiteY3" fmla="*/ 0 h 112500"/>
                <a:gd name="connsiteX4" fmla="*/ 90000 w 90000"/>
                <a:gd name="connsiteY4" fmla="*/ 56250 h 11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 h="112500">
                  <a:moveTo>
                    <a:pt x="90000" y="56250"/>
                  </a:moveTo>
                  <a:cubicBezTo>
                    <a:pt x="90000" y="87316"/>
                    <a:pt x="69853" y="112500"/>
                    <a:pt x="45000" y="112500"/>
                  </a:cubicBezTo>
                  <a:cubicBezTo>
                    <a:pt x="20147" y="112500"/>
                    <a:pt x="0" y="87316"/>
                    <a:pt x="0" y="56250"/>
                  </a:cubicBezTo>
                  <a:cubicBezTo>
                    <a:pt x="0" y="25184"/>
                    <a:pt x="20147" y="0"/>
                    <a:pt x="45000" y="0"/>
                  </a:cubicBezTo>
                  <a:cubicBezTo>
                    <a:pt x="69853" y="0"/>
                    <a:pt x="90000" y="25184"/>
                    <a:pt x="90000" y="56250"/>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29" name="MIO_PICTOGRAM_PART1">
              <a:extLst>
                <a:ext uri="{FF2B5EF4-FFF2-40B4-BE49-F238E27FC236}">
                  <a16:creationId xmlns:a16="http://schemas.microsoft.com/office/drawing/2014/main" id="{AC7DF3D9-88FE-49F9-830C-53BCFD30F978}"/>
                </a:ext>
              </a:extLst>
            </p:cNvPr>
            <p:cNvSpPr/>
            <p:nvPr>
              <p:custDataLst>
                <p:tags r:id="rId12"/>
              </p:custDataLst>
            </p:nvPr>
          </p:nvSpPr>
          <p:spPr>
            <a:xfrm>
              <a:off x="2970851" y="2186541"/>
              <a:ext cx="45000" cy="45000"/>
            </a:xfrm>
            <a:custGeom>
              <a:avLst/>
              <a:gdLst>
                <a:gd name="connsiteX0" fmla="*/ 33750 w 33750"/>
                <a:gd name="connsiteY0" fmla="*/ 16875 h 33750"/>
                <a:gd name="connsiteX1" fmla="*/ 16875 w 33750"/>
                <a:gd name="connsiteY1" fmla="*/ 33750 h 33750"/>
                <a:gd name="connsiteX2" fmla="*/ 0 w 33750"/>
                <a:gd name="connsiteY2" fmla="*/ 16875 h 33750"/>
                <a:gd name="connsiteX3" fmla="*/ 16875 w 33750"/>
                <a:gd name="connsiteY3" fmla="*/ 0 h 33750"/>
                <a:gd name="connsiteX4" fmla="*/ 33750 w 33750"/>
                <a:gd name="connsiteY4" fmla="*/ 16875 h 3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 h="33750">
                  <a:moveTo>
                    <a:pt x="33750" y="16875"/>
                  </a:moveTo>
                  <a:cubicBezTo>
                    <a:pt x="33750" y="26195"/>
                    <a:pt x="26195" y="33750"/>
                    <a:pt x="16875" y="33750"/>
                  </a:cubicBezTo>
                  <a:cubicBezTo>
                    <a:pt x="7555" y="33750"/>
                    <a:pt x="0" y="26195"/>
                    <a:pt x="0" y="16875"/>
                  </a:cubicBezTo>
                  <a:cubicBezTo>
                    <a:pt x="0" y="7555"/>
                    <a:pt x="7555" y="0"/>
                    <a:pt x="16875" y="0"/>
                  </a:cubicBezTo>
                  <a:cubicBezTo>
                    <a:pt x="26195" y="0"/>
                    <a:pt x="33750" y="7555"/>
                    <a:pt x="33750" y="16875"/>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0" name="MIO_PICTOGRAM_PART1">
              <a:extLst>
                <a:ext uri="{FF2B5EF4-FFF2-40B4-BE49-F238E27FC236}">
                  <a16:creationId xmlns:a16="http://schemas.microsoft.com/office/drawing/2014/main" id="{E4F23AFD-138A-439A-8EC6-7454DE49B93E}"/>
                </a:ext>
              </a:extLst>
            </p:cNvPr>
            <p:cNvSpPr/>
            <p:nvPr>
              <p:custDataLst>
                <p:tags r:id="rId13"/>
              </p:custDataLst>
            </p:nvPr>
          </p:nvSpPr>
          <p:spPr>
            <a:xfrm>
              <a:off x="3345851" y="2186541"/>
              <a:ext cx="45000" cy="45000"/>
            </a:xfrm>
            <a:custGeom>
              <a:avLst/>
              <a:gdLst>
                <a:gd name="connsiteX0" fmla="*/ 33750 w 33750"/>
                <a:gd name="connsiteY0" fmla="*/ 16875 h 33750"/>
                <a:gd name="connsiteX1" fmla="*/ 16875 w 33750"/>
                <a:gd name="connsiteY1" fmla="*/ 33750 h 33750"/>
                <a:gd name="connsiteX2" fmla="*/ 0 w 33750"/>
                <a:gd name="connsiteY2" fmla="*/ 16875 h 33750"/>
                <a:gd name="connsiteX3" fmla="*/ 16875 w 33750"/>
                <a:gd name="connsiteY3" fmla="*/ 0 h 33750"/>
                <a:gd name="connsiteX4" fmla="*/ 33750 w 33750"/>
                <a:gd name="connsiteY4" fmla="*/ 16875 h 3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 h="33750">
                  <a:moveTo>
                    <a:pt x="33750" y="16875"/>
                  </a:moveTo>
                  <a:cubicBezTo>
                    <a:pt x="33750" y="26195"/>
                    <a:pt x="26195" y="33750"/>
                    <a:pt x="16875" y="33750"/>
                  </a:cubicBezTo>
                  <a:cubicBezTo>
                    <a:pt x="7555" y="33750"/>
                    <a:pt x="0" y="26195"/>
                    <a:pt x="0" y="16875"/>
                  </a:cubicBezTo>
                  <a:cubicBezTo>
                    <a:pt x="0" y="7555"/>
                    <a:pt x="7555" y="0"/>
                    <a:pt x="16875" y="0"/>
                  </a:cubicBezTo>
                  <a:cubicBezTo>
                    <a:pt x="26195" y="0"/>
                    <a:pt x="33750" y="7555"/>
                    <a:pt x="33750" y="16875"/>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1" name="MIO_PICTOGRAM_PART2">
              <a:extLst>
                <a:ext uri="{FF2B5EF4-FFF2-40B4-BE49-F238E27FC236}">
                  <a16:creationId xmlns:a16="http://schemas.microsoft.com/office/drawing/2014/main" id="{BCB2741B-AAEA-41E4-BF36-463D679001FE}"/>
                </a:ext>
              </a:extLst>
            </p:cNvPr>
            <p:cNvSpPr/>
            <p:nvPr>
              <p:custDataLst>
                <p:tags r:id="rId14"/>
              </p:custDataLst>
            </p:nvPr>
          </p:nvSpPr>
          <p:spPr>
            <a:xfrm>
              <a:off x="2936351" y="1855041"/>
              <a:ext cx="435000" cy="157500"/>
            </a:xfrm>
            <a:custGeom>
              <a:avLst/>
              <a:gdLst>
                <a:gd name="connsiteX0" fmla="*/ 284063 w 326250"/>
                <a:gd name="connsiteY0" fmla="*/ 44438 h 118125"/>
                <a:gd name="connsiteX1" fmla="*/ 292500 w 326250"/>
                <a:gd name="connsiteY1" fmla="*/ 65813 h 118125"/>
                <a:gd name="connsiteX2" fmla="*/ 326250 w 326250"/>
                <a:gd name="connsiteY2" fmla="*/ 59062 h 118125"/>
                <a:gd name="connsiteX3" fmla="*/ 302625 w 326250"/>
                <a:gd name="connsiteY3" fmla="*/ 0 h 118125"/>
                <a:gd name="connsiteX4" fmla="*/ 0 w 326250"/>
                <a:gd name="connsiteY4" fmla="*/ 123750 h 118125"/>
                <a:gd name="connsiteX5" fmla="*/ 173250 w 326250"/>
                <a:gd name="connsiteY5" fmla="*/ 89438 h 1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250" h="118125">
                  <a:moveTo>
                    <a:pt x="284063" y="44438"/>
                  </a:moveTo>
                  <a:lnTo>
                    <a:pt x="292500" y="65813"/>
                  </a:lnTo>
                  <a:lnTo>
                    <a:pt x="326250" y="59062"/>
                  </a:lnTo>
                  <a:lnTo>
                    <a:pt x="302625" y="0"/>
                  </a:lnTo>
                  <a:lnTo>
                    <a:pt x="0" y="123750"/>
                  </a:lnTo>
                  <a:lnTo>
                    <a:pt x="173250" y="89438"/>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2" name="MIO_PICTOGRAM_PART2">
              <a:extLst>
                <a:ext uri="{FF2B5EF4-FFF2-40B4-BE49-F238E27FC236}">
                  <a16:creationId xmlns:a16="http://schemas.microsoft.com/office/drawing/2014/main" id="{F06F5DE6-2FA1-4A20-A70A-14297BEFC90A}"/>
                </a:ext>
              </a:extLst>
            </p:cNvPr>
            <p:cNvSpPr/>
            <p:nvPr>
              <p:custDataLst>
                <p:tags r:id="rId15"/>
              </p:custDataLst>
            </p:nvPr>
          </p:nvSpPr>
          <p:spPr>
            <a:xfrm>
              <a:off x="3045851" y="1952541"/>
              <a:ext cx="397500" cy="75000"/>
            </a:xfrm>
            <a:custGeom>
              <a:avLst/>
              <a:gdLst>
                <a:gd name="connsiteX0" fmla="*/ 172688 w 298125"/>
                <a:gd name="connsiteY0" fmla="*/ 57375 h 56250"/>
                <a:gd name="connsiteX1" fmla="*/ 261563 w 298125"/>
                <a:gd name="connsiteY1" fmla="*/ 39938 h 56250"/>
                <a:gd name="connsiteX2" fmla="*/ 265500 w 298125"/>
                <a:gd name="connsiteY2" fmla="*/ 57375 h 56250"/>
                <a:gd name="connsiteX3" fmla="*/ 299813 w 298125"/>
                <a:gd name="connsiteY3" fmla="*/ 57375 h 56250"/>
                <a:gd name="connsiteX4" fmla="*/ 288563 w 298125"/>
                <a:gd name="connsiteY4" fmla="*/ 0 h 56250"/>
                <a:gd name="connsiteX5" fmla="*/ 0 w 298125"/>
                <a:gd name="connsiteY5" fmla="*/ 57375 h 5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125" h="56250">
                  <a:moveTo>
                    <a:pt x="172688" y="57375"/>
                  </a:moveTo>
                  <a:lnTo>
                    <a:pt x="261563" y="39938"/>
                  </a:lnTo>
                  <a:lnTo>
                    <a:pt x="265500" y="57375"/>
                  </a:lnTo>
                  <a:lnTo>
                    <a:pt x="299813" y="57375"/>
                  </a:lnTo>
                  <a:lnTo>
                    <a:pt x="288563" y="0"/>
                  </a:lnTo>
                  <a:lnTo>
                    <a:pt x="0" y="57375"/>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grpSp>
        <p:nvGrpSpPr>
          <p:cNvPr id="40" name="Person"/>
          <p:cNvGrpSpPr>
            <a:grpSpLocks noChangeAspect="1"/>
          </p:cNvGrpSpPr>
          <p:nvPr>
            <p:custDataLst>
              <p:tags r:id="rId3"/>
            </p:custDataLst>
          </p:nvPr>
        </p:nvGrpSpPr>
        <p:grpSpPr>
          <a:xfrm>
            <a:off x="2268412" y="895349"/>
            <a:ext cx="333983" cy="354857"/>
            <a:chOff x="4817971" y="3692957"/>
            <a:chExt cx="480000" cy="510000"/>
          </a:xfrm>
          <a:solidFill>
            <a:schemeClr val="accent1"/>
          </a:solidFill>
        </p:grpSpPr>
        <p:sp>
          <p:nvSpPr>
            <p:cNvPr id="41" name="MIO_PICTOGRAM_PART2">
              <a:extLst>
                <a:ext uri="{FF2B5EF4-FFF2-40B4-BE49-F238E27FC236}">
                  <a16:creationId xmlns:a16="http://schemas.microsoft.com/office/drawing/2014/main" id="{9F963F57-3316-4CAB-B817-D3A97C12ACFA}"/>
                </a:ext>
              </a:extLst>
            </p:cNvPr>
            <p:cNvSpPr/>
            <p:nvPr>
              <p:custDataLst>
                <p:tags r:id="rId8"/>
              </p:custDataLst>
            </p:nvPr>
          </p:nvSpPr>
          <p:spPr>
            <a:xfrm>
              <a:off x="4937971" y="3692957"/>
              <a:ext cx="240000" cy="240000"/>
            </a:xfrm>
            <a:custGeom>
              <a:avLst/>
              <a:gdLst>
                <a:gd name="connsiteX0" fmla="*/ 180000 w 180000"/>
                <a:gd name="connsiteY0" fmla="*/ 90000 h 180000"/>
                <a:gd name="connsiteX1" fmla="*/ 90000 w 180000"/>
                <a:gd name="connsiteY1" fmla="*/ 180000 h 180000"/>
                <a:gd name="connsiteX2" fmla="*/ 0 w 180000"/>
                <a:gd name="connsiteY2" fmla="*/ 90000 h 180000"/>
                <a:gd name="connsiteX3" fmla="*/ 90000 w 180000"/>
                <a:gd name="connsiteY3" fmla="*/ 0 h 180000"/>
                <a:gd name="connsiteX4" fmla="*/ 180000 w 180000"/>
                <a:gd name="connsiteY4" fmla="*/ 9000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 h="180000">
                  <a:moveTo>
                    <a:pt x="180000" y="90000"/>
                  </a:moveTo>
                  <a:cubicBezTo>
                    <a:pt x="180000" y="139706"/>
                    <a:pt x="139706" y="180000"/>
                    <a:pt x="90000" y="180000"/>
                  </a:cubicBezTo>
                  <a:cubicBezTo>
                    <a:pt x="40294" y="180000"/>
                    <a:pt x="0" y="139706"/>
                    <a:pt x="0" y="90000"/>
                  </a:cubicBezTo>
                  <a:cubicBezTo>
                    <a:pt x="0" y="40294"/>
                    <a:pt x="40294" y="0"/>
                    <a:pt x="90000" y="0"/>
                  </a:cubicBezTo>
                  <a:cubicBezTo>
                    <a:pt x="139706" y="0"/>
                    <a:pt x="180000" y="40294"/>
                    <a:pt x="180000" y="90000"/>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2" name="MIO_PICTOGRAM_PART2">
              <a:extLst>
                <a:ext uri="{FF2B5EF4-FFF2-40B4-BE49-F238E27FC236}">
                  <a16:creationId xmlns:a16="http://schemas.microsoft.com/office/drawing/2014/main" id="{8B6AF1F6-E8B4-47E3-9916-1F5B780873B0}"/>
                </a:ext>
              </a:extLst>
            </p:cNvPr>
            <p:cNvSpPr/>
            <p:nvPr>
              <p:custDataLst>
                <p:tags r:id="rId9"/>
              </p:custDataLst>
            </p:nvPr>
          </p:nvSpPr>
          <p:spPr>
            <a:xfrm>
              <a:off x="4817971" y="3962957"/>
              <a:ext cx="480000" cy="240000"/>
            </a:xfrm>
            <a:custGeom>
              <a:avLst/>
              <a:gdLst>
                <a:gd name="connsiteX0" fmla="*/ 360000 w 360000"/>
                <a:gd name="connsiteY0" fmla="*/ 180000 h 180000"/>
                <a:gd name="connsiteX1" fmla="*/ 360000 w 360000"/>
                <a:gd name="connsiteY1" fmla="*/ 90000 h 180000"/>
                <a:gd name="connsiteX2" fmla="*/ 342000 w 360000"/>
                <a:gd name="connsiteY2" fmla="*/ 54000 h 180000"/>
                <a:gd name="connsiteX3" fmla="*/ 254250 w 360000"/>
                <a:gd name="connsiteY3" fmla="*/ 11250 h 180000"/>
                <a:gd name="connsiteX4" fmla="*/ 180000 w 360000"/>
                <a:gd name="connsiteY4" fmla="*/ 0 h 180000"/>
                <a:gd name="connsiteX5" fmla="*/ 105750 w 360000"/>
                <a:gd name="connsiteY5" fmla="*/ 11250 h 180000"/>
                <a:gd name="connsiteX6" fmla="*/ 18000 w 360000"/>
                <a:gd name="connsiteY6" fmla="*/ 54000 h 180000"/>
                <a:gd name="connsiteX7" fmla="*/ 0 w 360000"/>
                <a:gd name="connsiteY7" fmla="*/ 90000 h 180000"/>
                <a:gd name="connsiteX8" fmla="*/ 0 w 360000"/>
                <a:gd name="connsiteY8" fmla="*/ 180000 h 180000"/>
                <a:gd name="connsiteX9" fmla="*/ 360000 w 360000"/>
                <a:gd name="connsiteY9" fmla="*/ 18000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 h="180000">
                  <a:moveTo>
                    <a:pt x="360000" y="180000"/>
                  </a:moveTo>
                  <a:lnTo>
                    <a:pt x="360000" y="90000"/>
                  </a:lnTo>
                  <a:cubicBezTo>
                    <a:pt x="360000" y="76500"/>
                    <a:pt x="353250" y="63000"/>
                    <a:pt x="342000" y="54000"/>
                  </a:cubicBezTo>
                  <a:cubicBezTo>
                    <a:pt x="317250" y="33750"/>
                    <a:pt x="285750" y="20250"/>
                    <a:pt x="254250" y="11250"/>
                  </a:cubicBezTo>
                  <a:cubicBezTo>
                    <a:pt x="231750" y="4500"/>
                    <a:pt x="207000" y="0"/>
                    <a:pt x="180000" y="0"/>
                  </a:cubicBezTo>
                  <a:cubicBezTo>
                    <a:pt x="155250" y="0"/>
                    <a:pt x="130500" y="4500"/>
                    <a:pt x="105750" y="11250"/>
                  </a:cubicBezTo>
                  <a:cubicBezTo>
                    <a:pt x="74250" y="20250"/>
                    <a:pt x="42750" y="36000"/>
                    <a:pt x="18000" y="54000"/>
                  </a:cubicBezTo>
                  <a:cubicBezTo>
                    <a:pt x="6750" y="63000"/>
                    <a:pt x="0" y="76500"/>
                    <a:pt x="0" y="90000"/>
                  </a:cubicBezTo>
                  <a:lnTo>
                    <a:pt x="0" y="180000"/>
                  </a:lnTo>
                  <a:lnTo>
                    <a:pt x="360000" y="1800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3" name="Textplatzhalter 3"/>
          <p:cNvSpPr>
            <a:spLocks noGrp="1"/>
          </p:cNvSpPr>
          <p:nvPr>
            <p:ph type="body" sz="quarter" idx="24"/>
          </p:nvPr>
        </p:nvSpPr>
        <p:spPr>
          <a:xfrm>
            <a:off x="8204504" y="4393306"/>
            <a:ext cx="3744000" cy="2160000"/>
          </a:xfrm>
          <a:solidFill>
            <a:schemeClr val="bg2">
              <a:lumMod val="20000"/>
              <a:lumOff val="80000"/>
            </a:schemeClr>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4" name="Textfeld 43"/>
          <p:cNvSpPr txBox="1"/>
          <p:nvPr/>
        </p:nvSpPr>
        <p:spPr>
          <a:xfrm>
            <a:off x="8204504" y="4110977"/>
            <a:ext cx="3744000" cy="307777"/>
          </a:xfrm>
          <a:prstGeom prst="rect">
            <a:avLst/>
          </a:prstGeom>
          <a:solidFill>
            <a:schemeClr val="accent1"/>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tx1"/>
                </a:solidFill>
                <a:latin typeface="Segoe UI" panose="020B0502040204020203" pitchFamily="34" charset="0"/>
              </a:rPr>
              <a:t>Story in Stichpunkten</a:t>
            </a:r>
          </a:p>
        </p:txBody>
      </p:sp>
      <p:grpSp>
        <p:nvGrpSpPr>
          <p:cNvPr id="45" name="Target"/>
          <p:cNvGrpSpPr>
            <a:grpSpLocks noChangeAspect="1"/>
          </p:cNvGrpSpPr>
          <p:nvPr>
            <p:custDataLst>
              <p:tags r:id="rId4"/>
            </p:custDataLst>
          </p:nvPr>
        </p:nvGrpSpPr>
        <p:grpSpPr>
          <a:xfrm>
            <a:off x="11673555" y="2558154"/>
            <a:ext cx="457755" cy="458336"/>
            <a:chOff x="2828191" y="1863529"/>
            <a:chExt cx="591749" cy="592500"/>
          </a:xfrm>
          <a:solidFill>
            <a:schemeClr val="tx1">
              <a:lumMod val="65000"/>
              <a:lumOff val="35000"/>
            </a:schemeClr>
          </a:solidFill>
        </p:grpSpPr>
        <p:sp>
          <p:nvSpPr>
            <p:cNvPr id="46" name="MIO_PICTOGRAM_PART1">
              <a:extLst>
                <a:ext uri="{FF2B5EF4-FFF2-40B4-BE49-F238E27FC236}">
                  <a16:creationId xmlns:a16="http://schemas.microsoft.com/office/drawing/2014/main" id="{3A117CC9-BDCE-45B3-8939-99D22F948B20}"/>
                </a:ext>
              </a:extLst>
            </p:cNvPr>
            <p:cNvSpPr/>
            <p:nvPr>
              <p:custDataLst>
                <p:tags r:id="rId5"/>
              </p:custDataLst>
            </p:nvPr>
          </p:nvSpPr>
          <p:spPr>
            <a:xfrm>
              <a:off x="3037440" y="1863529"/>
              <a:ext cx="382500" cy="382500"/>
            </a:xfrm>
            <a:custGeom>
              <a:avLst/>
              <a:gdLst>
                <a:gd name="connsiteX0" fmla="*/ 236812 w 286875"/>
                <a:gd name="connsiteY0" fmla="*/ 50625 h 286875"/>
                <a:gd name="connsiteX1" fmla="*/ 231187 w 286875"/>
                <a:gd name="connsiteY1" fmla="*/ 0 h 286875"/>
                <a:gd name="connsiteX2" fmla="*/ 169312 w 286875"/>
                <a:gd name="connsiteY2" fmla="*/ 61875 h 286875"/>
                <a:gd name="connsiteX3" fmla="*/ 172687 w 286875"/>
                <a:gd name="connsiteY3" fmla="*/ 91125 h 286875"/>
                <a:gd name="connsiteX4" fmla="*/ 82687 w 286875"/>
                <a:gd name="connsiteY4" fmla="*/ 181125 h 286875"/>
                <a:gd name="connsiteX5" fmla="*/ 56250 w 286875"/>
                <a:gd name="connsiteY5" fmla="*/ 174375 h 286875"/>
                <a:gd name="connsiteX6" fmla="*/ 0 w 286875"/>
                <a:gd name="connsiteY6" fmla="*/ 230625 h 286875"/>
                <a:gd name="connsiteX7" fmla="*/ 56250 w 286875"/>
                <a:gd name="connsiteY7" fmla="*/ 286875 h 286875"/>
                <a:gd name="connsiteX8" fmla="*/ 112500 w 286875"/>
                <a:gd name="connsiteY8" fmla="*/ 230625 h 286875"/>
                <a:gd name="connsiteX9" fmla="*/ 106312 w 286875"/>
                <a:gd name="connsiteY9" fmla="*/ 204750 h 286875"/>
                <a:gd name="connsiteX10" fmla="*/ 196313 w 286875"/>
                <a:gd name="connsiteY10" fmla="*/ 114750 h 286875"/>
                <a:gd name="connsiteX11" fmla="*/ 225562 w 286875"/>
                <a:gd name="connsiteY11" fmla="*/ 118125 h 286875"/>
                <a:gd name="connsiteX12" fmla="*/ 287438 w 286875"/>
                <a:gd name="connsiteY12" fmla="*/ 56250 h 286875"/>
                <a:gd name="connsiteX13" fmla="*/ 236812 w 286875"/>
                <a:gd name="connsiteY13" fmla="*/ 50625 h 28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875" h="286875">
                  <a:moveTo>
                    <a:pt x="236812" y="50625"/>
                  </a:moveTo>
                  <a:lnTo>
                    <a:pt x="231187" y="0"/>
                  </a:lnTo>
                  <a:lnTo>
                    <a:pt x="169312" y="61875"/>
                  </a:lnTo>
                  <a:lnTo>
                    <a:pt x="172687" y="91125"/>
                  </a:lnTo>
                  <a:lnTo>
                    <a:pt x="82687" y="181125"/>
                  </a:lnTo>
                  <a:cubicBezTo>
                    <a:pt x="74812" y="177188"/>
                    <a:pt x="65812" y="174375"/>
                    <a:pt x="56250" y="174375"/>
                  </a:cubicBezTo>
                  <a:cubicBezTo>
                    <a:pt x="25313" y="174375"/>
                    <a:pt x="0" y="199688"/>
                    <a:pt x="0" y="230625"/>
                  </a:cubicBezTo>
                  <a:cubicBezTo>
                    <a:pt x="0" y="261563"/>
                    <a:pt x="25313" y="286875"/>
                    <a:pt x="56250" y="286875"/>
                  </a:cubicBezTo>
                  <a:cubicBezTo>
                    <a:pt x="87188" y="286875"/>
                    <a:pt x="112500" y="261563"/>
                    <a:pt x="112500" y="230625"/>
                  </a:cubicBezTo>
                  <a:cubicBezTo>
                    <a:pt x="112500" y="221063"/>
                    <a:pt x="110250" y="212625"/>
                    <a:pt x="106312" y="204750"/>
                  </a:cubicBezTo>
                  <a:lnTo>
                    <a:pt x="196313" y="114750"/>
                  </a:lnTo>
                  <a:lnTo>
                    <a:pt x="225562" y="118125"/>
                  </a:lnTo>
                  <a:lnTo>
                    <a:pt x="287438" y="56250"/>
                  </a:lnTo>
                  <a:lnTo>
                    <a:pt x="236812" y="50625"/>
                  </a:lnTo>
                  <a:close/>
                </a:path>
              </a:pathLst>
            </a:custGeom>
            <a:solidFill>
              <a:schemeClr val="accent1"/>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7" name="MIO_PICTOGRAM_PART2">
              <a:extLst>
                <a:ext uri="{FF2B5EF4-FFF2-40B4-BE49-F238E27FC236}">
                  <a16:creationId xmlns:a16="http://schemas.microsoft.com/office/drawing/2014/main" id="{D124B005-03F8-4805-AC91-6CAA72F41730}"/>
                </a:ext>
              </a:extLst>
            </p:cNvPr>
            <p:cNvSpPr/>
            <p:nvPr>
              <p:custDataLst>
                <p:tags r:id="rId6"/>
              </p:custDataLst>
            </p:nvPr>
          </p:nvSpPr>
          <p:spPr>
            <a:xfrm>
              <a:off x="2828191" y="1886029"/>
              <a:ext cx="570000" cy="570000"/>
            </a:xfrm>
            <a:custGeom>
              <a:avLst/>
              <a:gdLst>
                <a:gd name="connsiteX0" fmla="*/ 398250 w 427500"/>
                <a:gd name="connsiteY0" fmla="*/ 117000 h 427500"/>
                <a:gd name="connsiteX1" fmla="*/ 390938 w 427500"/>
                <a:gd name="connsiteY1" fmla="*/ 124875 h 427500"/>
                <a:gd name="connsiteX2" fmla="*/ 380250 w 427500"/>
                <a:gd name="connsiteY2" fmla="*/ 123750 h 427500"/>
                <a:gd name="connsiteX3" fmla="*/ 368438 w 427500"/>
                <a:gd name="connsiteY3" fmla="*/ 122063 h 427500"/>
                <a:gd name="connsiteX4" fmla="*/ 393750 w 427500"/>
                <a:gd name="connsiteY4" fmla="*/ 213750 h 427500"/>
                <a:gd name="connsiteX5" fmla="*/ 213750 w 427500"/>
                <a:gd name="connsiteY5" fmla="*/ 393750 h 427500"/>
                <a:gd name="connsiteX6" fmla="*/ 33750 w 427500"/>
                <a:gd name="connsiteY6" fmla="*/ 213750 h 427500"/>
                <a:gd name="connsiteX7" fmla="*/ 213750 w 427500"/>
                <a:gd name="connsiteY7" fmla="*/ 33750 h 427500"/>
                <a:gd name="connsiteX8" fmla="*/ 305438 w 427500"/>
                <a:gd name="connsiteY8" fmla="*/ 59063 h 427500"/>
                <a:gd name="connsiteX9" fmla="*/ 304313 w 427500"/>
                <a:gd name="connsiteY9" fmla="*/ 47813 h 427500"/>
                <a:gd name="connsiteX10" fmla="*/ 302625 w 427500"/>
                <a:gd name="connsiteY10" fmla="*/ 36563 h 427500"/>
                <a:gd name="connsiteX11" fmla="*/ 310500 w 427500"/>
                <a:gd name="connsiteY11" fmla="*/ 28688 h 427500"/>
                <a:gd name="connsiteX12" fmla="*/ 314438 w 427500"/>
                <a:gd name="connsiteY12" fmla="*/ 24750 h 427500"/>
                <a:gd name="connsiteX13" fmla="*/ 213750 w 427500"/>
                <a:gd name="connsiteY13" fmla="*/ 0 h 427500"/>
                <a:gd name="connsiteX14" fmla="*/ 0 w 427500"/>
                <a:gd name="connsiteY14" fmla="*/ 213750 h 427500"/>
                <a:gd name="connsiteX15" fmla="*/ 213750 w 427500"/>
                <a:gd name="connsiteY15" fmla="*/ 427500 h 427500"/>
                <a:gd name="connsiteX16" fmla="*/ 427500 w 427500"/>
                <a:gd name="connsiteY16" fmla="*/ 213750 h 427500"/>
                <a:gd name="connsiteX17" fmla="*/ 402188 w 427500"/>
                <a:gd name="connsiteY17" fmla="*/ 113625 h 427500"/>
                <a:gd name="connsiteX18" fmla="*/ 398250 w 427500"/>
                <a:gd name="connsiteY18" fmla="*/ 117000 h 42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500" h="427500">
                  <a:moveTo>
                    <a:pt x="398250" y="117000"/>
                  </a:moveTo>
                  <a:lnTo>
                    <a:pt x="390938" y="124875"/>
                  </a:lnTo>
                  <a:lnTo>
                    <a:pt x="380250" y="123750"/>
                  </a:lnTo>
                  <a:lnTo>
                    <a:pt x="368438" y="122063"/>
                  </a:lnTo>
                  <a:cubicBezTo>
                    <a:pt x="384188" y="149063"/>
                    <a:pt x="393750" y="180000"/>
                    <a:pt x="393750" y="213750"/>
                  </a:cubicBezTo>
                  <a:cubicBezTo>
                    <a:pt x="393750" y="312750"/>
                    <a:pt x="312750" y="393750"/>
                    <a:pt x="213750" y="393750"/>
                  </a:cubicBezTo>
                  <a:cubicBezTo>
                    <a:pt x="114750" y="393750"/>
                    <a:pt x="33750" y="312750"/>
                    <a:pt x="33750" y="213750"/>
                  </a:cubicBezTo>
                  <a:cubicBezTo>
                    <a:pt x="33750" y="114750"/>
                    <a:pt x="114750" y="33750"/>
                    <a:pt x="213750" y="33750"/>
                  </a:cubicBezTo>
                  <a:cubicBezTo>
                    <a:pt x="246938" y="33750"/>
                    <a:pt x="278438" y="42750"/>
                    <a:pt x="305438" y="59063"/>
                  </a:cubicBezTo>
                  <a:lnTo>
                    <a:pt x="304313" y="47813"/>
                  </a:lnTo>
                  <a:lnTo>
                    <a:pt x="302625" y="36563"/>
                  </a:lnTo>
                  <a:lnTo>
                    <a:pt x="310500" y="28688"/>
                  </a:lnTo>
                  <a:lnTo>
                    <a:pt x="314438" y="24750"/>
                  </a:lnTo>
                  <a:cubicBezTo>
                    <a:pt x="284063" y="9000"/>
                    <a:pt x="250313" y="0"/>
                    <a:pt x="213750" y="0"/>
                  </a:cubicBezTo>
                  <a:cubicBezTo>
                    <a:pt x="95625" y="0"/>
                    <a:pt x="0" y="95625"/>
                    <a:pt x="0" y="213750"/>
                  </a:cubicBezTo>
                  <a:cubicBezTo>
                    <a:pt x="0" y="331875"/>
                    <a:pt x="95625" y="427500"/>
                    <a:pt x="213750" y="427500"/>
                  </a:cubicBezTo>
                  <a:cubicBezTo>
                    <a:pt x="331875" y="427500"/>
                    <a:pt x="427500" y="331875"/>
                    <a:pt x="427500" y="213750"/>
                  </a:cubicBezTo>
                  <a:cubicBezTo>
                    <a:pt x="427500" y="177188"/>
                    <a:pt x="418500" y="143438"/>
                    <a:pt x="402188" y="113625"/>
                  </a:cubicBezTo>
                  <a:lnTo>
                    <a:pt x="398250" y="1170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8" name="MIO_PICTOGRAM_PART2">
              <a:extLst>
                <a:ext uri="{FF2B5EF4-FFF2-40B4-BE49-F238E27FC236}">
                  <a16:creationId xmlns:a16="http://schemas.microsoft.com/office/drawing/2014/main" id="{3A1F8083-230D-4C7F-AED0-0DB81D94B6AE}"/>
                </a:ext>
              </a:extLst>
            </p:cNvPr>
            <p:cNvSpPr/>
            <p:nvPr>
              <p:custDataLst>
                <p:tags r:id="rId7"/>
              </p:custDataLst>
            </p:nvPr>
          </p:nvSpPr>
          <p:spPr>
            <a:xfrm>
              <a:off x="2933191" y="1991029"/>
              <a:ext cx="360000" cy="360000"/>
            </a:xfrm>
            <a:custGeom>
              <a:avLst/>
              <a:gdLst>
                <a:gd name="connsiteX0" fmla="*/ 228938 w 270000"/>
                <a:gd name="connsiteY0" fmla="*/ 96750 h 270000"/>
                <a:gd name="connsiteX1" fmla="*/ 236250 w 270000"/>
                <a:gd name="connsiteY1" fmla="*/ 135000 h 270000"/>
                <a:gd name="connsiteX2" fmla="*/ 135000 w 270000"/>
                <a:gd name="connsiteY2" fmla="*/ 236250 h 270000"/>
                <a:gd name="connsiteX3" fmla="*/ 33750 w 270000"/>
                <a:gd name="connsiteY3" fmla="*/ 135000 h 270000"/>
                <a:gd name="connsiteX4" fmla="*/ 135000 w 270000"/>
                <a:gd name="connsiteY4" fmla="*/ 33750 h 270000"/>
                <a:gd name="connsiteX5" fmla="*/ 173250 w 270000"/>
                <a:gd name="connsiteY5" fmla="*/ 41062 h 270000"/>
                <a:gd name="connsiteX6" fmla="*/ 198563 w 270000"/>
                <a:gd name="connsiteY6" fmla="*/ 15750 h 270000"/>
                <a:gd name="connsiteX7" fmla="*/ 135000 w 270000"/>
                <a:gd name="connsiteY7" fmla="*/ 0 h 270000"/>
                <a:gd name="connsiteX8" fmla="*/ 0 w 270000"/>
                <a:gd name="connsiteY8" fmla="*/ 135000 h 270000"/>
                <a:gd name="connsiteX9" fmla="*/ 135000 w 270000"/>
                <a:gd name="connsiteY9" fmla="*/ 270000 h 270000"/>
                <a:gd name="connsiteX10" fmla="*/ 270000 w 270000"/>
                <a:gd name="connsiteY10" fmla="*/ 135000 h 270000"/>
                <a:gd name="connsiteX11" fmla="*/ 254250 w 270000"/>
                <a:gd name="connsiteY11" fmla="*/ 71438 h 270000"/>
                <a:gd name="connsiteX12" fmla="*/ 228938 w 270000"/>
                <a:gd name="connsiteY12" fmla="*/ 9675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 h="270000">
                  <a:moveTo>
                    <a:pt x="228938" y="96750"/>
                  </a:moveTo>
                  <a:cubicBezTo>
                    <a:pt x="234000" y="108562"/>
                    <a:pt x="236250" y="121500"/>
                    <a:pt x="236250" y="135000"/>
                  </a:cubicBezTo>
                  <a:cubicBezTo>
                    <a:pt x="236250" y="190688"/>
                    <a:pt x="190688" y="236250"/>
                    <a:pt x="135000" y="236250"/>
                  </a:cubicBezTo>
                  <a:cubicBezTo>
                    <a:pt x="79312" y="236250"/>
                    <a:pt x="33750" y="190688"/>
                    <a:pt x="33750" y="135000"/>
                  </a:cubicBezTo>
                  <a:cubicBezTo>
                    <a:pt x="33750" y="79312"/>
                    <a:pt x="79312" y="33750"/>
                    <a:pt x="135000" y="33750"/>
                  </a:cubicBezTo>
                  <a:cubicBezTo>
                    <a:pt x="148500" y="33750"/>
                    <a:pt x="161438" y="36563"/>
                    <a:pt x="173250" y="41062"/>
                  </a:cubicBezTo>
                  <a:lnTo>
                    <a:pt x="198563" y="15750"/>
                  </a:lnTo>
                  <a:cubicBezTo>
                    <a:pt x="179438" y="5625"/>
                    <a:pt x="158062" y="0"/>
                    <a:pt x="135000" y="0"/>
                  </a:cubicBezTo>
                  <a:cubicBezTo>
                    <a:pt x="60750" y="0"/>
                    <a:pt x="0" y="60750"/>
                    <a:pt x="0" y="135000"/>
                  </a:cubicBezTo>
                  <a:cubicBezTo>
                    <a:pt x="0" y="209250"/>
                    <a:pt x="60750" y="270000"/>
                    <a:pt x="135000" y="270000"/>
                  </a:cubicBezTo>
                  <a:cubicBezTo>
                    <a:pt x="209250" y="270000"/>
                    <a:pt x="270000" y="209250"/>
                    <a:pt x="270000" y="135000"/>
                  </a:cubicBezTo>
                  <a:cubicBezTo>
                    <a:pt x="270000" y="111938"/>
                    <a:pt x="264375" y="90562"/>
                    <a:pt x="254250" y="71438"/>
                  </a:cubicBezTo>
                  <a:lnTo>
                    <a:pt x="228938" y="9675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9" name="Textplatzhalter 3"/>
          <p:cNvSpPr>
            <a:spLocks noGrp="1"/>
          </p:cNvSpPr>
          <p:nvPr>
            <p:ph type="body" sz="quarter" idx="25"/>
          </p:nvPr>
        </p:nvSpPr>
        <p:spPr>
          <a:xfrm>
            <a:off x="4277436" y="4393306"/>
            <a:ext cx="3744000" cy="2160000"/>
          </a:xfrm>
          <a:solidFill>
            <a:schemeClr val="accent4">
              <a:lumMod val="20000"/>
              <a:lumOff val="80000"/>
            </a:schemeClr>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Textfeld 49"/>
          <p:cNvSpPr txBox="1"/>
          <p:nvPr/>
        </p:nvSpPr>
        <p:spPr>
          <a:xfrm>
            <a:off x="4277436" y="4110977"/>
            <a:ext cx="3744000" cy="307777"/>
          </a:xfrm>
          <a:prstGeom prst="rect">
            <a:avLst/>
          </a:prstGeom>
          <a:solidFill>
            <a:schemeClr val="accent4">
              <a:lumMod val="40000"/>
              <a:lumOff val="60000"/>
            </a:schemeClr>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tx2"/>
                </a:solidFill>
                <a:latin typeface="Segoe UI" panose="020B0502040204020203" pitchFamily="34" charset="0"/>
              </a:rPr>
              <a:t>GAU: Das Schlimmste</a:t>
            </a:r>
            <a:r>
              <a:rPr lang="de-DE" sz="1400" b="1" i="0" u="none" baseline="0" dirty="0">
                <a:solidFill>
                  <a:schemeClr val="tx2"/>
                </a:solidFill>
                <a:latin typeface="Segoe UI" panose="020B0502040204020203" pitchFamily="34" charset="0"/>
              </a:rPr>
              <a:t> was passieren kann?</a:t>
            </a:r>
            <a:endParaRPr lang="de-DE" sz="1400" b="1" i="0" u="none" dirty="0">
              <a:solidFill>
                <a:schemeClr val="tx2"/>
              </a:solidFill>
              <a:latin typeface="Segoe UI" panose="020B0502040204020203" pitchFamily="34" charset="0"/>
            </a:endParaRPr>
          </a:p>
        </p:txBody>
      </p:sp>
    </p:spTree>
    <p:extLst>
      <p:ext uri="{BB962C8B-B14F-4D97-AF65-F5344CB8AC3E}">
        <p14:creationId xmlns:p14="http://schemas.microsoft.com/office/powerpoint/2010/main" val="1180401166"/>
      </p:ext>
    </p:extLst>
  </p:cSld>
  <p:clrMapOvr>
    <a:masterClrMapping/>
  </p:clrMapOvr>
  <p:transition spd="med">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83163762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75964536"/>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561073139"/>
      </p:ext>
    </p:extLst>
  </p:cSld>
  <p:clrMapOvr>
    <a:masterClrMapping/>
  </p:clrMapOvr>
  <p:transition spd="med">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cSld name="Blank&#10;">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512758"/>
      </p:ext>
    </p:extLst>
  </p:cSld>
  <p:clrMapOvr>
    <a:masterClrMapping/>
  </p:clrMapOvr>
  <p:transition spd="med">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cSld name="Title only&#10;(white backgroun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C6D96D0-601C-4EF4-89A1-957805A8462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42608994"/>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cSld name="1_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021981577"/>
      </p:ext>
    </p:extLst>
  </p:cSld>
  <p:clrMapOvr>
    <a:masterClrMapping/>
  </p:clrMapOvr>
  <p:transition spd="med">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5x2-Branche">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355265"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Diagrammplatzhalter 2"/>
          <p:cNvSpPr>
            <a:spLocks noGrp="1"/>
          </p:cNvSpPr>
          <p:nvPr>
            <p:ph type="chart" sz="quarter" idx="11"/>
          </p:nvPr>
        </p:nvSpPr>
        <p:spPr>
          <a:xfrm>
            <a:off x="2636457"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5" name="Diagrammplatzhalter 2"/>
          <p:cNvSpPr>
            <a:spLocks noGrp="1"/>
          </p:cNvSpPr>
          <p:nvPr>
            <p:ph type="chart" sz="quarter" idx="12"/>
          </p:nvPr>
        </p:nvSpPr>
        <p:spPr>
          <a:xfrm>
            <a:off x="4917649"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6" name="Diagrammplatzhalter 2"/>
          <p:cNvSpPr>
            <a:spLocks noGrp="1"/>
          </p:cNvSpPr>
          <p:nvPr>
            <p:ph type="chart" sz="quarter" idx="13"/>
          </p:nvPr>
        </p:nvSpPr>
        <p:spPr>
          <a:xfrm>
            <a:off x="7198841"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7" name="Diagrammplatzhalter 2"/>
          <p:cNvSpPr>
            <a:spLocks noGrp="1"/>
          </p:cNvSpPr>
          <p:nvPr>
            <p:ph type="chart" sz="quarter" idx="14"/>
          </p:nvPr>
        </p:nvSpPr>
        <p:spPr>
          <a:xfrm>
            <a:off x="9480032"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8" name="Diagrammplatzhalter 2"/>
          <p:cNvSpPr>
            <a:spLocks noGrp="1"/>
          </p:cNvSpPr>
          <p:nvPr>
            <p:ph type="chart" sz="quarter" idx="15"/>
          </p:nvPr>
        </p:nvSpPr>
        <p:spPr>
          <a:xfrm>
            <a:off x="691200" y="3609384"/>
            <a:ext cx="3240192" cy="303906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cxnSp>
        <p:nvCxnSpPr>
          <p:cNvPr id="11" name="Gerader Verbinder 10"/>
          <p:cNvCxnSpPr/>
          <p:nvPr userDrawn="1"/>
        </p:nvCxnSpPr>
        <p:spPr>
          <a:xfrm>
            <a:off x="323712" y="3291872"/>
            <a:ext cx="11484448" cy="0"/>
          </a:xfrm>
          <a:prstGeom prst="line">
            <a:avLst/>
          </a:prstGeom>
          <a:ln w="28575">
            <a:solidFill>
              <a:srgbClr val="0FB86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7"/>
          </p:nvPr>
        </p:nvSpPr>
        <p:spPr>
          <a:xfrm>
            <a:off x="7480723" y="3492694"/>
            <a:ext cx="3501504" cy="2827337"/>
          </a:xfrm>
        </p:spPr>
        <p:txBody>
          <a:bodyPr>
            <a:normAutofit/>
          </a:bodyPr>
          <a:lstStyle>
            <a:lvl1pPr>
              <a:defRPr sz="1400"/>
            </a:lvl1pPr>
            <a:lvl2pPr>
              <a:defRPr sz="1400"/>
            </a:lvl2pPr>
            <a:lvl3pPr>
              <a:defRPr sz="1400"/>
            </a:lvl3pPr>
            <a:lvl4pPr>
              <a:defRPr sz="1400"/>
            </a:lvl4pPr>
            <a:lvl5pP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feld 11"/>
          <p:cNvSpPr txBox="1"/>
          <p:nvPr userDrawn="1">
            <p:custDataLst>
              <p:tags r:id="rId1"/>
            </p:custDataLst>
          </p:nvPr>
        </p:nvSpPr>
        <p:spPr>
          <a:xfrm>
            <a:off x="8648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MITARBEITER</a:t>
            </a:r>
          </a:p>
        </p:txBody>
      </p:sp>
      <p:sp>
        <p:nvSpPr>
          <p:cNvPr id="14" name="Textfeld 13"/>
          <p:cNvSpPr txBox="1"/>
          <p:nvPr userDrawn="1">
            <p:custDataLst>
              <p:tags r:id="rId2"/>
            </p:custDataLst>
          </p:nvPr>
        </p:nvSpPr>
        <p:spPr>
          <a:xfrm>
            <a:off x="3089600"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smtClean="0">
                <a:solidFill>
                  <a:srgbClr val="000000"/>
                </a:solidFill>
                <a:latin typeface="Segoe UI" panose="020B0502040204020203" pitchFamily="34" charset="0"/>
              </a:rPr>
              <a:t>UMSATZ</a:t>
            </a:r>
            <a:endParaRPr lang="de-DE" sz="1200" b="0" i="0" u="none" baseline="0" dirty="0" smtClean="0">
              <a:solidFill>
                <a:srgbClr val="000000"/>
              </a:solidFill>
              <a:latin typeface="Segoe UI" panose="020B0502040204020203" pitchFamily="34" charset="0"/>
            </a:endParaRPr>
          </a:p>
        </p:txBody>
      </p:sp>
      <p:sp>
        <p:nvSpPr>
          <p:cNvPr id="15" name="Textfeld 14"/>
          <p:cNvSpPr txBox="1"/>
          <p:nvPr userDrawn="1">
            <p:custDataLst>
              <p:tags r:id="rId3"/>
            </p:custDataLst>
          </p:nvPr>
        </p:nvSpPr>
        <p:spPr>
          <a:xfrm>
            <a:off x="53744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smtClean="0">
                <a:solidFill>
                  <a:srgbClr val="000000"/>
                </a:solidFill>
                <a:latin typeface="Segoe UI" panose="020B0502040204020203" pitchFamily="34" charset="0"/>
              </a:rPr>
              <a:t>BAUSEKTOREN</a:t>
            </a:r>
            <a:endParaRPr lang="de-DE" sz="1200" b="0" i="0" u="none" baseline="0" dirty="0" smtClean="0">
              <a:solidFill>
                <a:srgbClr val="000000"/>
              </a:solidFill>
              <a:latin typeface="Segoe UI" panose="020B0502040204020203" pitchFamily="34" charset="0"/>
            </a:endParaRPr>
          </a:p>
          <a:p>
            <a:pPr algn="ctr" eaLnBrk="0" fontAlgn="base" hangingPunct="0">
              <a:spcBef>
                <a:spcPct val="0"/>
              </a:spcBef>
              <a:spcAft>
                <a:spcPct val="0"/>
              </a:spcAft>
            </a:pPr>
            <a:endParaRPr lang="de-DE" sz="1200" b="0" i="0" u="none" baseline="0" dirty="0" smtClean="0">
              <a:solidFill>
                <a:srgbClr val="000000"/>
              </a:solidFill>
              <a:latin typeface="Segoe UI" panose="020B0502040204020203" pitchFamily="34" charset="0"/>
            </a:endParaRPr>
          </a:p>
        </p:txBody>
      </p:sp>
      <p:sp>
        <p:nvSpPr>
          <p:cNvPr id="16" name="Textfeld 15"/>
          <p:cNvSpPr txBox="1"/>
          <p:nvPr userDrawn="1">
            <p:custDataLst>
              <p:tags r:id="rId4"/>
            </p:custDataLst>
          </p:nvPr>
        </p:nvSpPr>
        <p:spPr>
          <a:xfrm>
            <a:off x="7605933"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GEBÄUDEARTEN</a:t>
            </a:r>
          </a:p>
        </p:txBody>
      </p:sp>
      <p:sp>
        <p:nvSpPr>
          <p:cNvPr id="17" name="Textfeld 16"/>
          <p:cNvSpPr txBox="1"/>
          <p:nvPr userDrawn="1">
            <p:custDataLst>
              <p:tags r:id="rId5"/>
            </p:custDataLst>
          </p:nvPr>
        </p:nvSpPr>
        <p:spPr>
          <a:xfrm>
            <a:off x="9852646"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NEUBAU/MODERNISIERUNG</a:t>
            </a:r>
          </a:p>
        </p:txBody>
      </p:sp>
      <p:sp>
        <p:nvSpPr>
          <p:cNvPr id="18" name="Textfeld 17"/>
          <p:cNvSpPr txBox="1"/>
          <p:nvPr userDrawn="1">
            <p:custDataLst>
              <p:tags r:id="rId6"/>
            </p:custDataLst>
          </p:nvPr>
        </p:nvSpPr>
        <p:spPr>
          <a:xfrm>
            <a:off x="1516647"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WICHTIGSTE ABSATZKANÄLE</a:t>
            </a:r>
          </a:p>
        </p:txBody>
      </p:sp>
      <p:sp>
        <p:nvSpPr>
          <p:cNvPr id="19" name="Textfeld 18"/>
          <p:cNvSpPr txBox="1"/>
          <p:nvPr userDrawn="1">
            <p:custDataLst>
              <p:tags r:id="rId7"/>
            </p:custDataLst>
          </p:nvPr>
        </p:nvSpPr>
        <p:spPr>
          <a:xfrm>
            <a:off x="4772941"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WICHTIGSTE ZIELGRUPPE (9-2023)</a:t>
            </a:r>
          </a:p>
        </p:txBody>
      </p:sp>
      <p:sp>
        <p:nvSpPr>
          <p:cNvPr id="20" name="Titel 1"/>
          <p:cNvSpPr>
            <a:spLocks noGrp="1"/>
          </p:cNvSpPr>
          <p:nvPr>
            <p:ph type="title"/>
          </p:nvPr>
        </p:nvSpPr>
        <p:spPr>
          <a:xfrm>
            <a:off x="691200" y="417600"/>
            <a:ext cx="922685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 name="Textfeld 1"/>
          <p:cNvSpPr txBox="1"/>
          <p:nvPr userDrawn="1"/>
        </p:nvSpPr>
        <p:spPr>
          <a:xfrm>
            <a:off x="4027124" y="3655103"/>
            <a:ext cx="3126656" cy="2988000"/>
          </a:xfrm>
          <a:prstGeom prst="rect">
            <a:avLst/>
          </a:prstGeom>
          <a:noFill/>
        </p:spPr>
        <p:txBody>
          <a:bodyPr vert="horz" wrap="square" lIns="36000" tIns="36000" rIns="36000" bIns="36000" rtlCol="0">
            <a:noAutofit/>
          </a:bodyPr>
          <a:lstStyle/>
          <a:p>
            <a:pPr algn="l" rtl="0" eaLnBrk="0" fontAlgn="base" hangingPunct="0">
              <a:lnSpc>
                <a:spcPct val="100000"/>
              </a:lnSpc>
              <a:spcBef>
                <a:spcPct val="0"/>
              </a:spcBef>
              <a:spcAft>
                <a:spcPct val="0"/>
              </a:spcAft>
            </a:pPr>
            <a:endParaRPr lang="de-DE" sz="1400" b="0" i="0" u="none" baseline="0" dirty="0" smtClean="0">
              <a:solidFill>
                <a:srgbClr val="000000"/>
              </a:solidFill>
              <a:latin typeface="HelveticaNeueLT Std" panose="020B0604020202020204" pitchFamily="34" charset="0"/>
            </a:endParaRPr>
          </a:p>
        </p:txBody>
      </p:sp>
      <p:sp>
        <p:nvSpPr>
          <p:cNvPr id="22" name="Diagrammplatzhalter 2"/>
          <p:cNvSpPr>
            <a:spLocks noGrp="1"/>
          </p:cNvSpPr>
          <p:nvPr>
            <p:ph type="chart" sz="quarter" idx="18"/>
          </p:nvPr>
        </p:nvSpPr>
        <p:spPr>
          <a:xfrm>
            <a:off x="4078323" y="3620535"/>
            <a:ext cx="3240192" cy="303906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Tree>
    <p:extLst>
      <p:ext uri="{BB962C8B-B14F-4D97-AF65-F5344CB8AC3E}">
        <p14:creationId xmlns:p14="http://schemas.microsoft.com/office/powerpoint/2010/main" val="947763813"/>
      </p:ext>
    </p:extLst>
  </p:cSld>
  <p:clrMapOvr>
    <a:masterClrMapping/>
  </p:clrMapOvr>
  <p:transition spd="med">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cSld name="10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7" y="1674812"/>
            <a:ext cx="4500562" cy="402272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5411788" y="1672421"/>
            <a:ext cx="4500563" cy="40251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0" name="Textplatzhalter 13"/>
          <p:cNvSpPr>
            <a:spLocks noGrp="1"/>
          </p:cNvSpPr>
          <p:nvPr>
            <p:ph type="body" sz="quarter" idx="13"/>
          </p:nvPr>
        </p:nvSpPr>
        <p:spPr>
          <a:xfrm>
            <a:off x="692269" y="417691"/>
            <a:ext cx="7707987" cy="275005"/>
          </a:xfrm>
          <a:prstGeom prst="rect">
            <a:avLst/>
          </a:prstGeom>
        </p:spPr>
        <p:txBody>
          <a:bodyPr lIns="0" tIns="0" rIns="0" bIns="0"/>
          <a:lstStyle>
            <a:lvl1pPr marL="0" indent="0">
              <a:buFontTx/>
              <a:buNone/>
              <a:defRPr sz="2400">
                <a:solidFill>
                  <a:schemeClr val="tx1"/>
                </a:solidFill>
                <a:latin typeface="+mj-lt"/>
                <a:cs typeface="Arial" panose="020B0604020202020204" pitchFamily="34" charset="0"/>
              </a:defRPr>
            </a:lvl1pPr>
            <a:lvl2pPr>
              <a:defRPr sz="1200"/>
            </a:lvl2pPr>
            <a:lvl3pPr>
              <a:defRPr sz="1200"/>
            </a:lvl3pPr>
            <a:lvl4pPr>
              <a:defRPr sz="1200"/>
            </a:lvl4pPr>
            <a:lvl5pPr>
              <a:defRPr sz="1200"/>
            </a:lvl5pPr>
          </a:lstStyle>
          <a:p>
            <a:pPr lvl="0"/>
            <a:r>
              <a:rPr lang="de-DE" dirty="0" smtClean="0"/>
              <a:t>Formatvorlagen des Textmasters bearbeiten</a:t>
            </a:r>
          </a:p>
        </p:txBody>
      </p:sp>
      <p:sp>
        <p:nvSpPr>
          <p:cNvPr id="17" name="Textplatzhalter 11"/>
          <p:cNvSpPr>
            <a:spLocks noGrp="1"/>
          </p:cNvSpPr>
          <p:nvPr>
            <p:ph type="body" sz="quarter" idx="15"/>
          </p:nvPr>
        </p:nvSpPr>
        <p:spPr>
          <a:xfrm>
            <a:off x="682620" y="5846034"/>
            <a:ext cx="9235429" cy="665269"/>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Tree>
    <p:extLst>
      <p:ext uri="{BB962C8B-B14F-4D97-AF65-F5344CB8AC3E}">
        <p14:creationId xmlns:p14="http://schemas.microsoft.com/office/powerpoint/2010/main" val="2906722829"/>
      </p:ext>
    </p:extLst>
  </p:cSld>
  <p:clrMapOvr>
    <a:masterClrMapping/>
  </p:clrMapOvr>
  <p:transition spd="med">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665288"/>
            <a:ext cx="9210556"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11"/>
          <p:cNvSpPr>
            <a:spLocks noGrp="1"/>
          </p:cNvSpPr>
          <p:nvPr>
            <p:ph type="body" sz="quarter" idx="15"/>
          </p:nvPr>
        </p:nvSpPr>
        <p:spPr>
          <a:xfrm>
            <a:off x="701795" y="5915352"/>
            <a:ext cx="9216254"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2" name="Titel 1"/>
          <p:cNvSpPr>
            <a:spLocks noGrp="1"/>
          </p:cNvSpPr>
          <p:nvPr>
            <p:ph type="title"/>
          </p:nvPr>
        </p:nvSpPr>
        <p:spPr>
          <a:xfrm>
            <a:off x="691199" y="417600"/>
            <a:ext cx="9221151" cy="396000"/>
          </a:xfrm>
        </p:spPr>
        <p:txBody>
          <a:bodyPr/>
          <a:lstStyle/>
          <a:p>
            <a:r>
              <a:rPr lang="de-DE" dirty="0" smtClean="0"/>
              <a:t>Titelmasterformat durch Klicken bearbeiten</a:t>
            </a:r>
            <a:endParaRPr lang="de-DE" dirty="0"/>
          </a:p>
        </p:txBody>
      </p:sp>
      <p:sp>
        <p:nvSpPr>
          <p:cNvPr id="4" name="Textplatzhalter 3"/>
          <p:cNvSpPr>
            <a:spLocks noGrp="1"/>
          </p:cNvSpPr>
          <p:nvPr>
            <p:ph type="body" sz="quarter" idx="17"/>
          </p:nvPr>
        </p:nvSpPr>
        <p:spPr>
          <a:xfrm>
            <a:off x="701675" y="5723175"/>
            <a:ext cx="9216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959950328"/>
      </p:ext>
    </p:extLst>
  </p:cSld>
  <p:clrMapOvr>
    <a:masterClrMapping/>
  </p:clrMapOvr>
  <p:transition spd="med">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5er Kreuz">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Diagrammplatzhalter 3"/>
          <p:cNvSpPr>
            <a:spLocks noGrp="1"/>
          </p:cNvSpPr>
          <p:nvPr>
            <p:ph type="chart" sz="quarter" idx="10"/>
          </p:nvPr>
        </p:nvSpPr>
        <p:spPr>
          <a:xfrm>
            <a:off x="443968" y="2346325"/>
            <a:ext cx="2052000" cy="1924050"/>
          </a:xfrm>
        </p:spPr>
        <p:txBody>
          <a:bodyPr/>
          <a:lstStyle/>
          <a:p>
            <a:endParaRPr lang="de-DE"/>
          </a:p>
        </p:txBody>
      </p:sp>
      <p:sp>
        <p:nvSpPr>
          <p:cNvPr id="5" name="Diagrammplatzhalter 3"/>
          <p:cNvSpPr>
            <a:spLocks noGrp="1"/>
          </p:cNvSpPr>
          <p:nvPr>
            <p:ph type="chart" sz="quarter" idx="11"/>
          </p:nvPr>
        </p:nvSpPr>
        <p:spPr>
          <a:xfrm>
            <a:off x="2772016" y="2351458"/>
            <a:ext cx="2052000" cy="1924050"/>
          </a:xfrm>
        </p:spPr>
        <p:txBody>
          <a:bodyPr/>
          <a:lstStyle/>
          <a:p>
            <a:endParaRPr lang="de-DE"/>
          </a:p>
        </p:txBody>
      </p:sp>
      <p:sp>
        <p:nvSpPr>
          <p:cNvPr id="6" name="Diagrammplatzhalter 3"/>
          <p:cNvSpPr>
            <a:spLocks noGrp="1"/>
          </p:cNvSpPr>
          <p:nvPr>
            <p:ph type="chart" sz="quarter" idx="12"/>
          </p:nvPr>
        </p:nvSpPr>
        <p:spPr>
          <a:xfrm>
            <a:off x="5100064" y="2332641"/>
            <a:ext cx="2052000" cy="1924050"/>
          </a:xfrm>
        </p:spPr>
        <p:txBody>
          <a:bodyPr/>
          <a:lstStyle/>
          <a:p>
            <a:endParaRPr lang="de-DE"/>
          </a:p>
        </p:txBody>
      </p:sp>
      <p:sp>
        <p:nvSpPr>
          <p:cNvPr id="7" name="Diagrammplatzhalter 3"/>
          <p:cNvSpPr>
            <a:spLocks noGrp="1"/>
          </p:cNvSpPr>
          <p:nvPr>
            <p:ph type="chart" sz="quarter" idx="13"/>
          </p:nvPr>
        </p:nvSpPr>
        <p:spPr>
          <a:xfrm>
            <a:off x="7428112" y="2346325"/>
            <a:ext cx="2052000" cy="1924050"/>
          </a:xfrm>
        </p:spPr>
        <p:txBody>
          <a:bodyPr/>
          <a:lstStyle/>
          <a:p>
            <a:endParaRPr lang="de-DE"/>
          </a:p>
        </p:txBody>
      </p:sp>
      <p:sp>
        <p:nvSpPr>
          <p:cNvPr id="8" name="Diagrammplatzhalter 3"/>
          <p:cNvSpPr>
            <a:spLocks noGrp="1"/>
          </p:cNvSpPr>
          <p:nvPr>
            <p:ph type="chart" sz="quarter" idx="14"/>
          </p:nvPr>
        </p:nvSpPr>
        <p:spPr>
          <a:xfrm>
            <a:off x="9756160" y="2346325"/>
            <a:ext cx="2052000" cy="1924050"/>
          </a:xfrm>
        </p:spPr>
        <p:txBody>
          <a:bodyPr/>
          <a:lstStyle/>
          <a:p>
            <a:endParaRPr lang="de-DE"/>
          </a:p>
        </p:txBody>
      </p:sp>
      <p:sp>
        <p:nvSpPr>
          <p:cNvPr id="10" name="Textplatzhalter 9"/>
          <p:cNvSpPr>
            <a:spLocks noGrp="1"/>
          </p:cNvSpPr>
          <p:nvPr>
            <p:ph type="body" sz="quarter" idx="15"/>
          </p:nvPr>
        </p:nvSpPr>
        <p:spPr>
          <a:xfrm>
            <a:off x="444500"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platzhalter 9"/>
          <p:cNvSpPr>
            <a:spLocks noGrp="1"/>
          </p:cNvSpPr>
          <p:nvPr>
            <p:ph type="body" sz="quarter" idx="16"/>
          </p:nvPr>
        </p:nvSpPr>
        <p:spPr>
          <a:xfrm>
            <a:off x="2773784"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platzhalter 9"/>
          <p:cNvSpPr>
            <a:spLocks noGrp="1"/>
          </p:cNvSpPr>
          <p:nvPr>
            <p:ph type="body" sz="quarter" idx="17"/>
          </p:nvPr>
        </p:nvSpPr>
        <p:spPr>
          <a:xfrm>
            <a:off x="5103068" y="4528152"/>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Textplatzhalter 9"/>
          <p:cNvSpPr>
            <a:spLocks noGrp="1"/>
          </p:cNvSpPr>
          <p:nvPr>
            <p:ph type="body" sz="quarter" idx="18"/>
          </p:nvPr>
        </p:nvSpPr>
        <p:spPr>
          <a:xfrm>
            <a:off x="7432352"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9"/>
          <p:cNvSpPr>
            <a:spLocks noGrp="1"/>
          </p:cNvSpPr>
          <p:nvPr>
            <p:ph type="body" sz="quarter" idx="19"/>
          </p:nvPr>
        </p:nvSpPr>
        <p:spPr>
          <a:xfrm>
            <a:off x="9761636"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Textplatzhalter 9"/>
          <p:cNvSpPr>
            <a:spLocks noGrp="1"/>
          </p:cNvSpPr>
          <p:nvPr>
            <p:ph type="body" sz="quarter" idx="20"/>
          </p:nvPr>
        </p:nvSpPr>
        <p:spPr>
          <a:xfrm>
            <a:off x="439974"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9"/>
          <p:cNvSpPr>
            <a:spLocks noGrp="1"/>
          </p:cNvSpPr>
          <p:nvPr>
            <p:ph type="body" sz="quarter" idx="21"/>
          </p:nvPr>
        </p:nvSpPr>
        <p:spPr>
          <a:xfrm>
            <a:off x="2769258"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Textplatzhalter 9"/>
          <p:cNvSpPr>
            <a:spLocks noGrp="1"/>
          </p:cNvSpPr>
          <p:nvPr>
            <p:ph type="body" sz="quarter" idx="22"/>
          </p:nvPr>
        </p:nvSpPr>
        <p:spPr>
          <a:xfrm>
            <a:off x="5098542" y="1401125"/>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8" name="Textplatzhalter 9"/>
          <p:cNvSpPr>
            <a:spLocks noGrp="1"/>
          </p:cNvSpPr>
          <p:nvPr>
            <p:ph type="body" sz="quarter" idx="23"/>
          </p:nvPr>
        </p:nvSpPr>
        <p:spPr>
          <a:xfrm>
            <a:off x="7427826"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Textplatzhalter 9"/>
          <p:cNvSpPr>
            <a:spLocks noGrp="1"/>
          </p:cNvSpPr>
          <p:nvPr>
            <p:ph type="body" sz="quarter" idx="24"/>
          </p:nvPr>
        </p:nvSpPr>
        <p:spPr>
          <a:xfrm>
            <a:off x="9757110"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25"/>
          </p:nvPr>
        </p:nvSpPr>
        <p:spPr>
          <a:xfrm>
            <a:off x="696777" y="5963429"/>
            <a:ext cx="10510104" cy="509587"/>
          </a:xfrm>
        </p:spPr>
        <p:txBody>
          <a:bodyPr/>
          <a:lstStyle>
            <a:lvl1pPr>
              <a:defRPr sz="1200"/>
            </a:lvl1pPr>
            <a:lvl2pPr>
              <a:defRPr sz="1200"/>
            </a:lvl2pPr>
            <a:lvl3pPr>
              <a:defRPr sz="1200"/>
            </a:lvl3pPr>
            <a:lvl4pPr>
              <a:defRPr sz="1200"/>
            </a:lvl4pPr>
            <a:lvl5pPr>
              <a:defRPr sz="12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884327188"/>
      </p:ext>
    </p:extLst>
  </p:cSld>
  <p:clrMapOvr>
    <a:masterClrMapping/>
  </p:clrMapOvr>
  <p:transition spd="med">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Diagramm unten links - Text recht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1437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748029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dirty="0"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8"/>
          </p:nvPr>
        </p:nvSpPr>
        <p:spPr>
          <a:xfrm>
            <a:off x="748029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40153213"/>
      </p:ext>
    </p:extLst>
  </p:cSld>
  <p:clrMapOvr>
    <a:masterClrMapping/>
  </p:clrMapOvr>
  <p:transition spd="med">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BKK-Übersich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227500" cy="396000"/>
          </a:xfrm>
        </p:spPr>
        <p:txBody>
          <a:bodyPr/>
          <a:lstStyle/>
          <a:p>
            <a:r>
              <a:rPr lang="de-DE" smtClean="0"/>
              <a:t>Titelmasterformat durch Klicken bearbeiten</a:t>
            </a:r>
            <a:endParaRPr lang="de-DE"/>
          </a:p>
        </p:txBody>
      </p:sp>
      <p:sp>
        <p:nvSpPr>
          <p:cNvPr id="4" name="Diagrammplatzhalter 2"/>
          <p:cNvSpPr>
            <a:spLocks noGrp="1"/>
          </p:cNvSpPr>
          <p:nvPr>
            <p:ph type="chart" sz="quarter" idx="13"/>
          </p:nvPr>
        </p:nvSpPr>
        <p:spPr>
          <a:xfrm>
            <a:off x="701795" y="1084008"/>
            <a:ext cx="10024060" cy="461353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5" name="Textplatzhalter 11"/>
          <p:cNvSpPr>
            <a:spLocks noGrp="1"/>
          </p:cNvSpPr>
          <p:nvPr>
            <p:ph type="body" sz="quarter" idx="15"/>
          </p:nvPr>
        </p:nvSpPr>
        <p:spPr>
          <a:xfrm>
            <a:off x="701794" y="5954376"/>
            <a:ext cx="10024061"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7" name="Textplatzhalter 3"/>
          <p:cNvSpPr>
            <a:spLocks noGrp="1"/>
          </p:cNvSpPr>
          <p:nvPr>
            <p:ph type="body" sz="quarter" idx="17" hasCustomPrompt="1"/>
          </p:nvPr>
        </p:nvSpPr>
        <p:spPr>
          <a:xfrm>
            <a:off x="701675" y="5723175"/>
            <a:ext cx="10008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smtClean="0"/>
              <a:t>Angaben: Salden in % | Basis siehe oben</a:t>
            </a:r>
            <a:endParaRPr lang="de-DE" dirty="0"/>
          </a:p>
        </p:txBody>
      </p:sp>
    </p:spTree>
    <p:extLst>
      <p:ext uri="{BB962C8B-B14F-4D97-AF65-F5344CB8AC3E}">
        <p14:creationId xmlns:p14="http://schemas.microsoft.com/office/powerpoint/2010/main" val="1471818404"/>
      </p:ext>
    </p:extLst>
  </p:cSld>
  <p:clrMapOvr>
    <a:masterClrMapping/>
  </p:clrMapOvr>
  <p:transition spd="med">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Textfolie offen">
    <p:spTree>
      <p:nvGrpSpPr>
        <p:cNvPr id="1" name=""/>
        <p:cNvGrpSpPr/>
        <p:nvPr/>
      </p:nvGrpSpPr>
      <p:grpSpPr>
        <a:xfrm>
          <a:off x="0" y="0"/>
          <a:ext cx="0" cy="0"/>
          <a:chOff x="0" y="0"/>
          <a:chExt cx="0" cy="0"/>
        </a:xfrm>
      </p:grpSpPr>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0"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7"/>
          </p:nvPr>
        </p:nvSpPr>
        <p:spPr>
          <a:xfrm>
            <a:off x="701465" y="1616974"/>
            <a:ext cx="11002962" cy="4870450"/>
          </a:xfrm>
        </p:spPr>
        <p:txBody>
          <a:bodyPr numCol="2"/>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71278331"/>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540165334"/>
      </p:ext>
    </p:extLst>
  </p:cSld>
  <p:clrMapOvr>
    <a:masterClrMapping/>
  </p:clrMapOvr>
  <p:transition spd="med">
    <p:fad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11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74812"/>
            <a:ext cx="4680000" cy="402272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5805344" y="1672421"/>
            <a:ext cx="4680000" cy="40251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7" name="Textplatzhalter 11"/>
          <p:cNvSpPr>
            <a:spLocks noGrp="1"/>
          </p:cNvSpPr>
          <p:nvPr>
            <p:ph type="body" sz="quarter" idx="15"/>
          </p:nvPr>
        </p:nvSpPr>
        <p:spPr>
          <a:xfrm>
            <a:off x="695325" y="5958255"/>
            <a:ext cx="9222724" cy="648544"/>
          </a:xfrm>
          <a:prstGeom prst="rect">
            <a:avLst/>
          </a:prstGeom>
        </p:spPr>
        <p:txBody>
          <a:bodyPr lIns="0" tIns="0" rIns="0" bIns="0">
            <a:noAutofit/>
          </a:bodyPr>
          <a:lstStyle>
            <a:lvl1pPr marL="0" indent="0">
              <a:buFontTx/>
              <a:buNone/>
              <a:defRPr sz="1400">
                <a:solidFill>
                  <a:schemeClr val="tx1">
                    <a:lumMod val="65000"/>
                    <a:lumOff val="35000"/>
                  </a:schemeClr>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8" name="Textplatzhalter 9"/>
          <p:cNvSpPr>
            <a:spLocks noGrp="1"/>
          </p:cNvSpPr>
          <p:nvPr>
            <p:ph type="body" sz="quarter" idx="16"/>
          </p:nvPr>
        </p:nvSpPr>
        <p:spPr>
          <a:xfrm>
            <a:off x="695326" y="981075"/>
            <a:ext cx="4686349"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2" name="Titel 1"/>
          <p:cNvSpPr>
            <a:spLocks noGrp="1"/>
          </p:cNvSpPr>
          <p:nvPr>
            <p:ph type="title"/>
          </p:nvPr>
        </p:nvSpPr>
        <p:spPr>
          <a:xfrm>
            <a:off x="691200" y="417600"/>
            <a:ext cx="9221150" cy="396000"/>
          </a:xfrm>
        </p:spPr>
        <p:txBody>
          <a:bodyPr/>
          <a:lstStyle/>
          <a:p>
            <a:r>
              <a:rPr lang="de-DE" smtClean="0"/>
              <a:t>Titelmasterformat durch Klicken bearbeiten</a:t>
            </a:r>
            <a:endParaRPr lang="de-DE"/>
          </a:p>
        </p:txBody>
      </p:sp>
      <p:sp>
        <p:nvSpPr>
          <p:cNvPr id="10" name="Textplatzhalter 3"/>
          <p:cNvSpPr>
            <a:spLocks noGrp="1"/>
          </p:cNvSpPr>
          <p:nvPr>
            <p:ph type="body" sz="quarter" idx="17"/>
          </p:nvPr>
        </p:nvSpPr>
        <p:spPr>
          <a:xfrm>
            <a:off x="701675" y="5723175"/>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Textplatzhalter 9"/>
          <p:cNvSpPr>
            <a:spLocks noGrp="1"/>
          </p:cNvSpPr>
          <p:nvPr>
            <p:ph type="body" sz="quarter" idx="18"/>
          </p:nvPr>
        </p:nvSpPr>
        <p:spPr>
          <a:xfrm>
            <a:off x="5798995" y="981075"/>
            <a:ext cx="4686349"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11" name="Textplatzhalter 3"/>
          <p:cNvSpPr>
            <a:spLocks noGrp="1"/>
          </p:cNvSpPr>
          <p:nvPr>
            <p:ph type="body" sz="quarter" idx="19"/>
          </p:nvPr>
        </p:nvSpPr>
        <p:spPr>
          <a:xfrm>
            <a:off x="5839187" y="5723175"/>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83592596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cSld name="1_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Tree>
    <p:extLst>
      <p:ext uri="{BB962C8B-B14F-4D97-AF65-F5344CB8AC3E}">
        <p14:creationId xmlns:p14="http://schemas.microsoft.com/office/powerpoint/2010/main" val="1406707543"/>
      </p:ext>
    </p:extLst>
  </p:cSld>
  <p:clrMapOvr>
    <a:masterClrMapping/>
  </p:clrMapOvr>
  <p:transition spd="med">
    <p:fade/>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Maximum-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dirty="0"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6" name="Textplatzhalter 11"/>
          <p:cNvSpPr>
            <a:spLocks noGrp="1"/>
          </p:cNvSpPr>
          <p:nvPr>
            <p:ph type="body" sz="quarter" idx="15"/>
          </p:nvPr>
        </p:nvSpPr>
        <p:spPr>
          <a:xfrm>
            <a:off x="701794" y="5945487"/>
            <a:ext cx="10024061"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7" name="Textplatzhalter 3"/>
          <p:cNvSpPr>
            <a:spLocks noGrp="1"/>
          </p:cNvSpPr>
          <p:nvPr>
            <p:ph type="body" sz="quarter" idx="17" hasCustomPrompt="1"/>
          </p:nvPr>
        </p:nvSpPr>
        <p:spPr>
          <a:xfrm>
            <a:off x="701675" y="5723175"/>
            <a:ext cx="9576000" cy="216000"/>
          </a:xfrm>
        </p:spPr>
        <p:txBody>
          <a:bodyPr>
            <a:noAutofit/>
          </a:bodyPr>
          <a:lstStyle>
            <a:lvl1pPr marL="0" indent="0">
              <a:buNone/>
              <a:defRPr sz="1000">
                <a:solidFill>
                  <a:schemeClr val="tx1"/>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smtClean="0"/>
              <a:t>Angaben: Salden in % | Basis siehe oben</a:t>
            </a:r>
            <a:endParaRPr lang="de-DE" dirty="0"/>
          </a:p>
        </p:txBody>
      </p:sp>
    </p:spTree>
    <p:extLst>
      <p:ext uri="{BB962C8B-B14F-4D97-AF65-F5344CB8AC3E}">
        <p14:creationId xmlns:p14="http://schemas.microsoft.com/office/powerpoint/2010/main" val="4125986287"/>
      </p:ext>
    </p:extLst>
  </p:cSld>
  <p:clrMapOvr>
    <a:masterClrMapping/>
  </p:clrMapOvr>
  <p:transition spd="med">
    <p:fade/>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reinweiß">
    <p:spTree>
      <p:nvGrpSpPr>
        <p:cNvPr id="1" name=""/>
        <p:cNvGrpSpPr/>
        <p:nvPr/>
      </p:nvGrpSpPr>
      <p:grpSpPr>
        <a:xfrm>
          <a:off x="0" y="0"/>
          <a:ext cx="0" cy="0"/>
          <a:chOff x="0" y="0"/>
          <a:chExt cx="0" cy="0"/>
        </a:xfrm>
      </p:grpSpPr>
      <p:sp>
        <p:nvSpPr>
          <p:cNvPr id="3" name="Rechteck 2"/>
          <p:cNvSpPr/>
          <p:nvPr userDrawn="1"/>
        </p:nvSpPr>
        <p:spPr>
          <a:xfrm>
            <a:off x="564224" y="182088"/>
            <a:ext cx="11364192" cy="108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smtClean="0">
              <a:solidFill>
                <a:srgbClr val="FFFFFF"/>
              </a:solidFill>
              <a:latin typeface="HelveticaNeueLT Std" panose="020B0604020202020204" pitchFamily="34" charset="0"/>
            </a:endParaRPr>
          </a:p>
        </p:txBody>
      </p:sp>
      <p:sp>
        <p:nvSpPr>
          <p:cNvPr id="4" name="Rechteck 3"/>
          <p:cNvSpPr/>
          <p:nvPr userDrawn="1"/>
        </p:nvSpPr>
        <p:spPr>
          <a:xfrm>
            <a:off x="564224" y="5783943"/>
            <a:ext cx="11535065" cy="108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smtClean="0">
              <a:solidFill>
                <a:srgbClr val="FFFFFF"/>
              </a:solidFill>
              <a:latin typeface="HelveticaNeueLT Std" panose="020B0604020202020204" pitchFamily="34" charset="0"/>
            </a:endParaRPr>
          </a:p>
        </p:txBody>
      </p:sp>
    </p:spTree>
    <p:extLst>
      <p:ext uri="{BB962C8B-B14F-4D97-AF65-F5344CB8AC3E}">
        <p14:creationId xmlns:p14="http://schemas.microsoft.com/office/powerpoint/2010/main" val="212174015"/>
      </p:ext>
    </p:extLst>
  </p:cSld>
  <p:clrMapOvr>
    <a:masterClrMapping/>
  </p:clrMapOvr>
  <p:transition spd="med">
    <p:fade/>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Linie_Erwartung_weniger Krit">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4157906" y="1674812"/>
            <a:ext cx="4162830" cy="4834805"/>
          </a:xfrm>
          <a:prstGeom prst="rect">
            <a:avLst/>
          </a:prstGeom>
        </p:spPr>
        <p:txBody>
          <a:bodyPr lIns="0"/>
          <a:lstStyle>
            <a:lvl1pPr marL="0" indent="0">
              <a:buNone/>
              <a:defRPr sz="1400">
                <a:latin typeface="Segoe UI" panose="020B0502040204020203" pitchFamily="34" charset="0"/>
              </a:defRPr>
            </a:lvl1pPr>
          </a:lstStyle>
          <a:p>
            <a:pPr lvl="0"/>
            <a:r>
              <a:rPr lang="de-DE" noProof="0" dirty="0" smtClean="0"/>
              <a:t>Diagramm durch Klicken auf Symbol hinzufügen</a:t>
            </a:r>
            <a:endParaRPr lang="de-DE" noProof="0" dirty="0"/>
          </a:p>
        </p:txBody>
      </p:sp>
      <p:sp>
        <p:nvSpPr>
          <p:cNvPr id="2" name="Titel 1"/>
          <p:cNvSpPr>
            <a:spLocks noGrp="1"/>
          </p:cNvSpPr>
          <p:nvPr>
            <p:ph type="title" hasCustomPrompt="1"/>
          </p:nvPr>
        </p:nvSpPr>
        <p:spPr/>
        <p:txBody>
          <a:bodyPr/>
          <a:lstStyle>
            <a:lvl1pPr>
              <a:defRPr baseline="0">
                <a:latin typeface="Segoe UI" panose="020B0502040204020203" pitchFamily="34" charset="0"/>
              </a:defRPr>
            </a:lvl1pPr>
          </a:lstStyle>
          <a:p>
            <a:r>
              <a:rPr lang="de-DE" dirty="0" smtClean="0"/>
              <a:t>Erwartungen</a:t>
            </a:r>
            <a:endParaRPr lang="de-DE" dirty="0"/>
          </a:p>
        </p:txBody>
      </p:sp>
      <p:cxnSp>
        <p:nvCxnSpPr>
          <p:cNvPr id="14" name="Gerader Verbinder 13"/>
          <p:cNvCxnSpPr/>
          <p:nvPr userDrawn="1"/>
        </p:nvCxnSpPr>
        <p:spPr>
          <a:xfrm>
            <a:off x="263584" y="4172564"/>
            <a:ext cx="7668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userDrawn="1"/>
        </p:nvSpPr>
        <p:spPr>
          <a:xfrm>
            <a:off x="180343" y="1945256"/>
            <a:ext cx="94448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WIRTSCHAFT</a:t>
            </a:r>
          </a:p>
        </p:txBody>
      </p:sp>
      <p:sp>
        <p:nvSpPr>
          <p:cNvPr id="16" name="Textfeld 15"/>
          <p:cNvSpPr txBox="1"/>
          <p:nvPr userDrawn="1"/>
        </p:nvSpPr>
        <p:spPr>
          <a:xfrm>
            <a:off x="174272" y="4327732"/>
            <a:ext cx="109356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UNTERNEHMEN</a:t>
            </a:r>
          </a:p>
        </p:txBody>
      </p:sp>
      <p:sp>
        <p:nvSpPr>
          <p:cNvPr id="17" name="Textfeld 16"/>
          <p:cNvSpPr txBox="1"/>
          <p:nvPr userDrawn="1"/>
        </p:nvSpPr>
        <p:spPr>
          <a:xfrm>
            <a:off x="3857366" y="1428591"/>
            <a:ext cx="1032644"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dirty="0" smtClean="0">
                <a:solidFill>
                  <a:srgbClr val="C00000"/>
                </a:solidFill>
                <a:latin typeface="Segoe UI" panose="020B0502040204020203" pitchFamily="34" charset="0"/>
              </a:rPr>
              <a:t>wird sich stark</a:t>
            </a:r>
            <a:r>
              <a:rPr lang="de-DE" sz="1000" baseline="0" dirty="0" smtClean="0">
                <a:solidFill>
                  <a:srgbClr val="C00000"/>
                </a:solidFill>
                <a:latin typeface="Segoe UI" panose="020B0502040204020203" pitchFamily="34" charset="0"/>
              </a:rPr>
              <a:t> verschlechtern</a:t>
            </a:r>
            <a:endParaRPr lang="de-DE" sz="1000" b="0" i="0" u="none" baseline="0" dirty="0" smtClean="0">
              <a:solidFill>
                <a:srgbClr val="C00000"/>
              </a:solidFill>
              <a:latin typeface="Segoe UI" panose="020B0502040204020203" pitchFamily="34" charset="0"/>
            </a:endParaRPr>
          </a:p>
        </p:txBody>
      </p:sp>
      <p:sp>
        <p:nvSpPr>
          <p:cNvPr id="18" name="Textfeld 17"/>
          <p:cNvSpPr txBox="1"/>
          <p:nvPr userDrawn="1"/>
        </p:nvSpPr>
        <p:spPr>
          <a:xfrm>
            <a:off x="7418816" y="1428591"/>
            <a:ext cx="1042362"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FB869"/>
                </a:solidFill>
                <a:latin typeface="Segoe UI" panose="020B0502040204020203" pitchFamily="34" charset="0"/>
              </a:rPr>
              <a:t>wird sich stark verbessern</a:t>
            </a:r>
          </a:p>
        </p:txBody>
      </p:sp>
      <p:sp>
        <p:nvSpPr>
          <p:cNvPr id="19" name="Textfeld 18"/>
          <p:cNvSpPr txBox="1"/>
          <p:nvPr userDrawn="1"/>
        </p:nvSpPr>
        <p:spPr>
          <a:xfrm>
            <a:off x="5852058" y="1428591"/>
            <a:ext cx="604710"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00000"/>
                </a:solidFill>
                <a:latin typeface="Segoe UI" panose="020B0502040204020203" pitchFamily="34" charset="0"/>
              </a:rPr>
              <a:t>bleibt gleich</a:t>
            </a:r>
          </a:p>
        </p:txBody>
      </p:sp>
      <p:sp>
        <p:nvSpPr>
          <p:cNvPr id="5" name="Textfeld 4"/>
          <p:cNvSpPr txBox="1"/>
          <p:nvPr userDrawn="1"/>
        </p:nvSpPr>
        <p:spPr>
          <a:xfrm>
            <a:off x="612992" y="883076"/>
            <a:ext cx="9252992" cy="584775"/>
          </a:xfrm>
          <a:prstGeom prst="rect">
            <a:avLst/>
          </a:prstGeom>
          <a:noFill/>
        </p:spPr>
        <p:txBody>
          <a:bodyPr vert="horz" wrap="square" rtlCol="0">
            <a:spAutoFit/>
          </a:bodyPr>
          <a:lstStyle/>
          <a:p>
            <a:pPr marL="0" marR="0" lvl="0" indent="0" algn="l" defTabSz="1024492" rtl="0" eaLnBrk="0" fontAlgn="base" latinLnBrk="0" hangingPunct="0">
              <a:lnSpc>
                <a:spcPct val="100000"/>
              </a:lnSpc>
              <a:spcBef>
                <a:spcPct val="0"/>
              </a:spcBef>
              <a:spcAft>
                <a:spcPct val="0"/>
              </a:spcAft>
              <a:buClrTx/>
              <a:buSzTx/>
              <a:buFontTx/>
              <a:buNone/>
              <a:tabLst/>
              <a:defRPr/>
            </a:pPr>
            <a:r>
              <a:rPr lang="de-DE" sz="1600" dirty="0" smtClean="0">
                <a:latin typeface="Segoe UI" panose="020B0502040204020203" pitchFamily="34" charset="0"/>
              </a:rPr>
              <a:t>a.) Was erwarten Sie, wie sich die gesamtwirtschaftliche Lage bis Ende Juni ändern wird?</a:t>
            </a:r>
            <a:br>
              <a:rPr lang="de-DE" sz="1600" dirty="0" smtClean="0">
                <a:latin typeface="Segoe UI" panose="020B0502040204020203" pitchFamily="34" charset="0"/>
              </a:rPr>
            </a:br>
            <a:r>
              <a:rPr lang="de-DE" sz="1600" dirty="0" smtClean="0">
                <a:latin typeface="Segoe UI" panose="020B0502040204020203" pitchFamily="34" charset="0"/>
              </a:rPr>
              <a:t>b.) Und was erwarten Sie für die wirtschaftliche Lage Ihres Unternehmens?</a:t>
            </a:r>
          </a:p>
        </p:txBody>
      </p:sp>
      <p:sp>
        <p:nvSpPr>
          <p:cNvPr id="20" name="4 Eigenschaften "/>
          <p:cNvSpPr txBox="1"/>
          <p:nvPr userDrawn="1">
            <p:custDataLst>
              <p:tags r:id="rId1"/>
            </p:custDataLst>
          </p:nvPr>
        </p:nvSpPr>
        <p:spPr>
          <a:xfrm>
            <a:off x="226473" y="2021209"/>
            <a:ext cx="3885303" cy="4324261"/>
          </a:xfrm>
          <a:prstGeom prst="rect">
            <a:avLst/>
          </a:prstGeom>
          <a:noFill/>
        </p:spPr>
        <p:txBody>
          <a:bodyPr wrap="square" rtlCol="0">
            <a:spAutoFit/>
          </a:bodyPr>
          <a:lstStyle/>
          <a:p>
            <a:pPr algn="r">
              <a:spcAft>
                <a:spcPts val="2200"/>
              </a:spcAft>
            </a:pPr>
            <a:r>
              <a:rPr lang="de-DE" sz="1100" dirty="0">
                <a:latin typeface="Segoe UI" panose="020B0502040204020203" pitchFamily="34" charset="0"/>
              </a:rPr>
              <a:t>konjunkturelle Entwicklung, national</a:t>
            </a:r>
          </a:p>
          <a:p>
            <a:pPr algn="r">
              <a:spcAft>
                <a:spcPts val="2200"/>
              </a:spcAft>
            </a:pPr>
            <a:r>
              <a:rPr lang="de-DE" sz="1100" dirty="0">
                <a:latin typeface="Segoe UI" panose="020B0502040204020203" pitchFamily="34" charset="0"/>
              </a:rPr>
              <a:t>konjunkturelle Entwicklung, international</a:t>
            </a:r>
          </a:p>
          <a:p>
            <a:pPr algn="r">
              <a:spcAft>
                <a:spcPts val="2200"/>
              </a:spcAft>
            </a:pPr>
            <a:r>
              <a:rPr lang="de-DE" sz="1100" dirty="0">
                <a:latin typeface="Segoe UI" panose="020B0502040204020203" pitchFamily="34" charset="0"/>
              </a:rPr>
              <a:t>Baukonjunktur-Entwicklung</a:t>
            </a:r>
          </a:p>
          <a:p>
            <a:pPr algn="r">
              <a:spcAft>
                <a:spcPts val="2200"/>
              </a:spcAft>
            </a:pPr>
            <a:r>
              <a:rPr lang="de-DE" sz="1100" dirty="0" smtClean="0">
                <a:latin typeface="Segoe UI" panose="020B0502040204020203" pitchFamily="34" charset="0"/>
              </a:rPr>
              <a:t>Preis-Entwicklung </a:t>
            </a:r>
            <a:r>
              <a:rPr lang="de-DE" sz="1100" dirty="0">
                <a:latin typeface="Segoe UI" panose="020B0502040204020203" pitchFamily="34" charset="0"/>
              </a:rPr>
              <a:t>auf dem Beschaffungsmarkt (Rohstoffe)</a:t>
            </a:r>
          </a:p>
          <a:p>
            <a:pPr algn="r">
              <a:spcAft>
                <a:spcPts val="2400"/>
              </a:spcAft>
            </a:pPr>
            <a:r>
              <a:rPr lang="de-DE" sz="1100" dirty="0">
                <a:latin typeface="Segoe UI" panose="020B0502040204020203" pitchFamily="34" charset="0"/>
              </a:rPr>
              <a:t>Fachkräftemangel auf der Verarbeiter-Seite</a:t>
            </a:r>
          </a:p>
          <a:p>
            <a:pPr algn="r">
              <a:spcAft>
                <a:spcPts val="2200"/>
              </a:spcAft>
            </a:pPr>
            <a:r>
              <a:rPr lang="de-DE" sz="1100" dirty="0">
                <a:latin typeface="Segoe UI" panose="020B0502040204020203" pitchFamily="34" charset="0"/>
              </a:rPr>
              <a:t>Kapazitätsauslastung</a:t>
            </a:r>
          </a:p>
          <a:p>
            <a:pPr algn="r">
              <a:spcAft>
                <a:spcPts val="2200"/>
              </a:spcAft>
            </a:pPr>
            <a:r>
              <a:rPr lang="de-DE" sz="1100" dirty="0">
                <a:latin typeface="Segoe UI" panose="020B0502040204020203" pitchFamily="34" charset="0"/>
              </a:rPr>
              <a:t>Anzahl Anfragen</a:t>
            </a:r>
          </a:p>
          <a:p>
            <a:pPr algn="r">
              <a:spcAft>
                <a:spcPts val="2200"/>
              </a:spcAft>
            </a:pPr>
            <a:r>
              <a:rPr lang="de-DE" sz="1100" dirty="0">
                <a:latin typeface="Segoe UI" panose="020B0502040204020203" pitchFamily="34" charset="0"/>
              </a:rPr>
              <a:t>Auftragsbestand</a:t>
            </a:r>
          </a:p>
          <a:p>
            <a:pPr algn="r">
              <a:spcAft>
                <a:spcPts val="2200"/>
              </a:spcAft>
            </a:pPr>
            <a:r>
              <a:rPr lang="de-DE" sz="1100" dirty="0">
                <a:latin typeface="Segoe UI" panose="020B0502040204020203" pitchFamily="34" charset="0"/>
              </a:rPr>
              <a:t>Entwicklung der </a:t>
            </a:r>
            <a:r>
              <a:rPr lang="de-DE" sz="1100" dirty="0" smtClean="0">
                <a:latin typeface="Segoe UI" panose="020B0502040204020203" pitchFamily="34" charset="0"/>
              </a:rPr>
              <a:t>Umsatzerlöse</a:t>
            </a:r>
          </a:p>
          <a:p>
            <a:pPr algn="r">
              <a:spcAft>
                <a:spcPts val="2200"/>
              </a:spcAft>
            </a:pPr>
            <a:r>
              <a:rPr lang="de-DE" sz="1100" dirty="0" smtClean="0">
                <a:latin typeface="Segoe UI" panose="020B0502040204020203" pitchFamily="34" charset="0"/>
              </a:rPr>
              <a:t>Lieferketten-Problematik</a:t>
            </a:r>
            <a:endParaRPr lang="de-DE" sz="1100" dirty="0">
              <a:latin typeface="Segoe UI" panose="020B0502040204020203" pitchFamily="34" charset="0"/>
            </a:endParaRPr>
          </a:p>
        </p:txBody>
      </p:sp>
      <p:sp>
        <p:nvSpPr>
          <p:cNvPr id="21" name="Textfeld 20"/>
          <p:cNvSpPr txBox="1"/>
          <p:nvPr userDrawn="1"/>
        </p:nvSpPr>
        <p:spPr>
          <a:xfrm>
            <a:off x="8801760" y="2104133"/>
            <a:ext cx="3126656" cy="332398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Links sehen Sie alle Einschätzungen auf der Basis von Mittelwerten. </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Hier werden wie zuvor die Er-wartungen ab dem Jahr 2021 dargestellt.</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Die aktuellen Erwartungen aus Sept. 2024 sind rot markiert.</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Die Lieferketten-Problematik wurde erstmalig in der Befragung vom Sept. 2022 untersucht. </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p:txBody>
      </p:sp>
    </p:spTree>
    <p:extLst>
      <p:ext uri="{BB962C8B-B14F-4D97-AF65-F5344CB8AC3E}">
        <p14:creationId xmlns:p14="http://schemas.microsoft.com/office/powerpoint/2010/main" val="279094633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062">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4 Dias - eine Legende">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203456" y="1023880"/>
            <a:ext cx="7704931" cy="277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Textplatzhalter 3"/>
          <p:cNvSpPr>
            <a:spLocks noGrp="1"/>
          </p:cNvSpPr>
          <p:nvPr>
            <p:ph type="body" sz="quarter" idx="17"/>
          </p:nvPr>
        </p:nvSpPr>
        <p:spPr>
          <a:xfrm>
            <a:off x="4532672" y="3986198"/>
            <a:ext cx="3027363" cy="2484950"/>
          </a:xfrm>
          <a:prstGeom prst="rect">
            <a:avLst/>
          </a:prstGeom>
        </p:spPr>
        <p:txBody>
          <a:bodyPr lIns="0"/>
          <a:lstStyle>
            <a:lvl1pPr marL="0" indent="0">
              <a:buNone/>
              <a:defRPr sz="1400">
                <a:solidFill>
                  <a:schemeClr val="tx1">
                    <a:lumMod val="65000"/>
                    <a:lumOff val="35000"/>
                  </a:schemeClr>
                </a:solidFill>
              </a:defRPr>
            </a:lvl1pPr>
          </a:lstStyle>
          <a:p>
            <a:pPr lvl="0"/>
            <a:r>
              <a:rPr lang="de-DE" dirty="0" smtClean="0"/>
              <a:t>Formatvorlagen des Textmasters bearbeiten</a:t>
            </a:r>
          </a:p>
        </p:txBody>
      </p:sp>
      <p:sp>
        <p:nvSpPr>
          <p:cNvPr id="5" name="Textplatzhalter 9"/>
          <p:cNvSpPr>
            <a:spLocks noGrp="1"/>
          </p:cNvSpPr>
          <p:nvPr>
            <p:ph type="body" sz="quarter" idx="18"/>
          </p:nvPr>
        </p:nvSpPr>
        <p:spPr>
          <a:xfrm>
            <a:off x="685384" y="829851"/>
            <a:ext cx="9222724" cy="453630"/>
          </a:xfrm>
          <a:prstGeom prst="rect">
            <a:avLst/>
          </a:prstGeom>
        </p:spPr>
        <p:txBody>
          <a:bodyPr lIns="0" tIns="47886" rIns="95774" bIns="47886">
            <a:normAutofit/>
          </a:bodyPr>
          <a:lstStyle>
            <a:lvl1pPr marL="0" indent="0" algn="l">
              <a:lnSpc>
                <a:spcPct val="100000"/>
              </a:lnSpc>
              <a:spcBef>
                <a:spcPts val="628"/>
              </a:spcBef>
              <a:buClr>
                <a:srgbClr val="6F7072"/>
              </a:buClr>
              <a:buFont typeface="Tahoma" pitchFamily="34" charset="0"/>
              <a:buNone/>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extplatzhalter 3"/>
          <p:cNvSpPr>
            <a:spLocks noGrp="1"/>
          </p:cNvSpPr>
          <p:nvPr>
            <p:ph type="body" sz="quarter" idx="19"/>
          </p:nvPr>
        </p:nvSpPr>
        <p:spPr>
          <a:xfrm>
            <a:off x="4773184" y="6411097"/>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iagrammplatzhalter 2"/>
          <p:cNvSpPr>
            <a:spLocks noGrp="1"/>
          </p:cNvSpPr>
          <p:nvPr>
            <p:ph type="chart" sz="quarter" idx="20"/>
          </p:nvPr>
        </p:nvSpPr>
        <p:spPr>
          <a:xfrm>
            <a:off x="203455" y="3978267"/>
            <a:ext cx="4689985" cy="277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8" name="Diagrammplatzhalter 2"/>
          <p:cNvSpPr>
            <a:spLocks noGrp="1"/>
          </p:cNvSpPr>
          <p:nvPr>
            <p:ph type="chart" sz="quarter" idx="21"/>
          </p:nvPr>
        </p:nvSpPr>
        <p:spPr>
          <a:xfrm>
            <a:off x="7476267" y="1036525"/>
            <a:ext cx="4689985" cy="277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9" name="Diagrammplatzhalter 2"/>
          <p:cNvSpPr>
            <a:spLocks noGrp="1"/>
          </p:cNvSpPr>
          <p:nvPr>
            <p:ph type="chart" sz="quarter" idx="22"/>
          </p:nvPr>
        </p:nvSpPr>
        <p:spPr>
          <a:xfrm>
            <a:off x="7479255" y="3978267"/>
            <a:ext cx="4689985" cy="277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cxnSp>
        <p:nvCxnSpPr>
          <p:cNvPr id="10" name="Gerade Verbindung 2"/>
          <p:cNvCxnSpPr/>
          <p:nvPr userDrawn="1"/>
        </p:nvCxnSpPr>
        <p:spPr>
          <a:xfrm>
            <a:off x="203456" y="3871170"/>
            <a:ext cx="11700000" cy="0"/>
          </a:xfrm>
          <a:prstGeom prst="line">
            <a:avLst/>
          </a:prstGeom>
          <a:ln w="28575">
            <a:solidFill>
              <a:srgbClr val="0FB86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platzhalter 3"/>
          <p:cNvSpPr>
            <a:spLocks noGrp="1"/>
          </p:cNvSpPr>
          <p:nvPr>
            <p:ph type="body" sz="quarter" idx="23"/>
          </p:nvPr>
        </p:nvSpPr>
        <p:spPr>
          <a:xfrm>
            <a:off x="4773184" y="3586137"/>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60035645"/>
      </p:ext>
    </p:extLst>
  </p:cSld>
  <p:clrMapOvr>
    <a:masterClrMapping/>
  </p:clrMapOvr>
  <p:transition spd="med">
    <p:fade/>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1_quartal">
    <p:spTree>
      <p:nvGrpSpPr>
        <p:cNvPr id="1" name=""/>
        <p:cNvGrpSpPr/>
        <p:nvPr/>
      </p:nvGrpSpPr>
      <p:grpSpPr>
        <a:xfrm>
          <a:off x="0" y="0"/>
          <a:ext cx="0" cy="0"/>
          <a:chOff x="0" y="0"/>
          <a:chExt cx="0" cy="0"/>
        </a:xfrm>
      </p:grpSpPr>
      <p:sp>
        <p:nvSpPr>
          <p:cNvPr id="2" name="Titel 1"/>
          <p:cNvSpPr>
            <a:spLocks noGrp="1"/>
          </p:cNvSpPr>
          <p:nvPr>
            <p:ph type="title"/>
          </p:nvPr>
        </p:nvSpPr>
        <p:spPr>
          <a:xfrm>
            <a:off x="691199" y="417600"/>
            <a:ext cx="9221151" cy="396000"/>
          </a:xfrm>
        </p:spPr>
        <p:txBody>
          <a:bodyPr/>
          <a:lstStyle/>
          <a:p>
            <a:r>
              <a:rPr lang="de-DE"/>
              <a:t>Titelmasterformat durch Klicken bearbeiten</a:t>
            </a:r>
          </a:p>
        </p:txBody>
      </p:sp>
      <p:sp>
        <p:nvSpPr>
          <p:cNvPr id="3" name="Diagrammplatzhalter 2"/>
          <p:cNvSpPr>
            <a:spLocks noGrp="1"/>
          </p:cNvSpPr>
          <p:nvPr>
            <p:ph type="chart" sz="quarter" idx="10"/>
          </p:nvPr>
        </p:nvSpPr>
        <p:spPr>
          <a:xfrm>
            <a:off x="3630752" y="1617572"/>
            <a:ext cx="7876768" cy="3738412"/>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4" name="Diagrammplatzhalter 2"/>
          <p:cNvSpPr>
            <a:spLocks noGrp="1"/>
          </p:cNvSpPr>
          <p:nvPr>
            <p:ph type="chart" sz="quarter" idx="12" hasCustomPrompt="1"/>
          </p:nvPr>
        </p:nvSpPr>
        <p:spPr>
          <a:xfrm>
            <a:off x="504096" y="2171546"/>
            <a:ext cx="2880000" cy="2700526"/>
          </a:xfrm>
          <a:prstGeom prst="rect">
            <a:avLst/>
          </a:prstGeom>
        </p:spPr>
        <p:txBody>
          <a:bodyPr lIns="0"/>
          <a:lstStyle>
            <a:lvl1pPr marL="0" indent="0">
              <a:buNone/>
              <a:defRPr sz="1400">
                <a:solidFill>
                  <a:schemeClr val="bg1"/>
                </a:solidFill>
              </a:defRPr>
            </a:lvl1pPr>
          </a:lstStyle>
          <a:p>
            <a:pPr lvl="0"/>
            <a:r>
              <a:rPr lang="de-DE" noProof="0" dirty="0"/>
              <a:t>Diagramm durch Klicken auf </a:t>
            </a:r>
            <a:r>
              <a:rPr lang="de-DE" noProof="0" dirty="0" err="1"/>
              <a:t>Märzl</a:t>
            </a:r>
            <a:r>
              <a:rPr lang="de-DE" noProof="0" dirty="0"/>
              <a:t> hinzufüge</a:t>
            </a:r>
          </a:p>
        </p:txBody>
      </p:sp>
      <p:sp>
        <p:nvSpPr>
          <p:cNvPr id="5" name="Textplatzhalter 11"/>
          <p:cNvSpPr>
            <a:spLocks noGrp="1"/>
          </p:cNvSpPr>
          <p:nvPr>
            <p:ph type="body" sz="quarter" idx="15"/>
          </p:nvPr>
        </p:nvSpPr>
        <p:spPr>
          <a:xfrm>
            <a:off x="695324" y="5909551"/>
            <a:ext cx="9970403" cy="648544"/>
          </a:xfrm>
          <a:prstGeom prst="rect">
            <a:avLst/>
          </a:prstGeom>
        </p:spPr>
        <p:txBody>
          <a:bodyPr lIns="0" tIns="0" rIns="0" bIns="0">
            <a:normAutofit/>
          </a:bodyPr>
          <a:lstStyle>
            <a:lvl1pPr marL="0" indent="0">
              <a:buFontTx/>
              <a:buNone/>
              <a:defRPr sz="1200">
                <a:solidFill>
                  <a:schemeClr val="tx1"/>
                </a:solidFill>
                <a:latin typeface="Segoe UI" panose="020B0502040204020203" pitchFamily="34" charset="0"/>
                <a:cs typeface="Arial" panose="020B0604020202020204" pitchFamily="34" charset="0"/>
              </a:defRPr>
            </a:lvl1pPr>
          </a:lstStyle>
          <a:p>
            <a:pPr lvl="0"/>
            <a:r>
              <a:rPr lang="de-DE" dirty="0"/>
              <a:t>Formatvorlagen des Textmasters bearbeiten</a:t>
            </a:r>
          </a:p>
        </p:txBody>
      </p:sp>
      <p:sp>
        <p:nvSpPr>
          <p:cNvPr id="10"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a:t>Formatvorlagen des Textmasters bearbeiten</a:t>
            </a:r>
          </a:p>
        </p:txBody>
      </p:sp>
      <p:sp>
        <p:nvSpPr>
          <p:cNvPr id="11" name="Rechteck 10"/>
          <p:cNvSpPr/>
          <p:nvPr userDrawn="1"/>
        </p:nvSpPr>
        <p:spPr>
          <a:xfrm>
            <a:off x="3822682" y="1588673"/>
            <a:ext cx="873957" cy="307777"/>
          </a:xfrm>
          <a:prstGeom prst="rect">
            <a:avLst/>
          </a:prstGeom>
        </p:spPr>
        <p:txBody>
          <a:bodyPr wrap="none">
            <a:spAutoFit/>
          </a:bodyPr>
          <a:lstStyle/>
          <a:p>
            <a:r>
              <a:rPr lang="de-DE" sz="1400" b="0" dirty="0">
                <a:latin typeface="Segoe UI" panose="020B0502040204020203" pitchFamily="34" charset="0"/>
              </a:rPr>
              <a:t>Zeitreihe</a:t>
            </a:r>
          </a:p>
        </p:txBody>
      </p:sp>
      <p:sp>
        <p:nvSpPr>
          <p:cNvPr id="12" name="Rechteck 11"/>
          <p:cNvSpPr/>
          <p:nvPr userDrawn="1"/>
        </p:nvSpPr>
        <p:spPr>
          <a:xfrm>
            <a:off x="976069" y="1588673"/>
            <a:ext cx="1748619" cy="307777"/>
          </a:xfrm>
          <a:prstGeom prst="rect">
            <a:avLst/>
          </a:prstGeom>
        </p:spPr>
        <p:txBody>
          <a:bodyPr wrap="none">
            <a:spAutoFit/>
          </a:bodyPr>
          <a:lstStyle/>
          <a:p>
            <a:pPr algn="ctr"/>
            <a:r>
              <a:rPr lang="de-DE" sz="1400" b="0" dirty="0">
                <a:latin typeface="Segoe UI" panose="020B0502040204020203" pitchFamily="34" charset="0"/>
              </a:rPr>
              <a:t>Ergebnis März 2025</a:t>
            </a:r>
            <a:endParaRPr lang="de-DE" sz="1400" b="0" baseline="0" dirty="0">
              <a:latin typeface="Segoe UI" panose="020B0502040204020203" pitchFamily="34" charset="0"/>
            </a:endParaRPr>
          </a:p>
        </p:txBody>
      </p:sp>
      <p:sp>
        <p:nvSpPr>
          <p:cNvPr id="8" name="Textfeld 7"/>
          <p:cNvSpPr txBox="1"/>
          <p:nvPr userDrawn="1"/>
        </p:nvSpPr>
        <p:spPr>
          <a:xfrm>
            <a:off x="3696723" y="5565871"/>
            <a:ext cx="5412059"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Saldo in % | Prozentsatz „hat sich verbessert“ minus Prozentanteil „hat sich verschlechtert“</a:t>
            </a:r>
          </a:p>
        </p:txBody>
      </p:sp>
      <p:sp>
        <p:nvSpPr>
          <p:cNvPr id="15" name="Textfeld 14"/>
          <p:cNvSpPr txBox="1"/>
          <p:nvPr userDrawn="1"/>
        </p:nvSpPr>
        <p:spPr>
          <a:xfrm>
            <a:off x="624352" y="5565871"/>
            <a:ext cx="2182008"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Angaben in % | Basis: siehe </a:t>
            </a:r>
            <a:r>
              <a:rPr lang="de-DE" sz="1000" b="0" i="0" u="none" baseline="0" dirty="0" smtClean="0">
                <a:solidFill>
                  <a:schemeClr val="tx1"/>
                </a:solidFill>
                <a:latin typeface="Segoe UI" panose="020B0502040204020203" pitchFamily="34" charset="0"/>
              </a:rPr>
              <a:t>Folie 11</a:t>
            </a:r>
            <a:endParaRPr lang="de-DE" sz="1000" b="0" i="0" u="none" baseline="0" dirty="0">
              <a:solidFill>
                <a:schemeClr val="tx1"/>
              </a:solidFill>
              <a:latin typeface="Segoe UI" panose="020B0502040204020203" pitchFamily="34" charset="0"/>
            </a:endParaRPr>
          </a:p>
        </p:txBody>
      </p:sp>
    </p:spTree>
    <p:extLst>
      <p:ext uri="{BB962C8B-B14F-4D97-AF65-F5344CB8AC3E}">
        <p14:creationId xmlns:p14="http://schemas.microsoft.com/office/powerpoint/2010/main" val="1844312989"/>
      </p:ext>
    </p:extLst>
  </p:cSld>
  <p:clrMapOvr>
    <a:masterClrMapping/>
  </p:clrMapOvr>
  <p:transition spd="med">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_aktuell">
    <p:spTree>
      <p:nvGrpSpPr>
        <p:cNvPr id="1" name=""/>
        <p:cNvGrpSpPr/>
        <p:nvPr/>
      </p:nvGrpSpPr>
      <p:grpSpPr>
        <a:xfrm>
          <a:off x="0" y="0"/>
          <a:ext cx="0" cy="0"/>
          <a:chOff x="0" y="0"/>
          <a:chExt cx="0" cy="0"/>
        </a:xfrm>
      </p:grpSpPr>
      <p:sp>
        <p:nvSpPr>
          <p:cNvPr id="2" name="Titel 1"/>
          <p:cNvSpPr>
            <a:spLocks noGrp="1"/>
          </p:cNvSpPr>
          <p:nvPr>
            <p:ph type="title"/>
          </p:nvPr>
        </p:nvSpPr>
        <p:spPr>
          <a:xfrm>
            <a:off x="691199" y="417600"/>
            <a:ext cx="9221151" cy="396000"/>
          </a:xfrm>
        </p:spPr>
        <p:txBody>
          <a:bodyPr/>
          <a:lstStyle/>
          <a:p>
            <a:r>
              <a:rPr lang="de-DE"/>
              <a:t>Titelmasterformat durch Klicken bearbeiten</a:t>
            </a:r>
          </a:p>
        </p:txBody>
      </p:sp>
      <p:sp>
        <p:nvSpPr>
          <p:cNvPr id="3" name="Diagrammplatzhalter 2"/>
          <p:cNvSpPr>
            <a:spLocks noGrp="1"/>
          </p:cNvSpPr>
          <p:nvPr>
            <p:ph type="chart" sz="quarter" idx="10"/>
          </p:nvPr>
        </p:nvSpPr>
        <p:spPr>
          <a:xfrm>
            <a:off x="3630752" y="1617572"/>
            <a:ext cx="7876768" cy="3738412"/>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4" name="Diagrammplatzhalter 2"/>
          <p:cNvSpPr>
            <a:spLocks noGrp="1"/>
          </p:cNvSpPr>
          <p:nvPr>
            <p:ph type="chart" sz="quarter" idx="12"/>
          </p:nvPr>
        </p:nvSpPr>
        <p:spPr>
          <a:xfrm>
            <a:off x="504096" y="2171546"/>
            <a:ext cx="2880000" cy="2700526"/>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5" name="Textplatzhalter 11"/>
          <p:cNvSpPr>
            <a:spLocks noGrp="1"/>
          </p:cNvSpPr>
          <p:nvPr>
            <p:ph type="body" sz="quarter" idx="15"/>
          </p:nvPr>
        </p:nvSpPr>
        <p:spPr>
          <a:xfrm>
            <a:off x="695324" y="5936446"/>
            <a:ext cx="9970403" cy="648544"/>
          </a:xfrm>
          <a:prstGeom prst="rect">
            <a:avLst/>
          </a:prstGeom>
        </p:spPr>
        <p:txBody>
          <a:bodyPr lIns="0" tIns="0" rIns="0" bIns="0">
            <a:normAutofit/>
          </a:bodyPr>
          <a:lstStyle>
            <a:lvl1pPr marL="0" indent="0">
              <a:buFontTx/>
              <a:buNone/>
              <a:defRPr sz="1200">
                <a:solidFill>
                  <a:schemeClr val="tx1"/>
                </a:solidFill>
                <a:latin typeface="Segoe UI" panose="020B0502040204020203" pitchFamily="34" charset="0"/>
                <a:cs typeface="Arial" panose="020B0604020202020204" pitchFamily="34" charset="0"/>
              </a:defRPr>
            </a:lvl1pPr>
          </a:lstStyle>
          <a:p>
            <a:pPr lvl="0"/>
            <a:r>
              <a:rPr lang="de-DE" dirty="0"/>
              <a:t>Formatvorlagen des Textmasters bearbeiten</a:t>
            </a:r>
          </a:p>
        </p:txBody>
      </p:sp>
      <p:sp>
        <p:nvSpPr>
          <p:cNvPr id="10"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a:t>Formatvorlagen des Textmasters bearbeiten</a:t>
            </a:r>
          </a:p>
        </p:txBody>
      </p:sp>
      <p:sp>
        <p:nvSpPr>
          <p:cNvPr id="11" name="Rechteck 10"/>
          <p:cNvSpPr/>
          <p:nvPr userDrawn="1"/>
        </p:nvSpPr>
        <p:spPr>
          <a:xfrm>
            <a:off x="3822682" y="1588673"/>
            <a:ext cx="873957" cy="307777"/>
          </a:xfrm>
          <a:prstGeom prst="rect">
            <a:avLst/>
          </a:prstGeom>
        </p:spPr>
        <p:txBody>
          <a:bodyPr wrap="none">
            <a:spAutoFit/>
          </a:bodyPr>
          <a:lstStyle/>
          <a:p>
            <a:r>
              <a:rPr lang="de-DE" sz="1400" b="0" dirty="0">
                <a:latin typeface="Segoe UI" panose="020B0502040204020203" pitchFamily="34" charset="0"/>
              </a:rPr>
              <a:t>Zeitreihe</a:t>
            </a:r>
          </a:p>
        </p:txBody>
      </p:sp>
      <p:sp>
        <p:nvSpPr>
          <p:cNvPr id="8" name="Textfeld 7"/>
          <p:cNvSpPr txBox="1"/>
          <p:nvPr userDrawn="1"/>
        </p:nvSpPr>
        <p:spPr>
          <a:xfrm>
            <a:off x="3696723" y="5565871"/>
            <a:ext cx="4767652"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Saldo in % | Prozentsatz „gut (positiv)“ minus Prozentanteil „schlecht (negativ)“</a:t>
            </a:r>
          </a:p>
        </p:txBody>
      </p:sp>
      <p:sp>
        <p:nvSpPr>
          <p:cNvPr id="15" name="Textfeld 14"/>
          <p:cNvSpPr txBox="1"/>
          <p:nvPr userDrawn="1"/>
        </p:nvSpPr>
        <p:spPr>
          <a:xfrm>
            <a:off x="624352" y="5565871"/>
            <a:ext cx="2182008"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Angaben in % | Basis: siehe </a:t>
            </a:r>
            <a:r>
              <a:rPr lang="de-DE" sz="1000" b="0" i="0" u="none" baseline="0" dirty="0" smtClean="0">
                <a:solidFill>
                  <a:schemeClr val="tx1"/>
                </a:solidFill>
                <a:latin typeface="Segoe UI" panose="020B0502040204020203" pitchFamily="34" charset="0"/>
              </a:rPr>
              <a:t>Folie 11</a:t>
            </a:r>
            <a:endParaRPr lang="de-DE" sz="1000" b="0" i="0" u="none" baseline="0" dirty="0">
              <a:solidFill>
                <a:schemeClr val="tx1"/>
              </a:solidFill>
              <a:latin typeface="Segoe UI" panose="020B0502040204020203" pitchFamily="34" charset="0"/>
            </a:endParaRPr>
          </a:p>
        </p:txBody>
      </p:sp>
      <p:sp>
        <p:nvSpPr>
          <p:cNvPr id="13" name="Textfeld 12"/>
          <p:cNvSpPr txBox="1"/>
          <p:nvPr userDrawn="1"/>
        </p:nvSpPr>
        <p:spPr>
          <a:xfrm>
            <a:off x="1625033" y="2891742"/>
            <a:ext cx="592194" cy="421452"/>
          </a:xfrm>
          <a:prstGeom prst="rect">
            <a:avLst/>
          </a:prstGeom>
          <a:noFill/>
        </p:spPr>
        <p:txBody>
          <a:bodyPr wrap="none" lIns="82096" tIns="41048" rIns="82096" bIns="41048" rtlCol="0">
            <a:spAutoFit/>
          </a:bodyPr>
          <a:lstStyle/>
          <a:p>
            <a:r>
              <a:rPr lang="de-DE" sz="2200" dirty="0">
                <a:solidFill>
                  <a:schemeClr val="tx1">
                    <a:lumMod val="50000"/>
                    <a:lumOff val="50000"/>
                  </a:schemeClr>
                </a:solidFill>
                <a:latin typeface="Segoe UI" panose="020B0502040204020203" pitchFamily="34" charset="0"/>
              </a:rPr>
              <a:t>1.Q</a:t>
            </a:r>
          </a:p>
        </p:txBody>
      </p:sp>
      <p:sp>
        <p:nvSpPr>
          <p:cNvPr id="14" name="Rechteck 13"/>
          <p:cNvSpPr/>
          <p:nvPr userDrawn="1"/>
        </p:nvSpPr>
        <p:spPr>
          <a:xfrm>
            <a:off x="976068" y="1588673"/>
            <a:ext cx="1748619" cy="307777"/>
          </a:xfrm>
          <a:prstGeom prst="rect">
            <a:avLst/>
          </a:prstGeom>
        </p:spPr>
        <p:txBody>
          <a:bodyPr wrap="none">
            <a:spAutoFit/>
          </a:bodyPr>
          <a:lstStyle/>
          <a:p>
            <a:pPr algn="ctr"/>
            <a:r>
              <a:rPr lang="de-DE" sz="1400" b="0" dirty="0">
                <a:latin typeface="Segoe UI" panose="020B0502040204020203" pitchFamily="34" charset="0"/>
              </a:rPr>
              <a:t>Ergebnis März</a:t>
            </a:r>
            <a:r>
              <a:rPr lang="de-DE" sz="1400" b="0" baseline="0" dirty="0">
                <a:latin typeface="Segoe UI" panose="020B0502040204020203" pitchFamily="34" charset="0"/>
              </a:rPr>
              <a:t> 2025</a:t>
            </a:r>
          </a:p>
        </p:txBody>
      </p:sp>
    </p:spTree>
    <p:extLst>
      <p:ext uri="{BB962C8B-B14F-4D97-AF65-F5344CB8AC3E}">
        <p14:creationId xmlns:p14="http://schemas.microsoft.com/office/powerpoint/2010/main" val="2059341149"/>
      </p:ext>
    </p:extLst>
  </p:cSld>
  <p:clrMapOvr>
    <a:masterClrMapping/>
  </p:clrMapOvr>
  <p:transition spd="med">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3_Erwartung">
    <p:spTree>
      <p:nvGrpSpPr>
        <p:cNvPr id="1" name=""/>
        <p:cNvGrpSpPr/>
        <p:nvPr/>
      </p:nvGrpSpPr>
      <p:grpSpPr>
        <a:xfrm>
          <a:off x="0" y="0"/>
          <a:ext cx="0" cy="0"/>
          <a:chOff x="0" y="0"/>
          <a:chExt cx="0" cy="0"/>
        </a:xfrm>
      </p:grpSpPr>
      <p:sp>
        <p:nvSpPr>
          <p:cNvPr id="2" name="Titel 1"/>
          <p:cNvSpPr>
            <a:spLocks noGrp="1"/>
          </p:cNvSpPr>
          <p:nvPr>
            <p:ph type="title"/>
          </p:nvPr>
        </p:nvSpPr>
        <p:spPr>
          <a:xfrm>
            <a:off x="691199" y="417600"/>
            <a:ext cx="9221151" cy="396000"/>
          </a:xfrm>
        </p:spPr>
        <p:txBody>
          <a:bodyPr/>
          <a:lstStyle/>
          <a:p>
            <a:r>
              <a:rPr lang="de-DE" dirty="0"/>
              <a:t>Titelmasterformat durch Klicken bearbeiten</a:t>
            </a:r>
          </a:p>
        </p:txBody>
      </p:sp>
      <p:sp>
        <p:nvSpPr>
          <p:cNvPr id="3" name="Diagrammplatzhalter 2"/>
          <p:cNvSpPr>
            <a:spLocks noGrp="1"/>
          </p:cNvSpPr>
          <p:nvPr>
            <p:ph type="chart" sz="quarter" idx="10"/>
          </p:nvPr>
        </p:nvSpPr>
        <p:spPr>
          <a:xfrm>
            <a:off x="3630752" y="1617572"/>
            <a:ext cx="7876768" cy="3738412"/>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4" name="Diagrammplatzhalter 2"/>
          <p:cNvSpPr>
            <a:spLocks noGrp="1"/>
          </p:cNvSpPr>
          <p:nvPr>
            <p:ph type="chart" sz="quarter" idx="12"/>
          </p:nvPr>
        </p:nvSpPr>
        <p:spPr>
          <a:xfrm>
            <a:off x="504096" y="2171546"/>
            <a:ext cx="2880000" cy="2700526"/>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5" name="Textplatzhalter 11"/>
          <p:cNvSpPr>
            <a:spLocks noGrp="1"/>
          </p:cNvSpPr>
          <p:nvPr>
            <p:ph type="body" sz="quarter" idx="15"/>
          </p:nvPr>
        </p:nvSpPr>
        <p:spPr>
          <a:xfrm>
            <a:off x="695324" y="5920773"/>
            <a:ext cx="9970403" cy="648544"/>
          </a:xfrm>
          <a:prstGeom prst="rect">
            <a:avLst/>
          </a:prstGeom>
        </p:spPr>
        <p:txBody>
          <a:bodyPr lIns="0" tIns="0" rIns="0" bIns="0">
            <a:normAutofit/>
          </a:bodyPr>
          <a:lstStyle>
            <a:lvl1pPr marL="0" indent="0">
              <a:buFontTx/>
              <a:buNone/>
              <a:defRPr sz="1200">
                <a:solidFill>
                  <a:schemeClr val="tx1"/>
                </a:solidFill>
                <a:latin typeface="Segoe UI" panose="020B0502040204020203" pitchFamily="34" charset="0"/>
                <a:cs typeface="Arial" panose="020B0604020202020204" pitchFamily="34" charset="0"/>
              </a:defRPr>
            </a:lvl1pPr>
          </a:lstStyle>
          <a:p>
            <a:pPr lvl="0"/>
            <a:r>
              <a:rPr lang="de-DE" dirty="0"/>
              <a:t>Formatvorlagen des Textmasters bearbeiten</a:t>
            </a:r>
          </a:p>
        </p:txBody>
      </p:sp>
      <p:sp>
        <p:nvSpPr>
          <p:cNvPr id="11" name="Rechteck 10"/>
          <p:cNvSpPr/>
          <p:nvPr userDrawn="1"/>
        </p:nvSpPr>
        <p:spPr>
          <a:xfrm>
            <a:off x="3822682" y="1588673"/>
            <a:ext cx="873957" cy="307777"/>
          </a:xfrm>
          <a:prstGeom prst="rect">
            <a:avLst/>
          </a:prstGeom>
        </p:spPr>
        <p:txBody>
          <a:bodyPr wrap="none">
            <a:spAutoFit/>
          </a:bodyPr>
          <a:lstStyle/>
          <a:p>
            <a:r>
              <a:rPr lang="de-DE" sz="1400" b="0" dirty="0">
                <a:latin typeface="Segoe UI" panose="020B0502040204020203" pitchFamily="34" charset="0"/>
              </a:rPr>
              <a:t>Zeitreihe</a:t>
            </a:r>
          </a:p>
        </p:txBody>
      </p:sp>
      <p:sp>
        <p:nvSpPr>
          <p:cNvPr id="8" name="Textfeld 7"/>
          <p:cNvSpPr txBox="1"/>
          <p:nvPr userDrawn="1"/>
        </p:nvSpPr>
        <p:spPr>
          <a:xfrm>
            <a:off x="3696723" y="5565871"/>
            <a:ext cx="5644494"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Saldo in % | Prozentsatz „wird sich verbessern“ minus Prozentanteil „wird sich verschlechtern“</a:t>
            </a:r>
          </a:p>
        </p:txBody>
      </p:sp>
      <p:sp>
        <p:nvSpPr>
          <p:cNvPr id="15" name="Textfeld 14"/>
          <p:cNvSpPr txBox="1"/>
          <p:nvPr userDrawn="1"/>
        </p:nvSpPr>
        <p:spPr>
          <a:xfrm>
            <a:off x="624352" y="5565871"/>
            <a:ext cx="2182008"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Angaben in % | Basis: siehe </a:t>
            </a:r>
            <a:r>
              <a:rPr lang="de-DE" sz="1000" b="0" i="0" u="none" baseline="0" dirty="0" smtClean="0">
                <a:solidFill>
                  <a:schemeClr val="tx1"/>
                </a:solidFill>
                <a:latin typeface="Segoe UI" panose="020B0502040204020203" pitchFamily="34" charset="0"/>
              </a:rPr>
              <a:t>Folie 11</a:t>
            </a:r>
            <a:endParaRPr lang="de-DE" sz="1000" b="0" i="0" u="none" baseline="0" dirty="0">
              <a:solidFill>
                <a:schemeClr val="tx1"/>
              </a:solidFill>
              <a:latin typeface="Segoe UI" panose="020B0502040204020203" pitchFamily="34" charset="0"/>
            </a:endParaRPr>
          </a:p>
        </p:txBody>
      </p:sp>
      <p:sp>
        <p:nvSpPr>
          <p:cNvPr id="13" name="Textfeld 12"/>
          <p:cNvSpPr txBox="1"/>
          <p:nvPr userDrawn="1">
            <p:custDataLst>
              <p:tags r:id="rId1"/>
            </p:custDataLst>
          </p:nvPr>
        </p:nvSpPr>
        <p:spPr>
          <a:xfrm>
            <a:off x="1643911" y="2850140"/>
            <a:ext cx="592194" cy="421452"/>
          </a:xfrm>
          <a:prstGeom prst="rect">
            <a:avLst/>
          </a:prstGeom>
          <a:noFill/>
        </p:spPr>
        <p:txBody>
          <a:bodyPr wrap="none" lIns="82096" tIns="41048" rIns="82096" bIns="41048" rtlCol="0">
            <a:spAutoFit/>
          </a:bodyPr>
          <a:lstStyle/>
          <a:p>
            <a:r>
              <a:rPr lang="de-DE" sz="2200" dirty="0">
                <a:solidFill>
                  <a:schemeClr val="tx1">
                    <a:lumMod val="50000"/>
                    <a:lumOff val="50000"/>
                  </a:schemeClr>
                </a:solidFill>
                <a:latin typeface="Segoe UI" panose="020B0502040204020203" pitchFamily="34" charset="0"/>
              </a:rPr>
              <a:t>2.Q</a:t>
            </a:r>
          </a:p>
        </p:txBody>
      </p:sp>
      <p:sp>
        <p:nvSpPr>
          <p:cNvPr id="16" name="Rechteck 15"/>
          <p:cNvSpPr/>
          <p:nvPr userDrawn="1"/>
        </p:nvSpPr>
        <p:spPr>
          <a:xfrm>
            <a:off x="606954" y="1006788"/>
            <a:ext cx="9241184" cy="338554"/>
          </a:xfrm>
          <a:prstGeom prst="rect">
            <a:avLst/>
          </a:prstGeom>
        </p:spPr>
        <p:txBody>
          <a:bodyPr wrap="square">
            <a:spAutoFit/>
          </a:bodyPr>
          <a:lstStyle/>
          <a:p>
            <a:r>
              <a:rPr lang="de-DE" sz="1600" dirty="0">
                <a:latin typeface="Segoe UI" panose="020B0502040204020203" pitchFamily="34" charset="0"/>
                <a:cs typeface="Segoe UI" panose="020B0502040204020203" pitchFamily="34" charset="0"/>
              </a:rPr>
              <a:t>Was erwarten Sie, wie sich Ihre Geschäftslage in dem zweiten Quartal entwickeln wird?</a:t>
            </a:r>
          </a:p>
        </p:txBody>
      </p:sp>
      <p:sp>
        <p:nvSpPr>
          <p:cNvPr id="14" name="Rechteck 13"/>
          <p:cNvSpPr/>
          <p:nvPr userDrawn="1"/>
        </p:nvSpPr>
        <p:spPr>
          <a:xfrm>
            <a:off x="976069" y="1588673"/>
            <a:ext cx="1748619" cy="307777"/>
          </a:xfrm>
          <a:prstGeom prst="rect">
            <a:avLst/>
          </a:prstGeom>
        </p:spPr>
        <p:txBody>
          <a:bodyPr wrap="none">
            <a:spAutoFit/>
          </a:bodyPr>
          <a:lstStyle/>
          <a:p>
            <a:pPr algn="ctr"/>
            <a:r>
              <a:rPr lang="de-DE" sz="1400" b="0" dirty="0">
                <a:latin typeface="Segoe UI" panose="020B0502040204020203" pitchFamily="34" charset="0"/>
              </a:rPr>
              <a:t>Ergebnis März 2025</a:t>
            </a:r>
            <a:endParaRPr lang="de-DE" sz="1400" b="0" baseline="0" dirty="0">
              <a:latin typeface="Segoe UI" panose="020B0502040204020203" pitchFamily="34" charset="0"/>
            </a:endParaRPr>
          </a:p>
        </p:txBody>
      </p:sp>
    </p:spTree>
    <p:extLst>
      <p:ext uri="{BB962C8B-B14F-4D97-AF65-F5344CB8AC3E}">
        <p14:creationId xmlns:p14="http://schemas.microsoft.com/office/powerpoint/2010/main" val="522018347"/>
      </p:ext>
    </p:extLst>
  </p:cSld>
  <p:clrMapOvr>
    <a:masterClrMapping/>
  </p:clrMapOvr>
  <p:transition spd="med">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_Invest_Gebäude">
    <p:spTree>
      <p:nvGrpSpPr>
        <p:cNvPr id="1" name=""/>
        <p:cNvGrpSpPr/>
        <p:nvPr/>
      </p:nvGrpSpPr>
      <p:grpSpPr>
        <a:xfrm>
          <a:off x="0" y="0"/>
          <a:ext cx="0" cy="0"/>
          <a:chOff x="0" y="0"/>
          <a:chExt cx="0" cy="0"/>
        </a:xfrm>
      </p:grpSpPr>
      <p:sp>
        <p:nvSpPr>
          <p:cNvPr id="2" name="Titel 1"/>
          <p:cNvSpPr>
            <a:spLocks noGrp="1"/>
          </p:cNvSpPr>
          <p:nvPr>
            <p:ph type="title"/>
          </p:nvPr>
        </p:nvSpPr>
        <p:spPr>
          <a:xfrm>
            <a:off x="691199" y="417600"/>
            <a:ext cx="9221151" cy="396000"/>
          </a:xfrm>
        </p:spPr>
        <p:txBody>
          <a:bodyPr/>
          <a:lstStyle/>
          <a:p>
            <a:r>
              <a:rPr lang="de-DE"/>
              <a:t>Titelmasterformat durch Klicken bearbeiten</a:t>
            </a:r>
          </a:p>
        </p:txBody>
      </p:sp>
      <p:sp>
        <p:nvSpPr>
          <p:cNvPr id="3" name="Diagrammplatzhalter 2"/>
          <p:cNvSpPr>
            <a:spLocks noGrp="1"/>
          </p:cNvSpPr>
          <p:nvPr>
            <p:ph type="chart" sz="quarter" idx="10"/>
          </p:nvPr>
        </p:nvSpPr>
        <p:spPr>
          <a:xfrm>
            <a:off x="3630752" y="1617572"/>
            <a:ext cx="7876768" cy="3738412"/>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4" name="Diagrammplatzhalter 2"/>
          <p:cNvSpPr>
            <a:spLocks noGrp="1"/>
          </p:cNvSpPr>
          <p:nvPr>
            <p:ph type="chart" sz="quarter" idx="12"/>
          </p:nvPr>
        </p:nvSpPr>
        <p:spPr>
          <a:xfrm>
            <a:off x="504096" y="2171546"/>
            <a:ext cx="2880000" cy="2700526"/>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11" name="Rechteck 10"/>
          <p:cNvSpPr/>
          <p:nvPr userDrawn="1"/>
        </p:nvSpPr>
        <p:spPr>
          <a:xfrm>
            <a:off x="3822682" y="1588673"/>
            <a:ext cx="873957" cy="307777"/>
          </a:xfrm>
          <a:prstGeom prst="rect">
            <a:avLst/>
          </a:prstGeom>
        </p:spPr>
        <p:txBody>
          <a:bodyPr wrap="none">
            <a:spAutoFit/>
          </a:bodyPr>
          <a:lstStyle/>
          <a:p>
            <a:r>
              <a:rPr lang="de-DE" sz="1400" b="0" dirty="0">
                <a:latin typeface="Segoe UI" panose="020B0502040204020203" pitchFamily="34" charset="0"/>
              </a:rPr>
              <a:t>Zeitreihe</a:t>
            </a:r>
          </a:p>
        </p:txBody>
      </p:sp>
      <p:sp>
        <p:nvSpPr>
          <p:cNvPr id="8" name="Textfeld 7"/>
          <p:cNvSpPr txBox="1"/>
          <p:nvPr userDrawn="1"/>
        </p:nvSpPr>
        <p:spPr>
          <a:xfrm>
            <a:off x="3696723" y="5565871"/>
            <a:ext cx="5285421"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Saldo in % | Prozentsatz „soll erhöht werden“ minus Prozentanteil „soll reduziert werden“</a:t>
            </a:r>
          </a:p>
        </p:txBody>
      </p:sp>
      <p:sp>
        <p:nvSpPr>
          <p:cNvPr id="15" name="Textfeld 14"/>
          <p:cNvSpPr txBox="1"/>
          <p:nvPr userDrawn="1"/>
        </p:nvSpPr>
        <p:spPr>
          <a:xfrm>
            <a:off x="624352" y="5565871"/>
            <a:ext cx="2182008"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Angaben in % | Basis: siehe </a:t>
            </a:r>
            <a:r>
              <a:rPr lang="de-DE" sz="1000" b="0" i="0" u="none" baseline="0" dirty="0" smtClean="0">
                <a:solidFill>
                  <a:schemeClr val="tx1"/>
                </a:solidFill>
                <a:latin typeface="Segoe UI" panose="020B0502040204020203" pitchFamily="34" charset="0"/>
              </a:rPr>
              <a:t>Folie 11</a:t>
            </a:r>
            <a:endParaRPr lang="de-DE" sz="1000" b="0" i="0" u="none" baseline="0" dirty="0">
              <a:solidFill>
                <a:schemeClr val="tx1"/>
              </a:solidFill>
              <a:latin typeface="Segoe UI" panose="020B0502040204020203" pitchFamily="34" charset="0"/>
            </a:endParaRPr>
          </a:p>
        </p:txBody>
      </p:sp>
      <p:sp>
        <p:nvSpPr>
          <p:cNvPr id="13" name="Rechteck 12"/>
          <p:cNvSpPr/>
          <p:nvPr userDrawn="1"/>
        </p:nvSpPr>
        <p:spPr>
          <a:xfrm>
            <a:off x="611826" y="5898297"/>
            <a:ext cx="10114030" cy="646331"/>
          </a:xfrm>
          <a:prstGeom prst="rect">
            <a:avLst/>
          </a:prstGeom>
        </p:spPr>
        <p:txBody>
          <a:bodyPr wrap="square">
            <a:spAutoFit/>
          </a:bodyPr>
          <a:lstStyle/>
          <a:p>
            <a:pPr lvl="0"/>
            <a:r>
              <a:rPr lang="de-DE" sz="1200" dirty="0">
                <a:solidFill>
                  <a:schemeClr val="tx1"/>
                </a:solidFill>
                <a:latin typeface="Segoe UI" panose="020B0502040204020203" pitchFamily="34" charset="0"/>
              </a:rPr>
              <a:t>Die Investitionen in Büro- und Verwaltungsgebäude sind in der Regel größere, länger dauernde Investitionen, die sich erst nach vielen Jahren amortisieren. Ihnen gehen häufig Steigerungen der Produktionskapazität und auch Erhöhungen des Personalbestands voraus. Die jeweilige Branche wird mit dem Abschneiden der Gesamtbranche verglichen. Links ist die prozentuale Verteilung der Antworten in der Branche zu sehen.</a:t>
            </a:r>
          </a:p>
        </p:txBody>
      </p:sp>
      <p:pic>
        <p:nvPicPr>
          <p:cNvPr id="14" name="Picture 9"/>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1666500" y="2686248"/>
            <a:ext cx="550677" cy="44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userDrawn="1"/>
        </p:nvSpPr>
        <p:spPr>
          <a:xfrm>
            <a:off x="595046" y="932930"/>
            <a:ext cx="8940544" cy="584775"/>
          </a:xfrm>
          <a:prstGeom prst="rect">
            <a:avLst/>
          </a:prstGeom>
        </p:spPr>
        <p:txBody>
          <a:bodyPr wrap="square">
            <a:spAutoFit/>
          </a:bodyPr>
          <a:lstStyle/>
          <a:p>
            <a:r>
              <a:rPr lang="de-DE" sz="1600" dirty="0">
                <a:latin typeface="Segoe UI" panose="020B0502040204020203" pitchFamily="34" charset="0"/>
                <a:cs typeface="Segoe UI" panose="020B0502040204020203" pitchFamily="34" charset="0"/>
              </a:rPr>
              <a:t>Planen Sie im 1.</a:t>
            </a:r>
            <a:r>
              <a:rPr lang="de-DE" sz="1600" baseline="0" dirty="0">
                <a:latin typeface="Segoe UI" panose="020B0502040204020203" pitchFamily="34" charset="0"/>
                <a:cs typeface="Segoe UI" panose="020B0502040204020203" pitchFamily="34" charset="0"/>
              </a:rPr>
              <a:t> </a:t>
            </a:r>
            <a:r>
              <a:rPr lang="de-DE" sz="1600" dirty="0">
                <a:latin typeface="Segoe UI" panose="020B0502040204020203" pitchFamily="34" charset="0"/>
                <a:cs typeface="Segoe UI" panose="020B0502040204020203" pitchFamily="34" charset="0"/>
              </a:rPr>
              <a:t>Halbjahr 2025 zusätzliche/außerordentliche Investitionen im Bereich der Büro- und Verwaltungsgebäude (Nutzfläche)?</a:t>
            </a:r>
          </a:p>
        </p:txBody>
      </p:sp>
      <p:sp>
        <p:nvSpPr>
          <p:cNvPr id="16" name="Rechteck 15"/>
          <p:cNvSpPr/>
          <p:nvPr userDrawn="1"/>
        </p:nvSpPr>
        <p:spPr>
          <a:xfrm>
            <a:off x="976068" y="1588673"/>
            <a:ext cx="1748619" cy="307777"/>
          </a:xfrm>
          <a:prstGeom prst="rect">
            <a:avLst/>
          </a:prstGeom>
        </p:spPr>
        <p:txBody>
          <a:bodyPr wrap="none">
            <a:spAutoFit/>
          </a:bodyPr>
          <a:lstStyle/>
          <a:p>
            <a:pPr algn="ctr"/>
            <a:r>
              <a:rPr lang="de-DE" sz="1400" b="0" dirty="0">
                <a:latin typeface="Segoe UI" panose="020B0502040204020203" pitchFamily="34" charset="0"/>
              </a:rPr>
              <a:t>Ergebnis März 2025</a:t>
            </a:r>
            <a:endParaRPr lang="de-DE" sz="1400" b="0" baseline="0" dirty="0">
              <a:latin typeface="Segoe UI" panose="020B0502040204020203" pitchFamily="34" charset="0"/>
            </a:endParaRPr>
          </a:p>
        </p:txBody>
      </p:sp>
    </p:spTree>
    <p:extLst>
      <p:ext uri="{BB962C8B-B14F-4D97-AF65-F5344CB8AC3E}">
        <p14:creationId xmlns:p14="http://schemas.microsoft.com/office/powerpoint/2010/main" val="401249069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36098732"/>
      </p:ext>
    </p:extLst>
  </p:cSld>
  <p:clrMapOvr>
    <a:masterClrMapping/>
  </p:clrMapOvr>
  <p:transition spd="med">
    <p:fade/>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_Invest_Kapa">
    <p:spTree>
      <p:nvGrpSpPr>
        <p:cNvPr id="1" name=""/>
        <p:cNvGrpSpPr/>
        <p:nvPr/>
      </p:nvGrpSpPr>
      <p:grpSpPr>
        <a:xfrm>
          <a:off x="0" y="0"/>
          <a:ext cx="0" cy="0"/>
          <a:chOff x="0" y="0"/>
          <a:chExt cx="0" cy="0"/>
        </a:xfrm>
      </p:grpSpPr>
      <p:sp>
        <p:nvSpPr>
          <p:cNvPr id="2" name="Titel 1"/>
          <p:cNvSpPr>
            <a:spLocks noGrp="1"/>
          </p:cNvSpPr>
          <p:nvPr>
            <p:ph type="title"/>
          </p:nvPr>
        </p:nvSpPr>
        <p:spPr>
          <a:xfrm>
            <a:off x="691199" y="417600"/>
            <a:ext cx="9221151" cy="396000"/>
          </a:xfrm>
        </p:spPr>
        <p:txBody>
          <a:bodyPr/>
          <a:lstStyle/>
          <a:p>
            <a:r>
              <a:rPr lang="de-DE"/>
              <a:t>Titelmasterformat durch Klicken bearbeiten</a:t>
            </a:r>
          </a:p>
        </p:txBody>
      </p:sp>
      <p:sp>
        <p:nvSpPr>
          <p:cNvPr id="3" name="Diagrammplatzhalter 2"/>
          <p:cNvSpPr>
            <a:spLocks noGrp="1"/>
          </p:cNvSpPr>
          <p:nvPr>
            <p:ph type="chart" sz="quarter" idx="10"/>
          </p:nvPr>
        </p:nvSpPr>
        <p:spPr>
          <a:xfrm>
            <a:off x="3630752" y="1617572"/>
            <a:ext cx="7876768" cy="3738412"/>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4" name="Diagrammplatzhalter 2"/>
          <p:cNvSpPr>
            <a:spLocks noGrp="1"/>
          </p:cNvSpPr>
          <p:nvPr>
            <p:ph type="chart" sz="quarter" idx="12"/>
          </p:nvPr>
        </p:nvSpPr>
        <p:spPr>
          <a:xfrm>
            <a:off x="504096" y="2171546"/>
            <a:ext cx="2880000" cy="2700526"/>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11" name="Rechteck 10"/>
          <p:cNvSpPr/>
          <p:nvPr userDrawn="1"/>
        </p:nvSpPr>
        <p:spPr>
          <a:xfrm>
            <a:off x="3822682" y="1588673"/>
            <a:ext cx="873957" cy="307777"/>
          </a:xfrm>
          <a:prstGeom prst="rect">
            <a:avLst/>
          </a:prstGeom>
        </p:spPr>
        <p:txBody>
          <a:bodyPr wrap="none">
            <a:spAutoFit/>
          </a:bodyPr>
          <a:lstStyle/>
          <a:p>
            <a:r>
              <a:rPr lang="de-DE" sz="1400" b="0" dirty="0">
                <a:latin typeface="Segoe UI" panose="020B0502040204020203" pitchFamily="34" charset="0"/>
              </a:rPr>
              <a:t>Zeitreihe</a:t>
            </a:r>
          </a:p>
        </p:txBody>
      </p:sp>
      <p:sp>
        <p:nvSpPr>
          <p:cNvPr id="8" name="Textfeld 7"/>
          <p:cNvSpPr txBox="1"/>
          <p:nvPr userDrawn="1"/>
        </p:nvSpPr>
        <p:spPr>
          <a:xfrm>
            <a:off x="3696723" y="5565871"/>
            <a:ext cx="5285421"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Saldo in % | Prozentsatz „soll erhöht werden“ minus Prozentanteil „soll reduziert werden“</a:t>
            </a:r>
          </a:p>
        </p:txBody>
      </p:sp>
      <p:sp>
        <p:nvSpPr>
          <p:cNvPr id="15" name="Textfeld 14"/>
          <p:cNvSpPr txBox="1"/>
          <p:nvPr userDrawn="1"/>
        </p:nvSpPr>
        <p:spPr>
          <a:xfrm>
            <a:off x="624352" y="5565871"/>
            <a:ext cx="2182008"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Angaben in % | Basis: siehe </a:t>
            </a:r>
            <a:r>
              <a:rPr lang="de-DE" sz="1000" b="0" i="0" u="none" baseline="0" dirty="0" smtClean="0">
                <a:solidFill>
                  <a:schemeClr val="tx1"/>
                </a:solidFill>
                <a:latin typeface="Segoe UI" panose="020B0502040204020203" pitchFamily="34" charset="0"/>
              </a:rPr>
              <a:t>Folie 11</a:t>
            </a:r>
            <a:endParaRPr lang="de-DE" sz="1000" b="0" i="0" u="none" baseline="0" dirty="0">
              <a:solidFill>
                <a:schemeClr val="tx1"/>
              </a:solidFill>
              <a:latin typeface="Segoe UI" panose="020B0502040204020203" pitchFamily="34" charset="0"/>
            </a:endParaRPr>
          </a:p>
        </p:txBody>
      </p:sp>
      <p:sp>
        <p:nvSpPr>
          <p:cNvPr id="13" name="Rechteck 12"/>
          <p:cNvSpPr/>
          <p:nvPr userDrawn="1"/>
        </p:nvSpPr>
        <p:spPr>
          <a:xfrm>
            <a:off x="611826" y="5894248"/>
            <a:ext cx="10114030" cy="461665"/>
          </a:xfrm>
          <a:prstGeom prst="rect">
            <a:avLst/>
          </a:prstGeom>
        </p:spPr>
        <p:txBody>
          <a:bodyPr wrap="square">
            <a:spAutoFit/>
          </a:bodyPr>
          <a:lstStyle/>
          <a:p>
            <a:pPr lvl="0"/>
            <a:r>
              <a:rPr lang="de-DE" sz="1200" dirty="0">
                <a:solidFill>
                  <a:schemeClr val="tx1"/>
                </a:solidFill>
                <a:latin typeface="Segoe UI" panose="020B0502040204020203" pitchFamily="34" charset="0"/>
              </a:rPr>
              <a:t>Die Anpassung der Produktionskapazität </a:t>
            </a:r>
            <a:r>
              <a:rPr lang="de-DE" sz="1200" dirty="0" smtClean="0">
                <a:solidFill>
                  <a:schemeClr val="tx1"/>
                </a:solidFill>
                <a:latin typeface="Segoe UI" panose="020B0502040204020203" pitchFamily="34" charset="0"/>
              </a:rPr>
              <a:t>kann </a:t>
            </a:r>
            <a:r>
              <a:rPr lang="de-DE" sz="1200" dirty="0">
                <a:solidFill>
                  <a:schemeClr val="tx1"/>
                </a:solidFill>
                <a:latin typeface="Segoe UI" panose="020B0502040204020203" pitchFamily="34" charset="0"/>
              </a:rPr>
              <a:t>nachfragebedingt oder aber auch durch strategische Entscheidungen getrieben sein. In jedem Fall ist die Produktionskapazität ein guter </a:t>
            </a:r>
            <a:r>
              <a:rPr lang="de-DE" sz="1200" dirty="0" smtClean="0">
                <a:solidFill>
                  <a:schemeClr val="tx1"/>
                </a:solidFill>
                <a:latin typeface="Segoe UI" panose="020B0502040204020203" pitchFamily="34" charset="0"/>
              </a:rPr>
              <a:t>Frühindikator, </a:t>
            </a:r>
            <a:r>
              <a:rPr lang="de-DE" sz="1200" dirty="0">
                <a:solidFill>
                  <a:schemeClr val="tx1"/>
                </a:solidFill>
                <a:latin typeface="Segoe UI" panose="020B0502040204020203" pitchFamily="34" charset="0"/>
              </a:rPr>
              <a:t>wie gut oder wie schlecht die Unternehmen die zukünftige Marktlage einschätzen.</a:t>
            </a:r>
          </a:p>
        </p:txBody>
      </p:sp>
      <p:pic>
        <p:nvPicPr>
          <p:cNvPr id="14" name="Picture 2" descr="C:\Users\wagnert\AppData\Local\Microsoft\Windows\Temporary Internet Files\Content.IE5\J3ITJCW9\150px-RWB_Industriegebiet.svg[1].png"/>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1716384" y="2707464"/>
            <a:ext cx="440261" cy="44026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5" name="Rechteck 4"/>
          <p:cNvSpPr/>
          <p:nvPr userDrawn="1"/>
        </p:nvSpPr>
        <p:spPr>
          <a:xfrm>
            <a:off x="603804" y="944870"/>
            <a:ext cx="11063552" cy="338554"/>
          </a:xfrm>
          <a:prstGeom prst="rect">
            <a:avLst/>
          </a:prstGeom>
        </p:spPr>
        <p:txBody>
          <a:bodyPr wrap="square">
            <a:spAutoFit/>
          </a:bodyPr>
          <a:lstStyle/>
          <a:p>
            <a:r>
              <a:rPr lang="de-DE" sz="1600" dirty="0">
                <a:latin typeface="Segoe UI" panose="020B0502040204020203" pitchFamily="34" charset="0"/>
                <a:cs typeface="Segoe UI" panose="020B0502040204020203" pitchFamily="34" charset="0"/>
              </a:rPr>
              <a:t>Planen Sie im 1. Halbjahr 2025…Investitionen im Bereich der Produktionskapazitäten?</a:t>
            </a:r>
          </a:p>
        </p:txBody>
      </p:sp>
      <p:sp>
        <p:nvSpPr>
          <p:cNvPr id="16" name="Rechteck 15"/>
          <p:cNvSpPr/>
          <p:nvPr userDrawn="1"/>
        </p:nvSpPr>
        <p:spPr>
          <a:xfrm>
            <a:off x="976068" y="1588673"/>
            <a:ext cx="1748619" cy="307777"/>
          </a:xfrm>
          <a:prstGeom prst="rect">
            <a:avLst/>
          </a:prstGeom>
        </p:spPr>
        <p:txBody>
          <a:bodyPr wrap="none">
            <a:spAutoFit/>
          </a:bodyPr>
          <a:lstStyle/>
          <a:p>
            <a:pPr algn="ctr"/>
            <a:r>
              <a:rPr lang="de-DE" sz="1400" b="0" dirty="0">
                <a:latin typeface="Segoe UI" panose="020B0502040204020203" pitchFamily="34" charset="0"/>
              </a:rPr>
              <a:t>Ergebnis März 2025</a:t>
            </a:r>
            <a:endParaRPr lang="de-DE" sz="1400" b="0" baseline="0" dirty="0">
              <a:latin typeface="Segoe UI" panose="020B0502040204020203" pitchFamily="34" charset="0"/>
            </a:endParaRPr>
          </a:p>
        </p:txBody>
      </p:sp>
    </p:spTree>
    <p:extLst>
      <p:ext uri="{BB962C8B-B14F-4D97-AF65-F5344CB8AC3E}">
        <p14:creationId xmlns:p14="http://schemas.microsoft.com/office/powerpoint/2010/main" val="3574204263"/>
      </p:ext>
    </p:extLst>
  </p:cSld>
  <p:clrMapOvr>
    <a:masterClrMapping/>
  </p:clrMapOvr>
  <p:transition spd="med">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3_Invest_Person">
    <p:spTree>
      <p:nvGrpSpPr>
        <p:cNvPr id="1" name=""/>
        <p:cNvGrpSpPr/>
        <p:nvPr/>
      </p:nvGrpSpPr>
      <p:grpSpPr>
        <a:xfrm>
          <a:off x="0" y="0"/>
          <a:ext cx="0" cy="0"/>
          <a:chOff x="0" y="0"/>
          <a:chExt cx="0" cy="0"/>
        </a:xfrm>
      </p:grpSpPr>
      <p:sp>
        <p:nvSpPr>
          <p:cNvPr id="2" name="Titel 1"/>
          <p:cNvSpPr>
            <a:spLocks noGrp="1"/>
          </p:cNvSpPr>
          <p:nvPr>
            <p:ph type="title"/>
          </p:nvPr>
        </p:nvSpPr>
        <p:spPr>
          <a:xfrm>
            <a:off x="691199" y="417600"/>
            <a:ext cx="9221151" cy="396000"/>
          </a:xfrm>
        </p:spPr>
        <p:txBody>
          <a:bodyPr/>
          <a:lstStyle/>
          <a:p>
            <a:r>
              <a:rPr lang="de-DE"/>
              <a:t>Titelmasterformat durch Klicken bearbeiten</a:t>
            </a:r>
          </a:p>
        </p:txBody>
      </p:sp>
      <p:sp>
        <p:nvSpPr>
          <p:cNvPr id="3" name="Diagrammplatzhalter 2"/>
          <p:cNvSpPr>
            <a:spLocks noGrp="1"/>
          </p:cNvSpPr>
          <p:nvPr>
            <p:ph type="chart" sz="quarter" idx="10" hasCustomPrompt="1"/>
          </p:nvPr>
        </p:nvSpPr>
        <p:spPr>
          <a:xfrm>
            <a:off x="3630752" y="1617572"/>
            <a:ext cx="7876768" cy="3738412"/>
          </a:xfrm>
          <a:prstGeom prst="rect">
            <a:avLst/>
          </a:prstGeom>
        </p:spPr>
        <p:txBody>
          <a:bodyPr lIns="0"/>
          <a:lstStyle>
            <a:lvl1pPr marL="0" indent="0">
              <a:buNone/>
              <a:defRPr sz="1400"/>
            </a:lvl1pPr>
          </a:lstStyle>
          <a:p>
            <a:pPr lvl="0"/>
            <a:r>
              <a:rPr lang="de-DE" noProof="0" dirty="0"/>
              <a:t> durch Klicken auf Symbol hinzufügen</a:t>
            </a:r>
          </a:p>
        </p:txBody>
      </p:sp>
      <p:sp>
        <p:nvSpPr>
          <p:cNvPr id="4" name="Diagrammplatzhalter 2"/>
          <p:cNvSpPr>
            <a:spLocks noGrp="1"/>
          </p:cNvSpPr>
          <p:nvPr>
            <p:ph type="chart" sz="quarter" idx="12"/>
          </p:nvPr>
        </p:nvSpPr>
        <p:spPr>
          <a:xfrm>
            <a:off x="504096" y="2171546"/>
            <a:ext cx="2880000" cy="2700526"/>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11" name="Rechteck 10"/>
          <p:cNvSpPr/>
          <p:nvPr userDrawn="1"/>
        </p:nvSpPr>
        <p:spPr>
          <a:xfrm>
            <a:off x="3822682" y="1588673"/>
            <a:ext cx="873957" cy="307777"/>
          </a:xfrm>
          <a:prstGeom prst="rect">
            <a:avLst/>
          </a:prstGeom>
        </p:spPr>
        <p:txBody>
          <a:bodyPr wrap="none">
            <a:spAutoFit/>
          </a:bodyPr>
          <a:lstStyle/>
          <a:p>
            <a:r>
              <a:rPr lang="de-DE" sz="1400" b="0" dirty="0">
                <a:latin typeface="Segoe UI" panose="020B0502040204020203" pitchFamily="34" charset="0"/>
              </a:rPr>
              <a:t>Zeitreihe</a:t>
            </a:r>
          </a:p>
        </p:txBody>
      </p:sp>
      <p:sp>
        <p:nvSpPr>
          <p:cNvPr id="8" name="Textfeld 7"/>
          <p:cNvSpPr txBox="1"/>
          <p:nvPr userDrawn="1"/>
        </p:nvSpPr>
        <p:spPr>
          <a:xfrm>
            <a:off x="3696723" y="5565871"/>
            <a:ext cx="5285421"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Saldo in % | Prozentsatz „soll erhöht werden“ minus Prozentanteil „soll reduziert werden“</a:t>
            </a:r>
          </a:p>
        </p:txBody>
      </p:sp>
      <p:sp>
        <p:nvSpPr>
          <p:cNvPr id="15" name="Textfeld 14"/>
          <p:cNvSpPr txBox="1"/>
          <p:nvPr userDrawn="1"/>
        </p:nvSpPr>
        <p:spPr>
          <a:xfrm>
            <a:off x="624352" y="5565871"/>
            <a:ext cx="2182008" cy="246221"/>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00" b="0" i="0" u="none" baseline="0" dirty="0">
                <a:solidFill>
                  <a:schemeClr val="tx1"/>
                </a:solidFill>
                <a:latin typeface="Segoe UI" panose="020B0502040204020203" pitchFamily="34" charset="0"/>
              </a:rPr>
              <a:t>Angaben in % | Basis: siehe </a:t>
            </a:r>
            <a:r>
              <a:rPr lang="de-DE" sz="1000" b="0" i="0" u="none" baseline="0" dirty="0" smtClean="0">
                <a:solidFill>
                  <a:schemeClr val="tx1"/>
                </a:solidFill>
                <a:latin typeface="Segoe UI" panose="020B0502040204020203" pitchFamily="34" charset="0"/>
              </a:rPr>
              <a:t>Folie 11</a:t>
            </a:r>
            <a:endParaRPr lang="de-DE" sz="1000" b="0" i="0" u="none" baseline="0" dirty="0">
              <a:solidFill>
                <a:schemeClr val="tx1"/>
              </a:solidFill>
              <a:latin typeface="Segoe UI" panose="020B0502040204020203" pitchFamily="34" charset="0"/>
            </a:endParaRPr>
          </a:p>
        </p:txBody>
      </p:sp>
      <p:sp>
        <p:nvSpPr>
          <p:cNvPr id="7" name="Rechteck 6"/>
          <p:cNvSpPr/>
          <p:nvPr userDrawn="1"/>
        </p:nvSpPr>
        <p:spPr>
          <a:xfrm>
            <a:off x="611826" y="5894248"/>
            <a:ext cx="10342016" cy="461665"/>
          </a:xfrm>
          <a:prstGeom prst="rect">
            <a:avLst/>
          </a:prstGeom>
        </p:spPr>
        <p:txBody>
          <a:bodyPr wrap="square">
            <a:spAutoFit/>
          </a:bodyPr>
          <a:lstStyle/>
          <a:p>
            <a:pPr lvl="0"/>
            <a:r>
              <a:rPr lang="de-DE" sz="1200" dirty="0">
                <a:solidFill>
                  <a:schemeClr val="tx1"/>
                </a:solidFill>
                <a:latin typeface="Segoe UI" panose="020B0502040204020203" pitchFamily="34" charset="0"/>
              </a:rPr>
              <a:t>Ähnlich wie mit der Produktionskapazität verhält es sich mit dem Personalbestand. Häufig gehen diese Parameter Hand in Hand oder zeitlich versetzt, da die Unternehmen oft </a:t>
            </a:r>
            <a:r>
              <a:rPr lang="de-DE" sz="1200" dirty="0" smtClean="0">
                <a:solidFill>
                  <a:schemeClr val="tx1"/>
                </a:solidFill>
                <a:latin typeface="Segoe UI" panose="020B0502040204020203" pitchFamily="34" charset="0"/>
              </a:rPr>
              <a:t>versuchen, </a:t>
            </a:r>
            <a:r>
              <a:rPr lang="de-DE" sz="1200" dirty="0">
                <a:solidFill>
                  <a:schemeClr val="tx1"/>
                </a:solidFill>
                <a:latin typeface="Segoe UI" panose="020B0502040204020203" pitchFamily="34" charset="0"/>
              </a:rPr>
              <a:t>ihre Kapazität anzupassen ohne ihren Personalbestand zu reduzieren oder auszuweiten. </a:t>
            </a:r>
          </a:p>
        </p:txBody>
      </p:sp>
      <p:pic>
        <p:nvPicPr>
          <p:cNvPr id="13" name="Picture 10" descr="C:\Users\wagnert\AppData\Local\Microsoft\Windows\Temporary Internet Files\Content.IE5\J3ITJCW9\computer-146329_640[1].png"/>
          <p:cNvPicPr>
            <a:picLocks noChangeAspect="1" noChangeArrowheads="1"/>
          </p:cNvPicPr>
          <p:nvPr userDrawn="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1744336" y="2758175"/>
            <a:ext cx="423680" cy="423680"/>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userDrawn="1"/>
        </p:nvSpPr>
        <p:spPr>
          <a:xfrm>
            <a:off x="605320" y="941688"/>
            <a:ext cx="10022848" cy="338554"/>
          </a:xfrm>
          <a:prstGeom prst="rect">
            <a:avLst/>
          </a:prstGeom>
        </p:spPr>
        <p:txBody>
          <a:bodyPr wrap="square">
            <a:spAutoFit/>
          </a:bodyPr>
          <a:lstStyle/>
          <a:p>
            <a:r>
              <a:rPr lang="de-DE" sz="1600" dirty="0">
                <a:latin typeface="Segoe UI" panose="020B0502040204020203" pitchFamily="34" charset="0"/>
                <a:cs typeface="Segoe UI" panose="020B0502040204020203" pitchFamily="34" charset="0"/>
              </a:rPr>
              <a:t>Planen Sie im 1. Halbjahr 2025…Investitionen im Bereich des Personalbestands?</a:t>
            </a:r>
          </a:p>
        </p:txBody>
      </p:sp>
      <p:sp>
        <p:nvSpPr>
          <p:cNvPr id="14" name="Rechteck 13"/>
          <p:cNvSpPr/>
          <p:nvPr userDrawn="1"/>
        </p:nvSpPr>
        <p:spPr>
          <a:xfrm>
            <a:off x="976068" y="1588673"/>
            <a:ext cx="1748619" cy="307777"/>
          </a:xfrm>
          <a:prstGeom prst="rect">
            <a:avLst/>
          </a:prstGeom>
        </p:spPr>
        <p:txBody>
          <a:bodyPr wrap="none">
            <a:spAutoFit/>
          </a:bodyPr>
          <a:lstStyle/>
          <a:p>
            <a:pPr algn="ctr"/>
            <a:r>
              <a:rPr lang="de-DE" sz="1400" b="0" dirty="0">
                <a:latin typeface="Segoe UI" panose="020B0502040204020203" pitchFamily="34" charset="0"/>
              </a:rPr>
              <a:t>Ergebnis März 2025</a:t>
            </a:r>
            <a:endParaRPr lang="de-DE" sz="1400" b="0" baseline="0" dirty="0">
              <a:latin typeface="Segoe UI" panose="020B0502040204020203" pitchFamily="34" charset="0"/>
            </a:endParaRPr>
          </a:p>
        </p:txBody>
      </p:sp>
    </p:spTree>
    <p:extLst>
      <p:ext uri="{BB962C8B-B14F-4D97-AF65-F5344CB8AC3E}">
        <p14:creationId xmlns:p14="http://schemas.microsoft.com/office/powerpoint/2010/main" val="4107371085"/>
      </p:ext>
    </p:extLst>
  </p:cSld>
  <p:clrMapOvr>
    <a:masterClrMapping/>
  </p:clrMapOvr>
  <p:transition spd="med">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7 Boden">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Diagrammplatzhalter 3"/>
          <p:cNvSpPr>
            <a:spLocks noGrp="1"/>
          </p:cNvSpPr>
          <p:nvPr>
            <p:ph type="chart" sz="quarter" idx="10"/>
          </p:nvPr>
        </p:nvSpPr>
        <p:spPr>
          <a:xfrm>
            <a:off x="690563" y="1204913"/>
            <a:ext cx="2338387" cy="2043112"/>
          </a:xfrm>
        </p:spPr>
        <p:txBody>
          <a:bodyPr/>
          <a:lstStyle/>
          <a:p>
            <a:endParaRPr lang="de-DE" dirty="0"/>
          </a:p>
        </p:txBody>
      </p:sp>
      <p:sp>
        <p:nvSpPr>
          <p:cNvPr id="5" name="Diagrammplatzhalter 3"/>
          <p:cNvSpPr>
            <a:spLocks noGrp="1"/>
          </p:cNvSpPr>
          <p:nvPr>
            <p:ph type="chart" sz="quarter" idx="11"/>
          </p:nvPr>
        </p:nvSpPr>
        <p:spPr>
          <a:xfrm>
            <a:off x="3510496" y="1204913"/>
            <a:ext cx="2338387" cy="2043112"/>
          </a:xfrm>
        </p:spPr>
        <p:txBody>
          <a:bodyPr/>
          <a:lstStyle/>
          <a:p>
            <a:endParaRPr lang="de-DE" dirty="0"/>
          </a:p>
        </p:txBody>
      </p:sp>
      <p:sp>
        <p:nvSpPr>
          <p:cNvPr id="6" name="Diagrammplatzhalter 3"/>
          <p:cNvSpPr>
            <a:spLocks noGrp="1"/>
          </p:cNvSpPr>
          <p:nvPr>
            <p:ph type="chart" sz="quarter" idx="12"/>
          </p:nvPr>
        </p:nvSpPr>
        <p:spPr>
          <a:xfrm>
            <a:off x="6330429" y="1204913"/>
            <a:ext cx="2338387" cy="2043112"/>
          </a:xfrm>
        </p:spPr>
        <p:txBody>
          <a:bodyPr/>
          <a:lstStyle/>
          <a:p>
            <a:endParaRPr lang="de-DE" dirty="0"/>
          </a:p>
        </p:txBody>
      </p:sp>
      <p:sp>
        <p:nvSpPr>
          <p:cNvPr id="7" name="Diagrammplatzhalter 3"/>
          <p:cNvSpPr>
            <a:spLocks noGrp="1"/>
          </p:cNvSpPr>
          <p:nvPr>
            <p:ph type="chart" sz="quarter" idx="13"/>
          </p:nvPr>
        </p:nvSpPr>
        <p:spPr>
          <a:xfrm>
            <a:off x="9150362" y="1204913"/>
            <a:ext cx="2338387" cy="2043112"/>
          </a:xfrm>
        </p:spPr>
        <p:txBody>
          <a:bodyPr/>
          <a:lstStyle/>
          <a:p>
            <a:endParaRPr lang="de-DE" dirty="0"/>
          </a:p>
        </p:txBody>
      </p:sp>
      <p:sp>
        <p:nvSpPr>
          <p:cNvPr id="8" name="Diagrammplatzhalter 3"/>
          <p:cNvSpPr>
            <a:spLocks noGrp="1"/>
          </p:cNvSpPr>
          <p:nvPr>
            <p:ph type="chart" sz="quarter" idx="14"/>
          </p:nvPr>
        </p:nvSpPr>
        <p:spPr>
          <a:xfrm>
            <a:off x="690563" y="3789768"/>
            <a:ext cx="2338387" cy="2043112"/>
          </a:xfrm>
        </p:spPr>
        <p:txBody>
          <a:bodyPr/>
          <a:lstStyle/>
          <a:p>
            <a:endParaRPr lang="de-DE" dirty="0"/>
          </a:p>
        </p:txBody>
      </p:sp>
      <p:sp>
        <p:nvSpPr>
          <p:cNvPr id="9" name="Diagrammplatzhalter 3"/>
          <p:cNvSpPr>
            <a:spLocks noGrp="1"/>
          </p:cNvSpPr>
          <p:nvPr>
            <p:ph type="chart" sz="quarter" idx="15"/>
          </p:nvPr>
        </p:nvSpPr>
        <p:spPr>
          <a:xfrm>
            <a:off x="3510496" y="3789768"/>
            <a:ext cx="2338387" cy="2043112"/>
          </a:xfrm>
        </p:spPr>
        <p:txBody>
          <a:bodyPr/>
          <a:lstStyle/>
          <a:p>
            <a:endParaRPr lang="de-DE" dirty="0"/>
          </a:p>
        </p:txBody>
      </p:sp>
      <p:sp>
        <p:nvSpPr>
          <p:cNvPr id="10" name="Diagrammplatzhalter 3"/>
          <p:cNvSpPr>
            <a:spLocks noGrp="1"/>
          </p:cNvSpPr>
          <p:nvPr>
            <p:ph type="chart" sz="quarter" idx="16"/>
          </p:nvPr>
        </p:nvSpPr>
        <p:spPr>
          <a:xfrm>
            <a:off x="6330429" y="3789768"/>
            <a:ext cx="2338387" cy="2043112"/>
          </a:xfrm>
        </p:spPr>
        <p:txBody>
          <a:bodyPr/>
          <a:lstStyle/>
          <a:p>
            <a:endParaRPr lang="de-DE" dirty="0"/>
          </a:p>
        </p:txBody>
      </p:sp>
      <p:sp>
        <p:nvSpPr>
          <p:cNvPr id="12" name="Textplatzhalter 11"/>
          <p:cNvSpPr>
            <a:spLocks noGrp="1"/>
          </p:cNvSpPr>
          <p:nvPr>
            <p:ph type="body" sz="quarter" idx="17"/>
          </p:nvPr>
        </p:nvSpPr>
        <p:spPr>
          <a:xfrm>
            <a:off x="9150350" y="3789363"/>
            <a:ext cx="2338388" cy="264636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5" name="Textfeld 14"/>
          <p:cNvSpPr txBox="1"/>
          <p:nvPr userDrawn="1"/>
        </p:nvSpPr>
        <p:spPr>
          <a:xfrm>
            <a:off x="579389" y="3259126"/>
            <a:ext cx="1387303"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a:solidFill>
                  <a:srgbClr val="000000"/>
                </a:solidFill>
                <a:latin typeface="Segoe UI" panose="020B0502040204020203" pitchFamily="34" charset="0"/>
              </a:rPr>
              <a:t>Echtholz/Parkett</a:t>
            </a:r>
          </a:p>
        </p:txBody>
      </p:sp>
      <p:sp>
        <p:nvSpPr>
          <p:cNvPr id="16" name="Textfeld 15"/>
          <p:cNvSpPr txBox="1"/>
          <p:nvPr userDrawn="1"/>
        </p:nvSpPr>
        <p:spPr>
          <a:xfrm>
            <a:off x="3401003" y="3259126"/>
            <a:ext cx="766557"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a:solidFill>
                  <a:srgbClr val="000000"/>
                </a:solidFill>
                <a:latin typeface="Segoe UI" panose="020B0502040204020203" pitchFamily="34" charset="0"/>
              </a:rPr>
              <a:t>Laminat</a:t>
            </a:r>
          </a:p>
        </p:txBody>
      </p:sp>
      <p:sp>
        <p:nvSpPr>
          <p:cNvPr id="17" name="Textfeld 16"/>
          <p:cNvSpPr txBox="1"/>
          <p:nvPr userDrawn="1"/>
        </p:nvSpPr>
        <p:spPr>
          <a:xfrm>
            <a:off x="6257355" y="3259126"/>
            <a:ext cx="2131866"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a:solidFill>
                  <a:srgbClr val="000000"/>
                </a:solidFill>
                <a:latin typeface="Segoe UI" panose="020B0502040204020203" pitchFamily="34" charset="0"/>
              </a:rPr>
              <a:t>Keramische</a:t>
            </a:r>
            <a:r>
              <a:rPr lang="de-DE" sz="1200" b="1" i="0" u="none" baseline="0" dirty="0">
                <a:solidFill>
                  <a:srgbClr val="000000"/>
                </a:solidFill>
                <a:latin typeface="Segoe UI" panose="020B0502040204020203" pitchFamily="34" charset="0"/>
              </a:rPr>
              <a:t> Fliesen/Platten</a:t>
            </a:r>
            <a:endParaRPr lang="de-DE" sz="1200" b="1" i="0" u="none" dirty="0">
              <a:solidFill>
                <a:srgbClr val="000000"/>
              </a:solidFill>
              <a:latin typeface="Segoe UI" panose="020B0502040204020203" pitchFamily="34" charset="0"/>
            </a:endParaRPr>
          </a:p>
        </p:txBody>
      </p:sp>
      <p:sp>
        <p:nvSpPr>
          <p:cNvPr id="18" name="Textfeld 17"/>
          <p:cNvSpPr txBox="1"/>
          <p:nvPr userDrawn="1"/>
        </p:nvSpPr>
        <p:spPr>
          <a:xfrm>
            <a:off x="9050642" y="3259126"/>
            <a:ext cx="949619"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a:solidFill>
                  <a:srgbClr val="000000"/>
                </a:solidFill>
                <a:latin typeface="Segoe UI" panose="020B0502040204020203" pitchFamily="34" charset="0"/>
              </a:rPr>
              <a:t>Naturstein</a:t>
            </a:r>
          </a:p>
        </p:txBody>
      </p:sp>
      <p:sp>
        <p:nvSpPr>
          <p:cNvPr id="19" name="Textfeld 18"/>
          <p:cNvSpPr txBox="1"/>
          <p:nvPr userDrawn="1"/>
        </p:nvSpPr>
        <p:spPr>
          <a:xfrm>
            <a:off x="579389" y="5852773"/>
            <a:ext cx="2146742" cy="446276"/>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a:solidFill>
                  <a:srgbClr val="000000"/>
                </a:solidFill>
                <a:latin typeface="Segoe UI" panose="020B0502040204020203" pitchFamily="34" charset="0"/>
              </a:rPr>
              <a:t>Elastische</a:t>
            </a:r>
            <a:r>
              <a:rPr lang="de-DE" sz="1200" b="1" i="0" u="none" baseline="0" dirty="0">
                <a:solidFill>
                  <a:srgbClr val="000000"/>
                </a:solidFill>
                <a:latin typeface="Segoe UI" panose="020B0502040204020203" pitchFamily="34" charset="0"/>
              </a:rPr>
              <a:t> Bodenbeläge </a:t>
            </a:r>
            <a:r>
              <a:rPr lang="de-DE" sz="1100" b="0" i="0" u="none" baseline="0" dirty="0">
                <a:solidFill>
                  <a:srgbClr val="000000"/>
                </a:solidFill>
                <a:latin typeface="Segoe UI" panose="020B0502040204020203" pitchFamily="34" charset="0"/>
              </a:rPr>
              <a:t/>
            </a:r>
            <a:br>
              <a:rPr lang="de-DE" sz="1100" b="0" i="0" u="none" baseline="0" dirty="0">
                <a:solidFill>
                  <a:srgbClr val="000000"/>
                </a:solidFill>
                <a:latin typeface="Segoe UI" panose="020B0502040204020203" pitchFamily="34" charset="0"/>
              </a:rPr>
            </a:br>
            <a:r>
              <a:rPr lang="de-DE" sz="1100" b="0" i="0" u="none" baseline="0" dirty="0">
                <a:solidFill>
                  <a:srgbClr val="000000"/>
                </a:solidFill>
                <a:latin typeface="Segoe UI" panose="020B0502040204020203" pitchFamily="34" charset="0"/>
              </a:rPr>
              <a:t>(Linoleum, PVC, Vinyl, PO, Kork)</a:t>
            </a:r>
            <a:endParaRPr lang="de-DE" sz="1200" b="0" i="0" u="none" dirty="0">
              <a:solidFill>
                <a:srgbClr val="000000"/>
              </a:solidFill>
              <a:latin typeface="Segoe UI" panose="020B0502040204020203" pitchFamily="34" charset="0"/>
            </a:endParaRPr>
          </a:p>
        </p:txBody>
      </p:sp>
      <p:sp>
        <p:nvSpPr>
          <p:cNvPr id="20" name="Textfeld 19"/>
          <p:cNvSpPr txBox="1"/>
          <p:nvPr userDrawn="1"/>
        </p:nvSpPr>
        <p:spPr>
          <a:xfrm>
            <a:off x="3401003" y="5852773"/>
            <a:ext cx="1648785"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a:solidFill>
                  <a:srgbClr val="000000"/>
                </a:solidFill>
                <a:latin typeface="Segoe UI" panose="020B0502040204020203" pitchFamily="34" charset="0"/>
              </a:rPr>
              <a:t>Textile Bodenbeläge</a:t>
            </a:r>
          </a:p>
        </p:txBody>
      </p:sp>
      <p:sp>
        <p:nvSpPr>
          <p:cNvPr id="21" name="Textfeld 20"/>
          <p:cNvSpPr txBox="1"/>
          <p:nvPr userDrawn="1"/>
        </p:nvSpPr>
        <p:spPr>
          <a:xfrm>
            <a:off x="6257355" y="5852773"/>
            <a:ext cx="2603598" cy="461665"/>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a:solidFill>
                  <a:srgbClr val="000000"/>
                </a:solidFill>
                <a:latin typeface="Segoe UI" panose="020B0502040204020203" pitchFamily="34" charset="0"/>
              </a:rPr>
              <a:t>Sonstige Beläge,</a:t>
            </a:r>
            <a:r>
              <a:rPr lang="de-DE" sz="1200" b="1" i="0" u="none" baseline="0" dirty="0">
                <a:solidFill>
                  <a:srgbClr val="000000"/>
                </a:solidFill>
                <a:latin typeface="Segoe UI" panose="020B0502040204020203" pitchFamily="34" charset="0"/>
              </a:rPr>
              <a:t> Beschichtungen,</a:t>
            </a:r>
            <a:br>
              <a:rPr lang="de-DE" sz="1200" b="1" i="0" u="none" baseline="0" dirty="0">
                <a:solidFill>
                  <a:srgbClr val="000000"/>
                </a:solidFill>
                <a:latin typeface="Segoe UI" panose="020B0502040204020203" pitchFamily="34" charset="0"/>
              </a:rPr>
            </a:br>
            <a:r>
              <a:rPr lang="de-DE" sz="1200" b="1" i="0" u="none" baseline="0" dirty="0">
                <a:solidFill>
                  <a:srgbClr val="000000"/>
                </a:solidFill>
                <a:latin typeface="Segoe UI" panose="020B0502040204020203" pitchFamily="34" charset="0"/>
              </a:rPr>
              <a:t>Zubehör</a:t>
            </a:r>
            <a:endParaRPr lang="de-DE" sz="12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104876853"/>
      </p:ext>
    </p:extLst>
  </p:cSld>
  <p:clrMapOvr>
    <a:masterClrMapping/>
  </p:clrMapOvr>
  <p:transition spd="med">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7 Boden">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Diagrammplatzhalter 3"/>
          <p:cNvSpPr>
            <a:spLocks noGrp="1"/>
          </p:cNvSpPr>
          <p:nvPr>
            <p:ph type="chart" sz="quarter" idx="10"/>
          </p:nvPr>
        </p:nvSpPr>
        <p:spPr>
          <a:xfrm>
            <a:off x="690563" y="1204913"/>
            <a:ext cx="2338387" cy="2043112"/>
          </a:xfrm>
        </p:spPr>
        <p:txBody>
          <a:bodyPr/>
          <a:lstStyle/>
          <a:p>
            <a:endParaRPr lang="de-DE"/>
          </a:p>
        </p:txBody>
      </p:sp>
      <p:sp>
        <p:nvSpPr>
          <p:cNvPr id="5" name="Diagrammplatzhalter 3"/>
          <p:cNvSpPr>
            <a:spLocks noGrp="1"/>
          </p:cNvSpPr>
          <p:nvPr>
            <p:ph type="chart" sz="quarter" idx="11"/>
          </p:nvPr>
        </p:nvSpPr>
        <p:spPr>
          <a:xfrm>
            <a:off x="3510496" y="1204913"/>
            <a:ext cx="2338387" cy="2043112"/>
          </a:xfrm>
        </p:spPr>
        <p:txBody>
          <a:bodyPr/>
          <a:lstStyle/>
          <a:p>
            <a:endParaRPr lang="de-DE"/>
          </a:p>
        </p:txBody>
      </p:sp>
      <p:sp>
        <p:nvSpPr>
          <p:cNvPr id="6" name="Diagrammplatzhalter 3"/>
          <p:cNvSpPr>
            <a:spLocks noGrp="1"/>
          </p:cNvSpPr>
          <p:nvPr>
            <p:ph type="chart" sz="quarter" idx="12"/>
          </p:nvPr>
        </p:nvSpPr>
        <p:spPr>
          <a:xfrm>
            <a:off x="6330429" y="1204913"/>
            <a:ext cx="2338387" cy="2043112"/>
          </a:xfrm>
        </p:spPr>
        <p:txBody>
          <a:bodyPr/>
          <a:lstStyle/>
          <a:p>
            <a:endParaRPr lang="de-DE"/>
          </a:p>
        </p:txBody>
      </p:sp>
      <p:sp>
        <p:nvSpPr>
          <p:cNvPr id="7" name="Diagrammplatzhalter 3"/>
          <p:cNvSpPr>
            <a:spLocks noGrp="1"/>
          </p:cNvSpPr>
          <p:nvPr>
            <p:ph type="chart" sz="quarter" idx="13"/>
          </p:nvPr>
        </p:nvSpPr>
        <p:spPr>
          <a:xfrm>
            <a:off x="9150362" y="1204913"/>
            <a:ext cx="2338387" cy="2043112"/>
          </a:xfrm>
        </p:spPr>
        <p:txBody>
          <a:bodyPr/>
          <a:lstStyle/>
          <a:p>
            <a:endParaRPr lang="de-DE"/>
          </a:p>
        </p:txBody>
      </p:sp>
      <p:sp>
        <p:nvSpPr>
          <p:cNvPr id="8" name="Diagrammplatzhalter 3"/>
          <p:cNvSpPr>
            <a:spLocks noGrp="1"/>
          </p:cNvSpPr>
          <p:nvPr>
            <p:ph type="chart" sz="quarter" idx="14"/>
          </p:nvPr>
        </p:nvSpPr>
        <p:spPr>
          <a:xfrm>
            <a:off x="690563" y="3789768"/>
            <a:ext cx="2338387" cy="2043112"/>
          </a:xfrm>
        </p:spPr>
        <p:txBody>
          <a:bodyPr/>
          <a:lstStyle/>
          <a:p>
            <a:endParaRPr lang="de-DE"/>
          </a:p>
        </p:txBody>
      </p:sp>
      <p:sp>
        <p:nvSpPr>
          <p:cNvPr id="9" name="Diagrammplatzhalter 3"/>
          <p:cNvSpPr>
            <a:spLocks noGrp="1"/>
          </p:cNvSpPr>
          <p:nvPr>
            <p:ph type="chart" sz="quarter" idx="15"/>
          </p:nvPr>
        </p:nvSpPr>
        <p:spPr>
          <a:xfrm>
            <a:off x="3510496" y="3789768"/>
            <a:ext cx="2338387" cy="2043112"/>
          </a:xfrm>
        </p:spPr>
        <p:txBody>
          <a:bodyPr/>
          <a:lstStyle/>
          <a:p>
            <a:endParaRPr lang="de-DE"/>
          </a:p>
        </p:txBody>
      </p:sp>
      <p:sp>
        <p:nvSpPr>
          <p:cNvPr id="10" name="Diagrammplatzhalter 3"/>
          <p:cNvSpPr>
            <a:spLocks noGrp="1"/>
          </p:cNvSpPr>
          <p:nvPr>
            <p:ph type="chart" sz="quarter" idx="16"/>
          </p:nvPr>
        </p:nvSpPr>
        <p:spPr>
          <a:xfrm>
            <a:off x="6330429" y="3789768"/>
            <a:ext cx="2338387" cy="2043112"/>
          </a:xfrm>
        </p:spPr>
        <p:txBody>
          <a:bodyPr/>
          <a:lstStyle/>
          <a:p>
            <a:endParaRPr lang="de-DE"/>
          </a:p>
        </p:txBody>
      </p:sp>
      <p:sp>
        <p:nvSpPr>
          <p:cNvPr id="12" name="Textplatzhalter 11"/>
          <p:cNvSpPr>
            <a:spLocks noGrp="1"/>
          </p:cNvSpPr>
          <p:nvPr>
            <p:ph type="body" sz="quarter" idx="17"/>
          </p:nvPr>
        </p:nvSpPr>
        <p:spPr>
          <a:xfrm>
            <a:off x="9150350" y="3789363"/>
            <a:ext cx="2338388" cy="264636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Textfeld 14"/>
          <p:cNvSpPr txBox="1"/>
          <p:nvPr userDrawn="1"/>
        </p:nvSpPr>
        <p:spPr>
          <a:xfrm>
            <a:off x="579389" y="3259126"/>
            <a:ext cx="1387303"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err="1" smtClean="0">
                <a:solidFill>
                  <a:srgbClr val="000000"/>
                </a:solidFill>
                <a:latin typeface="Segoe UI" panose="020B0502040204020203" pitchFamily="34" charset="0"/>
              </a:rPr>
              <a:t>Echtholz</a:t>
            </a:r>
            <a:r>
              <a:rPr lang="de-DE" sz="1200" b="1" i="0" u="none" dirty="0" smtClean="0">
                <a:solidFill>
                  <a:srgbClr val="000000"/>
                </a:solidFill>
                <a:latin typeface="Segoe UI" panose="020B0502040204020203" pitchFamily="34" charset="0"/>
              </a:rPr>
              <a:t>/Parkett</a:t>
            </a:r>
            <a:endParaRPr lang="de-DE" sz="1200" b="1" i="0" u="none" dirty="0">
              <a:solidFill>
                <a:srgbClr val="000000"/>
              </a:solidFill>
              <a:latin typeface="Segoe UI" panose="020B0502040204020203" pitchFamily="34" charset="0"/>
            </a:endParaRPr>
          </a:p>
        </p:txBody>
      </p:sp>
      <p:sp>
        <p:nvSpPr>
          <p:cNvPr id="16" name="Textfeld 15"/>
          <p:cNvSpPr txBox="1"/>
          <p:nvPr userDrawn="1"/>
        </p:nvSpPr>
        <p:spPr>
          <a:xfrm>
            <a:off x="3401003" y="3259126"/>
            <a:ext cx="766557"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Laminat</a:t>
            </a:r>
            <a:endParaRPr lang="de-DE" sz="1200" b="1" i="0" u="none" dirty="0">
              <a:solidFill>
                <a:srgbClr val="000000"/>
              </a:solidFill>
              <a:latin typeface="Segoe UI" panose="020B0502040204020203" pitchFamily="34" charset="0"/>
            </a:endParaRPr>
          </a:p>
        </p:txBody>
      </p:sp>
      <p:sp>
        <p:nvSpPr>
          <p:cNvPr id="17" name="Textfeld 16"/>
          <p:cNvSpPr txBox="1"/>
          <p:nvPr userDrawn="1"/>
        </p:nvSpPr>
        <p:spPr>
          <a:xfrm>
            <a:off x="6257355" y="3259126"/>
            <a:ext cx="2131866"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Keramische</a:t>
            </a:r>
            <a:r>
              <a:rPr lang="de-DE" sz="1200" b="1" i="0" u="none" baseline="0" dirty="0" smtClean="0">
                <a:solidFill>
                  <a:srgbClr val="000000"/>
                </a:solidFill>
                <a:latin typeface="Segoe UI" panose="020B0502040204020203" pitchFamily="34" charset="0"/>
              </a:rPr>
              <a:t> Fliesen/Platten</a:t>
            </a:r>
            <a:endParaRPr lang="de-DE" sz="1200" b="1" i="0" u="none" dirty="0">
              <a:solidFill>
                <a:srgbClr val="000000"/>
              </a:solidFill>
              <a:latin typeface="Segoe UI" panose="020B0502040204020203" pitchFamily="34" charset="0"/>
            </a:endParaRPr>
          </a:p>
        </p:txBody>
      </p:sp>
      <p:sp>
        <p:nvSpPr>
          <p:cNvPr id="18" name="Textfeld 17"/>
          <p:cNvSpPr txBox="1"/>
          <p:nvPr userDrawn="1"/>
        </p:nvSpPr>
        <p:spPr>
          <a:xfrm>
            <a:off x="9050642" y="3259126"/>
            <a:ext cx="949619"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Naturstein</a:t>
            </a:r>
            <a:endParaRPr lang="de-DE" sz="1200" b="1" i="0" u="none" dirty="0">
              <a:solidFill>
                <a:srgbClr val="000000"/>
              </a:solidFill>
              <a:latin typeface="Segoe UI" panose="020B0502040204020203" pitchFamily="34" charset="0"/>
            </a:endParaRPr>
          </a:p>
        </p:txBody>
      </p:sp>
      <p:sp>
        <p:nvSpPr>
          <p:cNvPr id="19" name="Textfeld 18"/>
          <p:cNvSpPr txBox="1"/>
          <p:nvPr userDrawn="1"/>
        </p:nvSpPr>
        <p:spPr>
          <a:xfrm>
            <a:off x="579389" y="5852773"/>
            <a:ext cx="2146742" cy="446276"/>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Elastische</a:t>
            </a:r>
            <a:r>
              <a:rPr lang="de-DE" sz="1200" b="1" i="0" u="none" baseline="0" dirty="0" smtClean="0">
                <a:solidFill>
                  <a:srgbClr val="000000"/>
                </a:solidFill>
                <a:latin typeface="Segoe UI" panose="020B0502040204020203" pitchFamily="34" charset="0"/>
              </a:rPr>
              <a:t> Bodenbeläge </a:t>
            </a:r>
            <a:r>
              <a:rPr lang="de-DE" sz="1100" b="0" i="0" u="none" baseline="0" dirty="0" smtClean="0">
                <a:solidFill>
                  <a:srgbClr val="000000"/>
                </a:solidFill>
                <a:latin typeface="Segoe UI" panose="020B0502040204020203" pitchFamily="34" charset="0"/>
              </a:rPr>
              <a:t/>
            </a:r>
            <a:br>
              <a:rPr lang="de-DE" sz="1100" b="0" i="0" u="none" baseline="0" dirty="0" smtClean="0">
                <a:solidFill>
                  <a:srgbClr val="000000"/>
                </a:solidFill>
                <a:latin typeface="Segoe UI" panose="020B0502040204020203" pitchFamily="34" charset="0"/>
              </a:rPr>
            </a:br>
            <a:r>
              <a:rPr lang="de-DE" sz="1100" b="0" i="0" u="none" baseline="0" dirty="0" smtClean="0">
                <a:solidFill>
                  <a:srgbClr val="000000"/>
                </a:solidFill>
                <a:latin typeface="Segoe UI" panose="020B0502040204020203" pitchFamily="34" charset="0"/>
              </a:rPr>
              <a:t>(Linoleum, PVC, Vinyl, PO, Kork)</a:t>
            </a:r>
            <a:endParaRPr lang="de-DE" sz="1200" b="0" i="0" u="none" dirty="0">
              <a:solidFill>
                <a:srgbClr val="000000"/>
              </a:solidFill>
              <a:latin typeface="Segoe UI" panose="020B0502040204020203" pitchFamily="34" charset="0"/>
            </a:endParaRPr>
          </a:p>
        </p:txBody>
      </p:sp>
      <p:sp>
        <p:nvSpPr>
          <p:cNvPr id="20" name="Textfeld 19"/>
          <p:cNvSpPr txBox="1"/>
          <p:nvPr userDrawn="1"/>
        </p:nvSpPr>
        <p:spPr>
          <a:xfrm>
            <a:off x="3401003" y="5852773"/>
            <a:ext cx="1648785"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Textile Bodenbeläge</a:t>
            </a:r>
            <a:endParaRPr lang="de-DE" sz="1200" b="1" i="0" u="none" dirty="0">
              <a:solidFill>
                <a:srgbClr val="000000"/>
              </a:solidFill>
              <a:latin typeface="Segoe UI" panose="020B0502040204020203" pitchFamily="34" charset="0"/>
            </a:endParaRPr>
          </a:p>
        </p:txBody>
      </p:sp>
      <p:sp>
        <p:nvSpPr>
          <p:cNvPr id="21" name="Textfeld 20"/>
          <p:cNvSpPr txBox="1"/>
          <p:nvPr userDrawn="1"/>
        </p:nvSpPr>
        <p:spPr>
          <a:xfrm>
            <a:off x="6257355" y="5852773"/>
            <a:ext cx="2603598" cy="461665"/>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Sonstige Beläge,</a:t>
            </a:r>
            <a:r>
              <a:rPr lang="de-DE" sz="1200" b="1" i="0" u="none" baseline="0" dirty="0" smtClean="0">
                <a:solidFill>
                  <a:srgbClr val="000000"/>
                </a:solidFill>
                <a:latin typeface="Segoe UI" panose="020B0502040204020203" pitchFamily="34" charset="0"/>
              </a:rPr>
              <a:t> Beschichtungen,</a:t>
            </a:r>
            <a:br>
              <a:rPr lang="de-DE" sz="1200" b="1" i="0" u="none" baseline="0" dirty="0" smtClean="0">
                <a:solidFill>
                  <a:srgbClr val="000000"/>
                </a:solidFill>
                <a:latin typeface="Segoe UI" panose="020B0502040204020203" pitchFamily="34" charset="0"/>
              </a:rPr>
            </a:br>
            <a:r>
              <a:rPr lang="de-DE" sz="1200" b="1" i="0" u="none" baseline="0" dirty="0" smtClean="0">
                <a:solidFill>
                  <a:srgbClr val="000000"/>
                </a:solidFill>
                <a:latin typeface="Segoe UI" panose="020B0502040204020203" pitchFamily="34" charset="0"/>
              </a:rPr>
              <a:t>Zubehör</a:t>
            </a:r>
            <a:endParaRPr lang="de-DE" sz="12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964722906"/>
      </p:ext>
    </p:extLst>
  </p:cSld>
  <p:clrMapOvr>
    <a:masterClrMapping/>
  </p:clrMapOvr>
  <p:transition spd="med">
    <p:fade/>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solidFill>
              </a:defRPr>
            </a:lvl1pPr>
          </a:lstStyle>
          <a:p>
            <a:pPr lvl="0"/>
            <a:r>
              <a:rPr lang="de-DE" dirty="0"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59610408"/>
      </p:ext>
    </p:extLst>
  </p:cSld>
  <p:clrMapOvr>
    <a:masterClrMapping/>
  </p:clrMapOvr>
  <p:transition spd="med">
    <p:fade/>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dirty="0"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3" name="Rechteck 2"/>
          <p:cNvSpPr/>
          <p:nvPr userDrawn="1"/>
        </p:nvSpPr>
        <p:spPr>
          <a:xfrm>
            <a:off x="616114" y="5759483"/>
            <a:ext cx="2597186" cy="246221"/>
          </a:xfrm>
          <a:prstGeom prst="rect">
            <a:avLst/>
          </a:prstGeom>
        </p:spPr>
        <p:txBody>
          <a:bodyPr wrap="none">
            <a:spAutoFit/>
          </a:bodyPr>
          <a:lstStyle/>
          <a:p>
            <a:pPr lvl="0"/>
            <a:r>
              <a:rPr lang="de-DE" sz="1000" kern="1200" dirty="0" smtClean="0">
                <a:solidFill>
                  <a:schemeClr val="tx1"/>
                </a:solidFill>
                <a:latin typeface="Segoe UI" panose="020B0502040204020203" pitchFamily="34" charset="0"/>
                <a:ea typeface="+mn-ea"/>
                <a:cs typeface="+mn-cs"/>
              </a:rPr>
              <a:t>Angaben: Salden in % | Basis siehe Folie 11</a:t>
            </a:r>
          </a:p>
        </p:txBody>
      </p:sp>
      <p:sp>
        <p:nvSpPr>
          <p:cNvPr id="8" name="Rechteck 7"/>
          <p:cNvSpPr/>
          <p:nvPr userDrawn="1"/>
        </p:nvSpPr>
        <p:spPr>
          <a:xfrm>
            <a:off x="607568" y="5961976"/>
            <a:ext cx="9720000" cy="648000"/>
          </a:xfrm>
          <a:prstGeom prst="rect">
            <a:avLst/>
          </a:prstGeom>
        </p:spPr>
        <p:txBody>
          <a:bodyPr>
            <a:spAutoFit/>
          </a:bodyPr>
          <a:lstStyle/>
          <a:p>
            <a:r>
              <a:rPr lang="de-DE" sz="1200" kern="1200" dirty="0" smtClean="0">
                <a:solidFill>
                  <a:schemeClr val="tx1"/>
                </a:solidFill>
                <a:latin typeface="Segoe UI" panose="020B0502040204020203" pitchFamily="34" charset="0"/>
                <a:ea typeface="+mn-ea"/>
                <a:cs typeface="Arial" panose="020B0604020202020204" pitchFamily="34" charset="0"/>
              </a:rPr>
              <a:t>Der Saldowert der aktuellen Geschäftslage ist die Differenz der Prozentanteile der Antworten „gut/positiv“ und „schlecht/negativ“. </a:t>
            </a:r>
            <a:br>
              <a:rPr lang="de-DE" sz="1200" kern="1200" dirty="0" smtClean="0">
                <a:solidFill>
                  <a:schemeClr val="tx1"/>
                </a:solidFill>
                <a:latin typeface="Segoe UI" panose="020B0502040204020203" pitchFamily="34" charset="0"/>
                <a:ea typeface="+mn-ea"/>
                <a:cs typeface="Arial" panose="020B0604020202020204" pitchFamily="34" charset="0"/>
              </a:rPr>
            </a:br>
            <a:r>
              <a:rPr lang="de-DE" sz="1200" kern="1200" dirty="0" smtClean="0">
                <a:solidFill>
                  <a:schemeClr val="tx1"/>
                </a:solidFill>
                <a:latin typeface="Segoe UI" panose="020B0502040204020203" pitchFamily="34" charset="0"/>
                <a:ea typeface="+mn-ea"/>
                <a:cs typeface="Arial" panose="020B0604020202020204" pitchFamily="34" charset="0"/>
              </a:rPr>
              <a:t>Der Saldowert der Erwartungen ist die Differenz der Prozentanteile der Antworten „wird sich verbessern“ und „wird sich verschlechtern“. </a:t>
            </a:r>
            <a:br>
              <a:rPr lang="de-DE" sz="1200" kern="1200" dirty="0" smtClean="0">
                <a:solidFill>
                  <a:schemeClr val="tx1"/>
                </a:solidFill>
                <a:latin typeface="Segoe UI" panose="020B0502040204020203" pitchFamily="34" charset="0"/>
                <a:ea typeface="+mn-ea"/>
                <a:cs typeface="Arial" panose="020B0604020202020204" pitchFamily="34" charset="0"/>
              </a:rPr>
            </a:br>
            <a:r>
              <a:rPr lang="de-DE" sz="1200" kern="1200" dirty="0" smtClean="0">
                <a:solidFill>
                  <a:schemeClr val="tx1"/>
                </a:solidFill>
                <a:latin typeface="Segoe UI" panose="020B0502040204020203" pitchFamily="34" charset="0"/>
                <a:ea typeface="+mn-ea"/>
                <a:cs typeface="Arial" panose="020B0604020202020204" pitchFamily="34" charset="0"/>
              </a:rPr>
              <a:t>Das Baukonjunktur-Klima wird über eine Mittelwert-Berechnung aus den Salden der Geschäftslage und der Erwartungen errechnet. </a:t>
            </a:r>
            <a:endParaRPr lang="de-DE" sz="1200" kern="1200" dirty="0">
              <a:solidFill>
                <a:schemeClr val="tx1"/>
              </a:solidFill>
              <a:latin typeface="Segoe UI" panose="020B0502040204020203" pitchFamily="34" charset="0"/>
              <a:ea typeface="+mn-ea"/>
              <a:cs typeface="Arial" panose="020B0604020202020204" pitchFamily="34" charset="0"/>
            </a:endParaRPr>
          </a:p>
        </p:txBody>
      </p:sp>
    </p:spTree>
    <p:extLst>
      <p:ext uri="{BB962C8B-B14F-4D97-AF65-F5344CB8AC3E}">
        <p14:creationId xmlns:p14="http://schemas.microsoft.com/office/powerpoint/2010/main" val="2540965004"/>
      </p:ext>
    </p:extLst>
  </p:cSld>
  <p:clrMapOvr>
    <a:masterClrMapping/>
  </p:clrMapOvr>
  <p:transition spd="med">
    <p:fade/>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4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905658726"/>
      </p:ext>
    </p:extLst>
  </p:cSld>
  <p:clrMapOvr>
    <a:masterClrMapping/>
  </p:clrMapOvr>
  <p:transition spd="med">
    <p:fade/>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0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nvPr>
        </p:nvSpPr>
        <p:spPr>
          <a:xfrm>
            <a:off x="695325" y="595437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3" name="Titel 2"/>
          <p:cNvSpPr>
            <a:spLocks noGrp="1"/>
          </p:cNvSpPr>
          <p:nvPr>
            <p:ph type="title"/>
          </p:nvPr>
        </p:nvSpPr>
        <p:spPr>
          <a:xfrm>
            <a:off x="691199" y="417600"/>
            <a:ext cx="9224325" cy="396000"/>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04740302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MAGIC 4">
    <p:spTree>
      <p:nvGrpSpPr>
        <p:cNvPr id="1" name=""/>
        <p:cNvGrpSpPr/>
        <p:nvPr/>
      </p:nvGrpSpPr>
      <p:grpSpPr>
        <a:xfrm>
          <a:off x="0" y="0"/>
          <a:ext cx="0" cy="0"/>
          <a:chOff x="0" y="0"/>
          <a:chExt cx="0" cy="0"/>
        </a:xfrm>
      </p:grpSpPr>
      <p:sp>
        <p:nvSpPr>
          <p:cNvPr id="3" name="Titel 2"/>
          <p:cNvSpPr>
            <a:spLocks noGrp="1"/>
          </p:cNvSpPr>
          <p:nvPr>
            <p:ph type="title"/>
          </p:nvPr>
        </p:nvSpPr>
        <p:spPr>
          <a:xfrm>
            <a:off x="691199" y="417600"/>
            <a:ext cx="9224325" cy="396000"/>
          </a:xfrm>
        </p:spPr>
        <p:txBody>
          <a:bodyPr/>
          <a:lstStyle/>
          <a:p>
            <a:r>
              <a:rPr lang="de-DE" smtClean="0"/>
              <a:t>Titelmasterformat durch Klicken bearbeiten</a:t>
            </a:r>
            <a:endParaRPr lang="de-DE"/>
          </a:p>
        </p:txBody>
      </p:sp>
      <p:cxnSp>
        <p:nvCxnSpPr>
          <p:cNvPr id="4" name="MIO_ARROW">
            <a:extLst>
              <a:ext uri="{FF2B5EF4-FFF2-40B4-BE49-F238E27FC236}">
                <a16:creationId xmlns:a16="http://schemas.microsoft.com/office/drawing/2014/main" id="{02D944D8-F122-4F83-997F-FEC942B86FAA}"/>
              </a:ext>
            </a:extLst>
          </p:cNvPr>
          <p:cNvCxnSpPr>
            <a:cxnSpLocks/>
          </p:cNvCxnSpPr>
          <p:nvPr userDrawn="1"/>
        </p:nvCxnSpPr>
        <p:spPr>
          <a:xfrm>
            <a:off x="458400" y="2992726"/>
            <a:ext cx="11275199" cy="0"/>
          </a:xfrm>
          <a:prstGeom prst="straightConnector1">
            <a:avLst/>
          </a:prstGeom>
          <a:ln w="12700" cap="sq">
            <a:solidFill>
              <a:srgbClr val="0FB869"/>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Arrow">
            <a:extLst>
              <a:ext uri="{FF2B5EF4-FFF2-40B4-BE49-F238E27FC236}">
                <a16:creationId xmlns:a16="http://schemas.microsoft.com/office/drawing/2014/main" id="{FDC72E9F-FA43-4C73-9B4B-33D6476ABFCE}"/>
              </a:ext>
            </a:extLst>
          </p:cNvPr>
          <p:cNvGrpSpPr>
            <a:grpSpLocks/>
          </p:cNvGrpSpPr>
          <p:nvPr userDrawn="1">
            <p:custDataLst>
              <p:tags r:id="rId1"/>
            </p:custDataLst>
          </p:nvPr>
        </p:nvGrpSpPr>
        <p:grpSpPr>
          <a:xfrm>
            <a:off x="3152690" y="2806134"/>
            <a:ext cx="162891" cy="373177"/>
            <a:chOff x="9758693" y="5365038"/>
            <a:chExt cx="361504" cy="660818"/>
          </a:xfrm>
        </p:grpSpPr>
        <p:sp>
          <p:nvSpPr>
            <p:cNvPr id="6" name="MIO_OBJECT4">
              <a:extLst>
                <a:ext uri="{FF2B5EF4-FFF2-40B4-BE49-F238E27FC236}">
                  <a16:creationId xmlns:a16="http://schemas.microsoft.com/office/drawing/2014/main" id="{D09CA87A-79FF-46BF-8A00-48CF61FCEC06}"/>
                </a:ext>
              </a:extLst>
            </p:cNvPr>
            <p:cNvSpPr>
              <a:spLocks/>
            </p:cNvSpPr>
            <p:nvPr>
              <p:custDataLst>
                <p:tags r:id="rId12"/>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7" name="MIO_OBJECT4">
              <a:extLst>
                <a:ext uri="{FF2B5EF4-FFF2-40B4-BE49-F238E27FC236}">
                  <a16:creationId xmlns:a16="http://schemas.microsoft.com/office/drawing/2014/main" id="{5373F27E-092F-429D-8993-153A05167E53}"/>
                </a:ext>
              </a:extLst>
            </p:cNvPr>
            <p:cNvSpPr>
              <a:spLocks/>
            </p:cNvSpPr>
            <p:nvPr>
              <p:custDataLst>
                <p:tags r:id="rId13"/>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8" name="Arrow">
            <a:extLst>
              <a:ext uri="{FF2B5EF4-FFF2-40B4-BE49-F238E27FC236}">
                <a16:creationId xmlns:a16="http://schemas.microsoft.com/office/drawing/2014/main" id="{1E4D72BB-8ECC-4C4D-A2CD-AA321DEB5601}"/>
              </a:ext>
            </a:extLst>
          </p:cNvPr>
          <p:cNvGrpSpPr>
            <a:grpSpLocks/>
          </p:cNvGrpSpPr>
          <p:nvPr userDrawn="1">
            <p:custDataLst>
              <p:tags r:id="rId2"/>
            </p:custDataLst>
          </p:nvPr>
        </p:nvGrpSpPr>
        <p:grpSpPr>
          <a:xfrm>
            <a:off x="6014556" y="2806134"/>
            <a:ext cx="162891" cy="373177"/>
            <a:chOff x="9758693" y="5365038"/>
            <a:chExt cx="361504" cy="660818"/>
          </a:xfrm>
        </p:grpSpPr>
        <p:sp>
          <p:nvSpPr>
            <p:cNvPr id="9" name="MIO_OBJECT4">
              <a:extLst>
                <a:ext uri="{FF2B5EF4-FFF2-40B4-BE49-F238E27FC236}">
                  <a16:creationId xmlns:a16="http://schemas.microsoft.com/office/drawing/2014/main" id="{32C04CEF-E21F-44D5-8F1D-55F34E918EF2}"/>
                </a:ext>
              </a:extLst>
            </p:cNvPr>
            <p:cNvSpPr>
              <a:spLocks/>
            </p:cNvSpPr>
            <p:nvPr>
              <p:custDataLst>
                <p:tags r:id="rId10"/>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0" name="MIO_OBJECT4">
              <a:extLst>
                <a:ext uri="{FF2B5EF4-FFF2-40B4-BE49-F238E27FC236}">
                  <a16:creationId xmlns:a16="http://schemas.microsoft.com/office/drawing/2014/main" id="{8DC22A4C-6E60-404D-8DBA-69C72705A14D}"/>
                </a:ext>
              </a:extLst>
            </p:cNvPr>
            <p:cNvSpPr>
              <a:spLocks/>
            </p:cNvSpPr>
            <p:nvPr>
              <p:custDataLst>
                <p:tags r:id="rId11"/>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11" name="Arrow">
            <a:extLst>
              <a:ext uri="{FF2B5EF4-FFF2-40B4-BE49-F238E27FC236}">
                <a16:creationId xmlns:a16="http://schemas.microsoft.com/office/drawing/2014/main" id="{C81EDBB0-76CB-49FF-B3CC-2FE818730982}"/>
              </a:ext>
            </a:extLst>
          </p:cNvPr>
          <p:cNvGrpSpPr>
            <a:grpSpLocks/>
          </p:cNvGrpSpPr>
          <p:nvPr userDrawn="1">
            <p:custDataLst>
              <p:tags r:id="rId3"/>
            </p:custDataLst>
          </p:nvPr>
        </p:nvGrpSpPr>
        <p:grpSpPr>
          <a:xfrm>
            <a:off x="8876416" y="2806134"/>
            <a:ext cx="162891" cy="373177"/>
            <a:chOff x="9758693" y="5365038"/>
            <a:chExt cx="361504" cy="660818"/>
          </a:xfrm>
        </p:grpSpPr>
        <p:sp>
          <p:nvSpPr>
            <p:cNvPr id="12" name="MIO_OBJECT4">
              <a:extLst>
                <a:ext uri="{FF2B5EF4-FFF2-40B4-BE49-F238E27FC236}">
                  <a16:creationId xmlns:a16="http://schemas.microsoft.com/office/drawing/2014/main" id="{2E0FFD15-A75F-4B33-A22D-4C0448174A37}"/>
                </a:ext>
              </a:extLst>
            </p:cNvPr>
            <p:cNvSpPr>
              <a:spLocks/>
            </p:cNvSpPr>
            <p:nvPr>
              <p:custDataLst>
                <p:tags r:id="rId8"/>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3" name="MIO_OBJECT4">
              <a:extLst>
                <a:ext uri="{FF2B5EF4-FFF2-40B4-BE49-F238E27FC236}">
                  <a16:creationId xmlns:a16="http://schemas.microsoft.com/office/drawing/2014/main" id="{3A8BF5DC-A922-4E46-A761-01C6907E73B0}"/>
                </a:ext>
              </a:extLst>
            </p:cNvPr>
            <p:cNvSpPr>
              <a:spLocks/>
            </p:cNvSpPr>
            <p:nvPr>
              <p:custDataLst>
                <p:tags r:id="rId9"/>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sp>
        <p:nvSpPr>
          <p:cNvPr id="14" name="Textfeld 13">
            <a:extLst>
              <a:ext uri="{FF2B5EF4-FFF2-40B4-BE49-F238E27FC236}">
                <a16:creationId xmlns:a16="http://schemas.microsoft.com/office/drawing/2014/main" id="{4B98AE43-B901-41B8-8039-D0802485CA24}"/>
              </a:ext>
            </a:extLst>
          </p:cNvPr>
          <p:cNvSpPr txBox="1"/>
          <p:nvPr userDrawn="1">
            <p:custDataLst>
              <p:tags r:id="rId4"/>
            </p:custDataLst>
          </p:nvPr>
        </p:nvSpPr>
        <p:spPr>
          <a:xfrm>
            <a:off x="1450853"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smtClean="0">
                <a:solidFill>
                  <a:srgbClr val="0FB869"/>
                </a:solidFill>
                <a:latin typeface="+mj-lt"/>
                <a:ea typeface="+mn-ea"/>
                <a:cs typeface="+mn-cs"/>
              </a:rPr>
              <a:t>1</a:t>
            </a:r>
            <a:endParaRPr lang="de-DE" sz="4800" b="1" kern="1200" dirty="0">
              <a:solidFill>
                <a:srgbClr val="0FB869"/>
              </a:solidFill>
              <a:latin typeface="+mj-lt"/>
              <a:ea typeface="+mn-ea"/>
              <a:cs typeface="+mn-cs"/>
            </a:endParaRPr>
          </a:p>
        </p:txBody>
      </p:sp>
      <p:sp>
        <p:nvSpPr>
          <p:cNvPr id="15" name="Textfeld 14">
            <a:extLst>
              <a:ext uri="{FF2B5EF4-FFF2-40B4-BE49-F238E27FC236}">
                <a16:creationId xmlns:a16="http://schemas.microsoft.com/office/drawing/2014/main" id="{0629668E-7F0A-43DC-BAAF-5E9F2E6E644B}"/>
              </a:ext>
            </a:extLst>
          </p:cNvPr>
          <p:cNvSpPr txBox="1"/>
          <p:nvPr userDrawn="1">
            <p:custDataLst>
              <p:tags r:id="rId5"/>
            </p:custDataLst>
          </p:nvPr>
        </p:nvSpPr>
        <p:spPr>
          <a:xfrm>
            <a:off x="4312719"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smtClean="0">
                <a:solidFill>
                  <a:srgbClr val="0FB869"/>
                </a:solidFill>
                <a:latin typeface="+mj-lt"/>
                <a:ea typeface="+mn-ea"/>
                <a:cs typeface="+mn-cs"/>
              </a:rPr>
              <a:t>2</a:t>
            </a:r>
            <a:endParaRPr lang="de-DE" sz="4800" b="1" kern="1200" dirty="0">
              <a:solidFill>
                <a:srgbClr val="0FB869"/>
              </a:solidFill>
              <a:latin typeface="+mj-lt"/>
              <a:ea typeface="+mn-ea"/>
              <a:cs typeface="+mn-cs"/>
            </a:endParaRPr>
          </a:p>
        </p:txBody>
      </p:sp>
      <p:sp>
        <p:nvSpPr>
          <p:cNvPr id="16" name="Textfeld 15">
            <a:extLst>
              <a:ext uri="{FF2B5EF4-FFF2-40B4-BE49-F238E27FC236}">
                <a16:creationId xmlns:a16="http://schemas.microsoft.com/office/drawing/2014/main" id="{D1F49DD9-CB79-4FCB-97F0-4927B957669D}"/>
              </a:ext>
            </a:extLst>
          </p:cNvPr>
          <p:cNvSpPr txBox="1"/>
          <p:nvPr userDrawn="1">
            <p:custDataLst>
              <p:tags r:id="rId6"/>
            </p:custDataLst>
          </p:nvPr>
        </p:nvSpPr>
        <p:spPr>
          <a:xfrm>
            <a:off x="7174581"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smtClean="0">
                <a:solidFill>
                  <a:srgbClr val="0FB869"/>
                </a:solidFill>
                <a:latin typeface="+mj-lt"/>
              </a:rPr>
              <a:t>3</a:t>
            </a:r>
            <a:endParaRPr lang="de-DE" dirty="0">
              <a:solidFill>
                <a:srgbClr val="0FB869"/>
              </a:solidFill>
              <a:latin typeface="+mj-lt"/>
            </a:endParaRPr>
          </a:p>
        </p:txBody>
      </p:sp>
      <p:sp>
        <p:nvSpPr>
          <p:cNvPr id="17" name="Textfeld 16">
            <a:extLst>
              <a:ext uri="{FF2B5EF4-FFF2-40B4-BE49-F238E27FC236}">
                <a16:creationId xmlns:a16="http://schemas.microsoft.com/office/drawing/2014/main" id="{4104AEE3-4DE0-47A4-BF2F-1B961179B752}"/>
              </a:ext>
            </a:extLst>
          </p:cNvPr>
          <p:cNvSpPr txBox="1"/>
          <p:nvPr userDrawn="1">
            <p:custDataLst>
              <p:tags r:id="rId7"/>
            </p:custDataLst>
          </p:nvPr>
        </p:nvSpPr>
        <p:spPr>
          <a:xfrm>
            <a:off x="10036439"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smtClean="0">
                <a:solidFill>
                  <a:srgbClr val="0FB869"/>
                </a:solidFill>
                <a:latin typeface="+mj-lt"/>
              </a:rPr>
              <a:t>4</a:t>
            </a:r>
            <a:endParaRPr lang="de-DE" dirty="0">
              <a:solidFill>
                <a:srgbClr val="0FB869"/>
              </a:solidFill>
              <a:latin typeface="+mj-lt"/>
            </a:endParaRPr>
          </a:p>
        </p:txBody>
      </p:sp>
      <p:sp>
        <p:nvSpPr>
          <p:cNvPr id="30" name="Textplatzhalter 29"/>
          <p:cNvSpPr>
            <a:spLocks noGrp="1"/>
          </p:cNvSpPr>
          <p:nvPr>
            <p:ph type="body" sz="quarter" idx="10"/>
          </p:nvPr>
        </p:nvSpPr>
        <p:spPr>
          <a:xfrm>
            <a:off x="393672" y="3710707"/>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2" name="Textplatzhalter 29"/>
          <p:cNvSpPr>
            <a:spLocks noGrp="1"/>
          </p:cNvSpPr>
          <p:nvPr>
            <p:ph type="body" sz="quarter" idx="11"/>
          </p:nvPr>
        </p:nvSpPr>
        <p:spPr>
          <a:xfrm>
            <a:off x="569600" y="4312392"/>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3" name="Textplatzhalter 29"/>
          <p:cNvSpPr>
            <a:spLocks noGrp="1"/>
          </p:cNvSpPr>
          <p:nvPr>
            <p:ph type="body" sz="quarter" idx="12"/>
          </p:nvPr>
        </p:nvSpPr>
        <p:spPr>
          <a:xfrm>
            <a:off x="3270250" y="371052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29"/>
          <p:cNvSpPr>
            <a:spLocks noGrp="1"/>
          </p:cNvSpPr>
          <p:nvPr>
            <p:ph type="body" sz="quarter" idx="13"/>
          </p:nvPr>
        </p:nvSpPr>
        <p:spPr>
          <a:xfrm>
            <a:off x="3446178" y="431220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9"/>
          <p:cNvSpPr>
            <a:spLocks noGrp="1"/>
          </p:cNvSpPr>
          <p:nvPr>
            <p:ph type="body" sz="quarter" idx="14"/>
          </p:nvPr>
        </p:nvSpPr>
        <p:spPr>
          <a:xfrm>
            <a:off x="6096000"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29"/>
          <p:cNvSpPr>
            <a:spLocks noGrp="1"/>
          </p:cNvSpPr>
          <p:nvPr>
            <p:ph type="body" sz="quarter" idx="15"/>
          </p:nvPr>
        </p:nvSpPr>
        <p:spPr>
          <a:xfrm>
            <a:off x="6271928"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7" name="Textplatzhalter 29"/>
          <p:cNvSpPr>
            <a:spLocks noGrp="1"/>
          </p:cNvSpPr>
          <p:nvPr>
            <p:ph type="body" sz="quarter" idx="16"/>
          </p:nvPr>
        </p:nvSpPr>
        <p:spPr>
          <a:xfrm>
            <a:off x="8931848"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9" name="Textplatzhalter 29"/>
          <p:cNvSpPr>
            <a:spLocks noGrp="1"/>
          </p:cNvSpPr>
          <p:nvPr>
            <p:ph type="body" sz="quarter" idx="17"/>
          </p:nvPr>
        </p:nvSpPr>
        <p:spPr>
          <a:xfrm>
            <a:off x="9107776"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5" name="Inhaltsplatzhalter 44"/>
          <p:cNvSpPr>
            <a:spLocks noGrp="1"/>
          </p:cNvSpPr>
          <p:nvPr>
            <p:ph sz="quarter" idx="22"/>
          </p:nvPr>
        </p:nvSpPr>
        <p:spPr>
          <a:xfrm>
            <a:off x="1406016" y="1384648"/>
            <a:ext cx="936000" cy="936000"/>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6" name="Inhaltsplatzhalter 44"/>
          <p:cNvSpPr>
            <a:spLocks noGrp="1"/>
          </p:cNvSpPr>
          <p:nvPr>
            <p:ph sz="quarter" idx="23"/>
          </p:nvPr>
        </p:nvSpPr>
        <p:spPr>
          <a:xfrm>
            <a:off x="4252044"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7" name="Inhaltsplatzhalter 44"/>
          <p:cNvSpPr>
            <a:spLocks noGrp="1"/>
          </p:cNvSpPr>
          <p:nvPr>
            <p:ph sz="quarter" idx="24"/>
          </p:nvPr>
        </p:nvSpPr>
        <p:spPr>
          <a:xfrm>
            <a:off x="7098072"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8" name="Inhaltsplatzhalter 44"/>
          <p:cNvSpPr>
            <a:spLocks noGrp="1"/>
          </p:cNvSpPr>
          <p:nvPr>
            <p:ph sz="quarter" idx="25"/>
          </p:nvPr>
        </p:nvSpPr>
        <p:spPr>
          <a:xfrm>
            <a:off x="9944100"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6958265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4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65000"/>
                    <a:lumOff val="35000"/>
                  </a:schemeClr>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a:xfrm>
            <a:off x="691200" y="417600"/>
            <a:ext cx="9226850" cy="396000"/>
          </a:xfrm>
        </p:spPr>
        <p:txBody>
          <a:bodyPr/>
          <a:lstStyle/>
          <a:p>
            <a:r>
              <a:rPr lang="de-DE" smtClean="0"/>
              <a:t>Titelmasterformat durch Klicken bearbeiten</a:t>
            </a:r>
            <a:endParaRPr lang="de-DE"/>
          </a:p>
        </p:txBody>
      </p:sp>
      <p:sp>
        <p:nvSpPr>
          <p:cNvPr id="8" name="Textplatzhalter 3"/>
          <p:cNvSpPr>
            <a:spLocks noGrp="1"/>
          </p:cNvSpPr>
          <p:nvPr>
            <p:ph type="body" sz="quarter" idx="19"/>
          </p:nvPr>
        </p:nvSpPr>
        <p:spPr>
          <a:xfrm>
            <a:off x="701675" y="6295745"/>
            <a:ext cx="9216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998271358"/>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1406178315"/>
      </p:ext>
    </p:extLst>
  </p:cSld>
  <p:clrMapOvr>
    <a:masterClrMapping/>
  </p:clrMapOvr>
  <p:transition spd="med">
    <p:fade/>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2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665288"/>
            <a:ext cx="3132137" cy="4032249"/>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7622774" y="1665288"/>
            <a:ext cx="3334151"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5" name="Diagrammplatzhalter 2"/>
          <p:cNvSpPr>
            <a:spLocks noGrp="1"/>
          </p:cNvSpPr>
          <p:nvPr>
            <p:ph type="chart" sz="quarter" idx="15"/>
          </p:nvPr>
        </p:nvSpPr>
        <p:spPr>
          <a:xfrm>
            <a:off x="4043153" y="1665288"/>
            <a:ext cx="3348247"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11"/>
          <p:cNvSpPr>
            <a:spLocks noGrp="1"/>
          </p:cNvSpPr>
          <p:nvPr>
            <p:ph type="body" sz="quarter" idx="11"/>
          </p:nvPr>
        </p:nvSpPr>
        <p:spPr>
          <a:xfrm>
            <a:off x="692269" y="5962922"/>
            <a:ext cx="9220082"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hasCustomPrompt="1"/>
          </p:nvPr>
        </p:nvSpPr>
        <p:spPr>
          <a:xfrm>
            <a:off x="691199" y="417600"/>
            <a:ext cx="9221151" cy="396000"/>
          </a:xfrm>
        </p:spPr>
        <p:txBody>
          <a:bodyPr/>
          <a:lstStyle/>
          <a:p>
            <a:r>
              <a:rPr lang="de-DE" dirty="0" smtClean="0"/>
              <a:t>Gründe für die aktuelle Geschäftslage (offene Angaben)</a:t>
            </a:r>
            <a:endParaRPr lang="de-DE" dirty="0"/>
          </a:p>
        </p:txBody>
      </p:sp>
      <p:sp>
        <p:nvSpPr>
          <p:cNvPr id="10" name="Textplatzhalter 3"/>
          <p:cNvSpPr>
            <a:spLocks noGrp="1"/>
          </p:cNvSpPr>
          <p:nvPr>
            <p:ph type="body" sz="quarter" idx="18"/>
          </p:nvPr>
        </p:nvSpPr>
        <p:spPr>
          <a:xfrm>
            <a:off x="701675" y="5723175"/>
            <a:ext cx="9216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51887930"/>
      </p:ext>
    </p:extLst>
  </p:cSld>
  <p:clrMapOvr>
    <a:masterClrMapping/>
  </p:clrMapOvr>
  <p:transition spd="med">
    <p:fade/>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3 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1199" y="417600"/>
            <a:ext cx="9217323" cy="396000"/>
          </a:xfrm>
        </p:spPr>
        <p:txBody>
          <a:bodyPr/>
          <a:lstStyle>
            <a:lvl1pPr>
              <a:defRPr>
                <a:latin typeface="Segoe UI" panose="020B0502040204020203" pitchFamily="34" charset="0"/>
              </a:defRPr>
            </a:lvl1pPr>
          </a:lstStyle>
          <a:p>
            <a:r>
              <a:rPr lang="de-DE" dirty="0" smtClean="0"/>
              <a:t>Gründe für die aktuelle Geschäftslage</a:t>
            </a:r>
            <a:endParaRPr lang="de-DE" dirty="0"/>
          </a:p>
        </p:txBody>
      </p:sp>
      <p:sp>
        <p:nvSpPr>
          <p:cNvPr id="11" name="Title 2"/>
          <p:cNvSpPr txBox="1">
            <a:spLocks/>
          </p:cNvSpPr>
          <p:nvPr userDrawn="1"/>
        </p:nvSpPr>
        <p:spPr>
          <a:xfrm>
            <a:off x="691200" y="417600"/>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r>
              <a:rPr lang="de-DE" dirty="0" smtClean="0">
                <a:latin typeface="Segoe UI" panose="020B0502040204020203" pitchFamily="34" charset="0"/>
              </a:rPr>
              <a:t>Gründe für die aktuelle Geschäftslage (offene Angaben)</a:t>
            </a:r>
            <a:endParaRPr lang="de-DE" dirty="0">
              <a:latin typeface="Segoe UI" panose="020B0502040204020203" pitchFamily="34" charset="0"/>
            </a:endParaRPr>
          </a:p>
        </p:txBody>
      </p:sp>
      <p:sp>
        <p:nvSpPr>
          <p:cNvPr id="21" name="MIO_TEXTBOX_HEADER"/>
          <p:cNvSpPr/>
          <p:nvPr userDrawn="1"/>
        </p:nvSpPr>
        <p:spPr>
          <a:xfrm>
            <a:off x="698952" y="1216539"/>
            <a:ext cx="3492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latin typeface="Segoe UI" panose="020B0502040204020203" pitchFamily="34" charset="0"/>
              </a:rPr>
              <a:t>Aktuelle Lage ist gut/positiv, weil</a:t>
            </a:r>
            <a:r>
              <a:rPr lang="de-DE" sz="1200" dirty="0" smtClean="0">
                <a:latin typeface="Segoe UI" panose="020B0502040204020203" pitchFamily="34" charset="0"/>
              </a:rPr>
              <a:t>:</a:t>
            </a:r>
            <a:endParaRPr lang="de-DE" sz="1200" dirty="0">
              <a:latin typeface="Segoe UI" panose="020B0502040204020203" pitchFamily="34" charset="0"/>
            </a:endParaRPr>
          </a:p>
        </p:txBody>
      </p:sp>
      <p:sp>
        <p:nvSpPr>
          <p:cNvPr id="22" name="MIO_TEXTBOX_HEADER"/>
          <p:cNvSpPr/>
          <p:nvPr userDrawn="1"/>
        </p:nvSpPr>
        <p:spPr>
          <a:xfrm>
            <a:off x="4460458" y="1216539"/>
            <a:ext cx="3492000" cy="292631"/>
          </a:xfrm>
          <a:prstGeom prst="rect">
            <a:avLst/>
          </a:prstGeom>
          <a:solidFill>
            <a:srgbClr val="F9E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solidFill>
                  <a:schemeClr val="dk1"/>
                </a:solidFill>
                <a:latin typeface="Segoe UI" panose="020B0502040204020203" pitchFamily="34" charset="0"/>
              </a:rPr>
              <a:t>Aktuelle Lage ist mittel/neutral, weil:</a:t>
            </a:r>
          </a:p>
        </p:txBody>
      </p:sp>
      <p:sp>
        <p:nvSpPr>
          <p:cNvPr id="23" name="MIO_TEXTBOX_HEADER"/>
          <p:cNvSpPr/>
          <p:nvPr userDrawn="1"/>
        </p:nvSpPr>
        <p:spPr>
          <a:xfrm>
            <a:off x="8225592" y="1216539"/>
            <a:ext cx="3492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smtClean="0">
                <a:solidFill>
                  <a:schemeClr val="dk1"/>
                </a:solidFill>
                <a:latin typeface="Segoe UI" panose="020B0502040204020203" pitchFamily="34" charset="0"/>
              </a:rPr>
              <a:t>Aktuelle </a:t>
            </a:r>
            <a:r>
              <a:rPr lang="de-DE" sz="1200" dirty="0">
                <a:solidFill>
                  <a:schemeClr val="dk1"/>
                </a:solidFill>
                <a:latin typeface="Segoe UI" panose="020B0502040204020203" pitchFamily="34" charset="0"/>
              </a:rPr>
              <a:t>Lage ist </a:t>
            </a:r>
            <a:r>
              <a:rPr lang="de-DE" sz="1200" dirty="0" smtClean="0">
                <a:solidFill>
                  <a:schemeClr val="dk1"/>
                </a:solidFill>
                <a:latin typeface="Segoe UI" panose="020B0502040204020203" pitchFamily="34" charset="0"/>
              </a:rPr>
              <a:t>schlecht/negativ</a:t>
            </a:r>
            <a:r>
              <a:rPr lang="de-DE" sz="1200" dirty="0">
                <a:solidFill>
                  <a:schemeClr val="dk1"/>
                </a:solidFill>
                <a:latin typeface="Segoe UI" panose="020B0502040204020203" pitchFamily="34" charset="0"/>
              </a:rPr>
              <a:t>, weil</a:t>
            </a:r>
          </a:p>
        </p:txBody>
      </p:sp>
      <p:sp>
        <p:nvSpPr>
          <p:cNvPr id="6" name="Textplatzhalter 5"/>
          <p:cNvSpPr>
            <a:spLocks noGrp="1"/>
          </p:cNvSpPr>
          <p:nvPr>
            <p:ph type="body" sz="quarter" idx="10"/>
          </p:nvPr>
        </p:nvSpPr>
        <p:spPr>
          <a:xfrm>
            <a:off x="698952"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5" name="Textplatzhalter 5"/>
          <p:cNvSpPr>
            <a:spLocks noGrp="1"/>
          </p:cNvSpPr>
          <p:nvPr>
            <p:ph type="body" sz="quarter" idx="11"/>
          </p:nvPr>
        </p:nvSpPr>
        <p:spPr>
          <a:xfrm>
            <a:off x="4460458"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6" name="Textplatzhalter 5"/>
          <p:cNvSpPr>
            <a:spLocks noGrp="1"/>
          </p:cNvSpPr>
          <p:nvPr>
            <p:ph type="body" sz="quarter" idx="12"/>
          </p:nvPr>
        </p:nvSpPr>
        <p:spPr>
          <a:xfrm>
            <a:off x="8225592" y="1608356"/>
            <a:ext cx="3492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smtClean="0"/>
              <a:t>Text</a:t>
            </a:r>
            <a:endParaRPr lang="de-DE" dirty="0"/>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a:t>
            </a:r>
          </a:p>
        </p:txBody>
      </p:sp>
    </p:spTree>
    <p:extLst>
      <p:ext uri="{BB962C8B-B14F-4D97-AF65-F5344CB8AC3E}">
        <p14:creationId xmlns:p14="http://schemas.microsoft.com/office/powerpoint/2010/main" val="161228097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21" name="MIO_TEXTBOX_HEADER"/>
          <p:cNvSpPr/>
          <p:nvPr userDrawn="1"/>
        </p:nvSpPr>
        <p:spPr>
          <a:xfrm>
            <a:off x="698952" y="1216539"/>
            <a:ext cx="4500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smtClean="0">
                <a:latin typeface="Segoe UI" panose="020B0502040204020203" pitchFamily="34" charset="0"/>
              </a:rPr>
              <a:t>Lage wird sich verbessern, weil:</a:t>
            </a:r>
            <a:endParaRPr lang="de-DE" sz="1200" dirty="0">
              <a:latin typeface="Segoe UI" panose="020B0502040204020203" pitchFamily="34" charset="0"/>
            </a:endParaRPr>
          </a:p>
        </p:txBody>
      </p:sp>
      <p:sp>
        <p:nvSpPr>
          <p:cNvPr id="22" name="MIO_TEXTBOX_HEADER"/>
          <p:cNvSpPr/>
          <p:nvPr userDrawn="1"/>
        </p:nvSpPr>
        <p:spPr>
          <a:xfrm>
            <a:off x="5427414" y="1216539"/>
            <a:ext cx="4500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pPr lvl="0"/>
            <a:r>
              <a:rPr lang="de-DE" sz="1200" dirty="0" smtClean="0">
                <a:solidFill>
                  <a:schemeClr val="dk1"/>
                </a:solidFill>
                <a:latin typeface="Segoe UI" panose="020B0502040204020203" pitchFamily="34" charset="0"/>
              </a:rPr>
              <a:t>Lage wird sich verschlechtern, weil:</a:t>
            </a:r>
            <a:endParaRPr lang="de-DE" sz="1200" dirty="0">
              <a:solidFill>
                <a:schemeClr val="dk1"/>
              </a:solidFill>
              <a:latin typeface="Segoe UI" panose="020B0502040204020203" pitchFamily="34" charset="0"/>
            </a:endParaRPr>
          </a:p>
        </p:txBody>
      </p:sp>
      <p:sp>
        <p:nvSpPr>
          <p:cNvPr id="6" name="Textplatzhalter 5"/>
          <p:cNvSpPr>
            <a:spLocks noGrp="1"/>
          </p:cNvSpPr>
          <p:nvPr>
            <p:ph type="body" sz="quarter" idx="10"/>
          </p:nvPr>
        </p:nvSpPr>
        <p:spPr>
          <a:xfrm>
            <a:off x="698952" y="1608356"/>
            <a:ext cx="4500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5" name="Textplatzhalter 5"/>
          <p:cNvSpPr>
            <a:spLocks noGrp="1"/>
          </p:cNvSpPr>
          <p:nvPr>
            <p:ph type="body" sz="quarter" idx="11"/>
          </p:nvPr>
        </p:nvSpPr>
        <p:spPr>
          <a:xfrm>
            <a:off x="5427414" y="1608356"/>
            <a:ext cx="4500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smtClean="0"/>
              <a:t>Text</a:t>
            </a:r>
            <a:endParaRPr lang="de-DE" dirty="0"/>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a:t>
            </a:r>
          </a:p>
        </p:txBody>
      </p:sp>
      <p:sp>
        <p:nvSpPr>
          <p:cNvPr id="12" name="Title 2"/>
          <p:cNvSpPr txBox="1">
            <a:spLocks/>
          </p:cNvSpPr>
          <p:nvPr userDrawn="1"/>
        </p:nvSpPr>
        <p:spPr>
          <a:xfrm>
            <a:off x="691200" y="3603684"/>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endParaRPr lang="de-DE" dirty="0">
              <a:latin typeface="Segoe UI" panose="020B0502040204020203" pitchFamily="34" charset="0"/>
            </a:endParaRPr>
          </a:p>
        </p:txBody>
      </p:sp>
      <p:sp>
        <p:nvSpPr>
          <p:cNvPr id="4" name="Rechteck 3"/>
          <p:cNvSpPr/>
          <p:nvPr userDrawn="1"/>
        </p:nvSpPr>
        <p:spPr>
          <a:xfrm>
            <a:off x="601252" y="376896"/>
            <a:ext cx="10167954" cy="461665"/>
          </a:xfrm>
          <a:prstGeom prst="rect">
            <a:avLst/>
          </a:prstGeom>
        </p:spPr>
        <p:txBody>
          <a:bodyPr wrap="square">
            <a:spAutoFit/>
          </a:bodyPr>
          <a:lstStyle/>
          <a:p>
            <a:r>
              <a:rPr lang="de-DE" sz="2400" dirty="0" smtClean="0">
                <a:latin typeface="Segoe UI" panose="020B0502040204020203" pitchFamily="34" charset="0"/>
              </a:rPr>
              <a:t>Gründe für die Einschätzung des 1. Halbjahres (offene Angaben)</a:t>
            </a:r>
            <a:endParaRPr lang="de-DE" sz="2400" dirty="0">
              <a:latin typeface="Segoe UI" panose="020B0502040204020203" pitchFamily="34" charset="0"/>
            </a:endParaRPr>
          </a:p>
        </p:txBody>
      </p:sp>
    </p:spTree>
    <p:extLst>
      <p:ext uri="{BB962C8B-B14F-4D97-AF65-F5344CB8AC3E}">
        <p14:creationId xmlns:p14="http://schemas.microsoft.com/office/powerpoint/2010/main" val="397193620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Linie_Aktuelle Lage">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4111775" y="1674813"/>
            <a:ext cx="4288481" cy="4621212"/>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3"/>
          <p:cNvSpPr>
            <a:spLocks noGrp="1"/>
          </p:cNvSpPr>
          <p:nvPr>
            <p:ph type="body" sz="quarter" idx="17"/>
          </p:nvPr>
        </p:nvSpPr>
        <p:spPr>
          <a:xfrm>
            <a:off x="8648700" y="2036762"/>
            <a:ext cx="3027363" cy="2840038"/>
          </a:xfrm>
          <a:prstGeom prst="rect">
            <a:avLst/>
          </a:prstGeom>
        </p:spPr>
        <p:txBody>
          <a:bodyPr lIns="0"/>
          <a:lstStyle>
            <a:lvl1pPr marL="0" indent="0">
              <a:buNone/>
              <a:defRPr sz="1400">
                <a:solidFill>
                  <a:schemeClr val="tx1"/>
                </a:solidFill>
              </a:defRPr>
            </a:lvl1pPr>
          </a:lstStyle>
          <a:p>
            <a:pPr lvl="0"/>
            <a:r>
              <a:rPr lang="de-DE" dirty="0"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9" name="Textplatzhalter 8"/>
          <p:cNvSpPr>
            <a:spLocks noGrp="1"/>
          </p:cNvSpPr>
          <p:nvPr>
            <p:ph type="body" sz="quarter" idx="25"/>
          </p:nvPr>
        </p:nvSpPr>
        <p:spPr>
          <a:xfrm>
            <a:off x="8655460" y="5381822"/>
            <a:ext cx="3024000" cy="252412"/>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34257252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6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69654"/>
            <a:ext cx="451145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5411788" y="1665288"/>
            <a:ext cx="4496735"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7" name="Textplatzhalter 11"/>
          <p:cNvSpPr>
            <a:spLocks noGrp="1"/>
          </p:cNvSpPr>
          <p:nvPr>
            <p:ph type="body" sz="quarter" idx="15"/>
          </p:nvPr>
        </p:nvSpPr>
        <p:spPr>
          <a:xfrm>
            <a:off x="695325" y="5985320"/>
            <a:ext cx="9222724"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10"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344171541"/>
      </p:ext>
    </p:extLst>
  </p:cSld>
  <p:clrMapOvr>
    <a:masterClrMapping/>
  </p:clrMapOvr>
  <p:transition spd="med">
    <p:fade/>
  </p:transition>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5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Frage"/>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Basis"/>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dirty="0" smtClean="0"/>
              <a:t>Formatvorlagen des Textmasters bearbeiten</a:t>
            </a:r>
          </a:p>
          <a:p>
            <a:pPr lvl="0"/>
            <a:r>
              <a:rPr lang="de-DE" dirty="0" smtClean="0"/>
              <a:t>Zweite Ebene</a:t>
            </a:r>
          </a:p>
          <a:p>
            <a:pPr lvl="0"/>
            <a:r>
              <a:rPr lang="de-DE" dirty="0" smtClean="0"/>
              <a:t>Dritte Ebene</a:t>
            </a:r>
          </a:p>
          <a:p>
            <a:pPr lvl="0"/>
            <a:r>
              <a:rPr lang="de-DE" dirty="0" smtClean="0"/>
              <a:t>Vierte Ebene</a:t>
            </a:r>
          </a:p>
          <a:p>
            <a:pPr lvl="0"/>
            <a:r>
              <a:rPr lang="de-DE" dirty="0" smtClean="0"/>
              <a:t>Fünfte Ebene</a:t>
            </a:r>
            <a:endParaRPr lang="de-DE" dirty="0"/>
          </a:p>
        </p:txBody>
      </p:sp>
      <p:sp>
        <p:nvSpPr>
          <p:cNvPr id="9" name="Kommentar"/>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922932897"/>
      </p:ext>
    </p:extLst>
  </p:cSld>
  <p:clrMapOvr>
    <a:masterClrMapping/>
  </p:clrMapOvr>
  <p:transition spd="med">
    <p:fade/>
  </p:transition>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Dia rechts, Textblock link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504011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56729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71373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8"/>
          </p:nvPr>
        </p:nvSpPr>
        <p:spPr>
          <a:xfrm>
            <a:off x="71373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17412315"/>
      </p:ext>
    </p:extLst>
  </p:cSld>
  <p:clrMapOvr>
    <a:masterClrMapping/>
  </p:clrMapOvr>
  <p:transition spd="med">
    <p:fade/>
  </p:transition>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1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3352189507"/>
      </p:ext>
    </p:extLst>
  </p:cSld>
  <p:clrMapOvr>
    <a:masterClrMapping/>
  </p:clrMapOvr>
  <p:transition spd="med">
    <p:fade/>
  </p:transition>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00 Leut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pic>
        <p:nvPicPr>
          <p:cNvPr id="5" name="MIO_OBJECT1" descr="Mann">
            <a:extLst>
              <a:ext uri="{FF2B5EF4-FFF2-40B4-BE49-F238E27FC236}">
                <a16:creationId xmlns:a16="http://schemas.microsoft.com/office/drawing/2014/main" id="{0BF22739-1F98-45E5-AEDF-34FA9E505C8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1555213"/>
            <a:ext cx="499729" cy="360000"/>
          </a:xfrm>
          <a:prstGeom prst="rect">
            <a:avLst/>
          </a:prstGeom>
        </p:spPr>
      </p:pic>
      <p:pic>
        <p:nvPicPr>
          <p:cNvPr id="6" name="MIO_OBJECT1" descr="Mann">
            <a:extLst>
              <a:ext uri="{FF2B5EF4-FFF2-40B4-BE49-F238E27FC236}">
                <a16:creationId xmlns:a16="http://schemas.microsoft.com/office/drawing/2014/main" id="{BFF94970-9944-41C9-A119-CC46E5FB9A1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1555213"/>
            <a:ext cx="499729" cy="360000"/>
          </a:xfrm>
          <a:prstGeom prst="rect">
            <a:avLst/>
          </a:prstGeom>
        </p:spPr>
      </p:pic>
      <p:pic>
        <p:nvPicPr>
          <p:cNvPr id="7" name="MIO_OBJECT1" descr="Mann">
            <a:extLst>
              <a:ext uri="{FF2B5EF4-FFF2-40B4-BE49-F238E27FC236}">
                <a16:creationId xmlns:a16="http://schemas.microsoft.com/office/drawing/2014/main" id="{A08357DA-9385-403B-8E15-65EEF52255A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1555213"/>
            <a:ext cx="499729" cy="360000"/>
          </a:xfrm>
          <a:prstGeom prst="rect">
            <a:avLst/>
          </a:prstGeom>
        </p:spPr>
      </p:pic>
      <p:pic>
        <p:nvPicPr>
          <p:cNvPr id="8" name="MIO_OBJECT1" descr="Mann">
            <a:extLst>
              <a:ext uri="{FF2B5EF4-FFF2-40B4-BE49-F238E27FC236}">
                <a16:creationId xmlns:a16="http://schemas.microsoft.com/office/drawing/2014/main" id="{EEF9A918-05B7-4369-BACB-A949960DE03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1555213"/>
            <a:ext cx="499729" cy="360000"/>
          </a:xfrm>
          <a:prstGeom prst="rect">
            <a:avLst/>
          </a:prstGeom>
        </p:spPr>
      </p:pic>
      <p:pic>
        <p:nvPicPr>
          <p:cNvPr id="9" name="MIO_OBJECT1" descr="Mann">
            <a:extLst>
              <a:ext uri="{FF2B5EF4-FFF2-40B4-BE49-F238E27FC236}">
                <a16:creationId xmlns:a16="http://schemas.microsoft.com/office/drawing/2014/main" id="{21C844BF-1EAC-4B69-85BD-D410C8D7866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1555213"/>
            <a:ext cx="499729" cy="360000"/>
          </a:xfrm>
          <a:prstGeom prst="rect">
            <a:avLst/>
          </a:prstGeom>
        </p:spPr>
      </p:pic>
      <p:pic>
        <p:nvPicPr>
          <p:cNvPr id="10" name="MIO_OBJECT1" descr="Mann">
            <a:extLst>
              <a:ext uri="{FF2B5EF4-FFF2-40B4-BE49-F238E27FC236}">
                <a16:creationId xmlns:a16="http://schemas.microsoft.com/office/drawing/2014/main" id="{0A773354-F193-4E9F-94E7-123AF71F2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1555213"/>
            <a:ext cx="499729" cy="360000"/>
          </a:xfrm>
          <a:prstGeom prst="rect">
            <a:avLst/>
          </a:prstGeom>
        </p:spPr>
      </p:pic>
      <p:pic>
        <p:nvPicPr>
          <p:cNvPr id="11" name="MIO_OBJECT1" descr="Mann">
            <a:extLst>
              <a:ext uri="{FF2B5EF4-FFF2-40B4-BE49-F238E27FC236}">
                <a16:creationId xmlns:a16="http://schemas.microsoft.com/office/drawing/2014/main" id="{D6181EFB-C2E9-4EC5-A0A2-F112869BC6F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1555213"/>
            <a:ext cx="499729" cy="360000"/>
          </a:xfrm>
          <a:prstGeom prst="rect">
            <a:avLst/>
          </a:prstGeom>
        </p:spPr>
      </p:pic>
      <p:pic>
        <p:nvPicPr>
          <p:cNvPr id="12" name="MIO_OBJECT1" descr="Mann">
            <a:extLst>
              <a:ext uri="{FF2B5EF4-FFF2-40B4-BE49-F238E27FC236}">
                <a16:creationId xmlns:a16="http://schemas.microsoft.com/office/drawing/2014/main" id="{78E4E5D5-3D11-4FF5-B5DF-29D9A1BB2F8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1555213"/>
            <a:ext cx="499729" cy="360000"/>
          </a:xfrm>
          <a:prstGeom prst="rect">
            <a:avLst/>
          </a:prstGeom>
        </p:spPr>
      </p:pic>
      <p:pic>
        <p:nvPicPr>
          <p:cNvPr id="13" name="MIO_OBJECT1" descr="Mann">
            <a:extLst>
              <a:ext uri="{FF2B5EF4-FFF2-40B4-BE49-F238E27FC236}">
                <a16:creationId xmlns:a16="http://schemas.microsoft.com/office/drawing/2014/main" id="{0D7A7801-1FF9-4AA4-957D-B47E5F50870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1555213"/>
            <a:ext cx="499729" cy="360000"/>
          </a:xfrm>
          <a:prstGeom prst="rect">
            <a:avLst/>
          </a:prstGeom>
        </p:spPr>
      </p:pic>
      <p:pic>
        <p:nvPicPr>
          <p:cNvPr id="14" name="MIO_OBJECT1" descr="Mann">
            <a:extLst>
              <a:ext uri="{FF2B5EF4-FFF2-40B4-BE49-F238E27FC236}">
                <a16:creationId xmlns:a16="http://schemas.microsoft.com/office/drawing/2014/main" id="{3F61CA67-AAAC-4F6A-856C-F4D260E927D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1555213"/>
            <a:ext cx="499729" cy="360000"/>
          </a:xfrm>
          <a:prstGeom prst="rect">
            <a:avLst/>
          </a:prstGeom>
        </p:spPr>
      </p:pic>
      <p:pic>
        <p:nvPicPr>
          <p:cNvPr id="15" name="MIO_OBJECT1" descr="Mann">
            <a:extLst>
              <a:ext uri="{FF2B5EF4-FFF2-40B4-BE49-F238E27FC236}">
                <a16:creationId xmlns:a16="http://schemas.microsoft.com/office/drawing/2014/main" id="{E319B1D7-157D-4E5E-86F7-036EF9186BA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017373"/>
            <a:ext cx="499729" cy="360000"/>
          </a:xfrm>
          <a:prstGeom prst="rect">
            <a:avLst/>
          </a:prstGeom>
        </p:spPr>
      </p:pic>
      <p:pic>
        <p:nvPicPr>
          <p:cNvPr id="16" name="MIO_OBJECT1" descr="Mann">
            <a:extLst>
              <a:ext uri="{FF2B5EF4-FFF2-40B4-BE49-F238E27FC236}">
                <a16:creationId xmlns:a16="http://schemas.microsoft.com/office/drawing/2014/main" id="{B2BD44F6-4BF3-4597-AABC-BA8F81295D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017373"/>
            <a:ext cx="499729" cy="360000"/>
          </a:xfrm>
          <a:prstGeom prst="rect">
            <a:avLst/>
          </a:prstGeom>
        </p:spPr>
      </p:pic>
      <p:pic>
        <p:nvPicPr>
          <p:cNvPr id="17" name="MIO_OBJECT1" descr="Mann">
            <a:extLst>
              <a:ext uri="{FF2B5EF4-FFF2-40B4-BE49-F238E27FC236}">
                <a16:creationId xmlns:a16="http://schemas.microsoft.com/office/drawing/2014/main" id="{C3FF7B8C-DC71-4D1E-A1F0-1930C26AF9B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017373"/>
            <a:ext cx="499729" cy="360000"/>
          </a:xfrm>
          <a:prstGeom prst="rect">
            <a:avLst/>
          </a:prstGeom>
        </p:spPr>
      </p:pic>
      <p:pic>
        <p:nvPicPr>
          <p:cNvPr id="18" name="MIO_OBJECT1" descr="Mann">
            <a:extLst>
              <a:ext uri="{FF2B5EF4-FFF2-40B4-BE49-F238E27FC236}">
                <a16:creationId xmlns:a16="http://schemas.microsoft.com/office/drawing/2014/main" id="{56E3522A-79BA-4D04-8622-F5A518F16F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017373"/>
            <a:ext cx="499729" cy="360000"/>
          </a:xfrm>
          <a:prstGeom prst="rect">
            <a:avLst/>
          </a:prstGeom>
        </p:spPr>
      </p:pic>
      <p:pic>
        <p:nvPicPr>
          <p:cNvPr id="19" name="MIO_OBJECT1" descr="Mann">
            <a:extLst>
              <a:ext uri="{FF2B5EF4-FFF2-40B4-BE49-F238E27FC236}">
                <a16:creationId xmlns:a16="http://schemas.microsoft.com/office/drawing/2014/main" id="{176EEC39-E42C-425A-BF87-6A30B4F156C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017373"/>
            <a:ext cx="499729" cy="360000"/>
          </a:xfrm>
          <a:prstGeom prst="rect">
            <a:avLst/>
          </a:prstGeom>
        </p:spPr>
      </p:pic>
      <p:pic>
        <p:nvPicPr>
          <p:cNvPr id="20" name="MIO_OBJECT1" descr="Mann">
            <a:extLst>
              <a:ext uri="{FF2B5EF4-FFF2-40B4-BE49-F238E27FC236}">
                <a16:creationId xmlns:a16="http://schemas.microsoft.com/office/drawing/2014/main" id="{059090A0-BA94-4E73-9085-182EF1D69ED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017373"/>
            <a:ext cx="499729" cy="360000"/>
          </a:xfrm>
          <a:prstGeom prst="rect">
            <a:avLst/>
          </a:prstGeom>
        </p:spPr>
      </p:pic>
      <p:pic>
        <p:nvPicPr>
          <p:cNvPr id="21" name="MIO_OBJECT1" descr="Mann">
            <a:extLst>
              <a:ext uri="{FF2B5EF4-FFF2-40B4-BE49-F238E27FC236}">
                <a16:creationId xmlns:a16="http://schemas.microsoft.com/office/drawing/2014/main" id="{1B41847A-0D09-4D88-AED2-AF6C4FD9B97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017373"/>
            <a:ext cx="499729" cy="360000"/>
          </a:xfrm>
          <a:prstGeom prst="rect">
            <a:avLst/>
          </a:prstGeom>
        </p:spPr>
      </p:pic>
      <p:pic>
        <p:nvPicPr>
          <p:cNvPr id="22" name="MIO_OBJECT1" descr="Mann">
            <a:extLst>
              <a:ext uri="{FF2B5EF4-FFF2-40B4-BE49-F238E27FC236}">
                <a16:creationId xmlns:a16="http://schemas.microsoft.com/office/drawing/2014/main" id="{B6DF0EC4-CC22-49C6-9112-01717289527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017373"/>
            <a:ext cx="499729" cy="360000"/>
          </a:xfrm>
          <a:prstGeom prst="rect">
            <a:avLst/>
          </a:prstGeom>
        </p:spPr>
      </p:pic>
      <p:pic>
        <p:nvPicPr>
          <p:cNvPr id="23" name="MIO_OBJECT1" descr="Mann">
            <a:extLst>
              <a:ext uri="{FF2B5EF4-FFF2-40B4-BE49-F238E27FC236}">
                <a16:creationId xmlns:a16="http://schemas.microsoft.com/office/drawing/2014/main" id="{9EF9DF74-B275-4358-B125-A8BA06424B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017373"/>
            <a:ext cx="499729" cy="360000"/>
          </a:xfrm>
          <a:prstGeom prst="rect">
            <a:avLst/>
          </a:prstGeom>
        </p:spPr>
      </p:pic>
      <p:pic>
        <p:nvPicPr>
          <p:cNvPr id="24" name="MIO_OBJECT1" descr="Mann">
            <a:extLst>
              <a:ext uri="{FF2B5EF4-FFF2-40B4-BE49-F238E27FC236}">
                <a16:creationId xmlns:a16="http://schemas.microsoft.com/office/drawing/2014/main" id="{5A567F3C-721C-4598-861B-46E6D5E7CD8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017373"/>
            <a:ext cx="499729" cy="360000"/>
          </a:xfrm>
          <a:prstGeom prst="rect">
            <a:avLst/>
          </a:prstGeom>
        </p:spPr>
      </p:pic>
      <p:pic>
        <p:nvPicPr>
          <p:cNvPr id="25" name="MIO_OBJECT1" descr="Mann">
            <a:extLst>
              <a:ext uri="{FF2B5EF4-FFF2-40B4-BE49-F238E27FC236}">
                <a16:creationId xmlns:a16="http://schemas.microsoft.com/office/drawing/2014/main" id="{968C68BE-5494-4F6E-832E-29A67548114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479527"/>
            <a:ext cx="499729" cy="360000"/>
          </a:xfrm>
          <a:prstGeom prst="rect">
            <a:avLst/>
          </a:prstGeom>
        </p:spPr>
      </p:pic>
      <p:pic>
        <p:nvPicPr>
          <p:cNvPr id="26" name="MIO_OBJECT1" descr="Mann">
            <a:extLst>
              <a:ext uri="{FF2B5EF4-FFF2-40B4-BE49-F238E27FC236}">
                <a16:creationId xmlns:a16="http://schemas.microsoft.com/office/drawing/2014/main" id="{F0FB2031-A371-4FF9-9B83-54F32C5AA15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479527"/>
            <a:ext cx="499729" cy="360000"/>
          </a:xfrm>
          <a:prstGeom prst="rect">
            <a:avLst/>
          </a:prstGeom>
        </p:spPr>
      </p:pic>
      <p:pic>
        <p:nvPicPr>
          <p:cNvPr id="27" name="MIO_OBJECT1" descr="Mann">
            <a:extLst>
              <a:ext uri="{FF2B5EF4-FFF2-40B4-BE49-F238E27FC236}">
                <a16:creationId xmlns:a16="http://schemas.microsoft.com/office/drawing/2014/main" id="{23A5034E-DA9E-48EC-AF53-A133C67D04B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479527"/>
            <a:ext cx="499729" cy="360000"/>
          </a:xfrm>
          <a:prstGeom prst="rect">
            <a:avLst/>
          </a:prstGeom>
        </p:spPr>
      </p:pic>
      <p:pic>
        <p:nvPicPr>
          <p:cNvPr id="28" name="MIO_OBJECT1" descr="Mann">
            <a:extLst>
              <a:ext uri="{FF2B5EF4-FFF2-40B4-BE49-F238E27FC236}">
                <a16:creationId xmlns:a16="http://schemas.microsoft.com/office/drawing/2014/main" id="{B6B2494F-D3C3-4059-A2E7-2B90571F06B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479527"/>
            <a:ext cx="499729" cy="360000"/>
          </a:xfrm>
          <a:prstGeom prst="rect">
            <a:avLst/>
          </a:prstGeom>
        </p:spPr>
      </p:pic>
      <p:pic>
        <p:nvPicPr>
          <p:cNvPr id="29" name="MIO_OBJECT1" descr="Mann">
            <a:extLst>
              <a:ext uri="{FF2B5EF4-FFF2-40B4-BE49-F238E27FC236}">
                <a16:creationId xmlns:a16="http://schemas.microsoft.com/office/drawing/2014/main" id="{51E872D8-9774-4FC1-85A9-3DE0D43E7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479527"/>
            <a:ext cx="499729" cy="360000"/>
          </a:xfrm>
          <a:prstGeom prst="rect">
            <a:avLst/>
          </a:prstGeom>
        </p:spPr>
      </p:pic>
      <p:pic>
        <p:nvPicPr>
          <p:cNvPr id="30" name="MIO_OBJECT1" descr="Mann">
            <a:extLst>
              <a:ext uri="{FF2B5EF4-FFF2-40B4-BE49-F238E27FC236}">
                <a16:creationId xmlns:a16="http://schemas.microsoft.com/office/drawing/2014/main" id="{D51801A7-3885-4D7E-8FC7-B2A1C8B312A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479527"/>
            <a:ext cx="499729" cy="360000"/>
          </a:xfrm>
          <a:prstGeom prst="rect">
            <a:avLst/>
          </a:prstGeom>
        </p:spPr>
      </p:pic>
      <p:pic>
        <p:nvPicPr>
          <p:cNvPr id="31" name="MIO_OBJECT1" descr="Mann">
            <a:extLst>
              <a:ext uri="{FF2B5EF4-FFF2-40B4-BE49-F238E27FC236}">
                <a16:creationId xmlns:a16="http://schemas.microsoft.com/office/drawing/2014/main" id="{678D5F8F-28F6-4C42-A0B9-048BC487D97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479527"/>
            <a:ext cx="499729" cy="360000"/>
          </a:xfrm>
          <a:prstGeom prst="rect">
            <a:avLst/>
          </a:prstGeom>
        </p:spPr>
      </p:pic>
      <p:pic>
        <p:nvPicPr>
          <p:cNvPr id="32" name="MIO_OBJECT1" descr="Mann">
            <a:extLst>
              <a:ext uri="{FF2B5EF4-FFF2-40B4-BE49-F238E27FC236}">
                <a16:creationId xmlns:a16="http://schemas.microsoft.com/office/drawing/2014/main" id="{F0BEDD2C-431E-4899-8FC8-3EB5FA8834E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479527"/>
            <a:ext cx="499729" cy="360000"/>
          </a:xfrm>
          <a:prstGeom prst="rect">
            <a:avLst/>
          </a:prstGeom>
        </p:spPr>
      </p:pic>
      <p:pic>
        <p:nvPicPr>
          <p:cNvPr id="33" name="MIO_OBJECT1" descr="Mann">
            <a:extLst>
              <a:ext uri="{FF2B5EF4-FFF2-40B4-BE49-F238E27FC236}">
                <a16:creationId xmlns:a16="http://schemas.microsoft.com/office/drawing/2014/main" id="{39D86947-8BE2-4B21-8A5B-8CF28917AD1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479527"/>
            <a:ext cx="499729" cy="360000"/>
          </a:xfrm>
          <a:prstGeom prst="rect">
            <a:avLst/>
          </a:prstGeom>
        </p:spPr>
      </p:pic>
      <p:pic>
        <p:nvPicPr>
          <p:cNvPr id="34" name="MIO_OBJECT1" descr="Mann">
            <a:extLst>
              <a:ext uri="{FF2B5EF4-FFF2-40B4-BE49-F238E27FC236}">
                <a16:creationId xmlns:a16="http://schemas.microsoft.com/office/drawing/2014/main" id="{3CD64B5E-6937-45F8-A735-D633B19560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479527"/>
            <a:ext cx="499729" cy="360000"/>
          </a:xfrm>
          <a:prstGeom prst="rect">
            <a:avLst/>
          </a:prstGeom>
        </p:spPr>
      </p:pic>
      <p:pic>
        <p:nvPicPr>
          <p:cNvPr id="35" name="MIO_OBJECT1" descr="Mann">
            <a:extLst>
              <a:ext uri="{FF2B5EF4-FFF2-40B4-BE49-F238E27FC236}">
                <a16:creationId xmlns:a16="http://schemas.microsoft.com/office/drawing/2014/main" id="{CB33A1FA-B428-4611-83BD-07F9CDB99F0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941686"/>
            <a:ext cx="499729" cy="360000"/>
          </a:xfrm>
          <a:prstGeom prst="rect">
            <a:avLst/>
          </a:prstGeom>
        </p:spPr>
      </p:pic>
      <p:pic>
        <p:nvPicPr>
          <p:cNvPr id="36" name="MIO_OBJECT1" descr="Mann">
            <a:extLst>
              <a:ext uri="{FF2B5EF4-FFF2-40B4-BE49-F238E27FC236}">
                <a16:creationId xmlns:a16="http://schemas.microsoft.com/office/drawing/2014/main" id="{146215A0-2424-4A81-8E7F-BBB80E12C39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941686"/>
            <a:ext cx="499729" cy="360000"/>
          </a:xfrm>
          <a:prstGeom prst="rect">
            <a:avLst/>
          </a:prstGeom>
        </p:spPr>
      </p:pic>
      <p:pic>
        <p:nvPicPr>
          <p:cNvPr id="37" name="MIO_OBJECT1" descr="Mann">
            <a:extLst>
              <a:ext uri="{FF2B5EF4-FFF2-40B4-BE49-F238E27FC236}">
                <a16:creationId xmlns:a16="http://schemas.microsoft.com/office/drawing/2014/main" id="{301C7484-696C-4AB9-9DE1-07A0E403E9B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941686"/>
            <a:ext cx="499729" cy="360000"/>
          </a:xfrm>
          <a:prstGeom prst="rect">
            <a:avLst/>
          </a:prstGeom>
        </p:spPr>
      </p:pic>
      <p:pic>
        <p:nvPicPr>
          <p:cNvPr id="38" name="MIO_OBJECT1" descr="Mann">
            <a:extLst>
              <a:ext uri="{FF2B5EF4-FFF2-40B4-BE49-F238E27FC236}">
                <a16:creationId xmlns:a16="http://schemas.microsoft.com/office/drawing/2014/main" id="{B010EAC1-CE73-4ABB-90C1-CA67145674E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941686"/>
            <a:ext cx="499729" cy="360000"/>
          </a:xfrm>
          <a:prstGeom prst="rect">
            <a:avLst/>
          </a:prstGeom>
        </p:spPr>
      </p:pic>
      <p:pic>
        <p:nvPicPr>
          <p:cNvPr id="39" name="MIO_OBJECT1" descr="Mann">
            <a:extLst>
              <a:ext uri="{FF2B5EF4-FFF2-40B4-BE49-F238E27FC236}">
                <a16:creationId xmlns:a16="http://schemas.microsoft.com/office/drawing/2014/main" id="{2E2941D8-04F0-404C-B669-3294AD9A76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941686"/>
            <a:ext cx="499729" cy="360000"/>
          </a:xfrm>
          <a:prstGeom prst="rect">
            <a:avLst/>
          </a:prstGeom>
        </p:spPr>
      </p:pic>
      <p:pic>
        <p:nvPicPr>
          <p:cNvPr id="40" name="MIO_OBJECT1" descr="Mann">
            <a:extLst>
              <a:ext uri="{FF2B5EF4-FFF2-40B4-BE49-F238E27FC236}">
                <a16:creationId xmlns:a16="http://schemas.microsoft.com/office/drawing/2014/main" id="{78D1413B-1994-47FE-A70B-D7BCCE6AAD1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941686"/>
            <a:ext cx="499729" cy="360000"/>
          </a:xfrm>
          <a:prstGeom prst="rect">
            <a:avLst/>
          </a:prstGeom>
        </p:spPr>
      </p:pic>
      <p:pic>
        <p:nvPicPr>
          <p:cNvPr id="41" name="MIO_OBJECT1" descr="Mann">
            <a:extLst>
              <a:ext uri="{FF2B5EF4-FFF2-40B4-BE49-F238E27FC236}">
                <a16:creationId xmlns:a16="http://schemas.microsoft.com/office/drawing/2014/main" id="{9B822602-4B74-4EE4-A901-6F580327D8E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941686"/>
            <a:ext cx="499729" cy="360000"/>
          </a:xfrm>
          <a:prstGeom prst="rect">
            <a:avLst/>
          </a:prstGeom>
        </p:spPr>
      </p:pic>
      <p:pic>
        <p:nvPicPr>
          <p:cNvPr id="42" name="MIO_OBJECT1" descr="Mann">
            <a:extLst>
              <a:ext uri="{FF2B5EF4-FFF2-40B4-BE49-F238E27FC236}">
                <a16:creationId xmlns:a16="http://schemas.microsoft.com/office/drawing/2014/main" id="{12522BF9-1571-446A-A013-A1451562AA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941686"/>
            <a:ext cx="499729" cy="360000"/>
          </a:xfrm>
          <a:prstGeom prst="rect">
            <a:avLst/>
          </a:prstGeom>
        </p:spPr>
      </p:pic>
      <p:pic>
        <p:nvPicPr>
          <p:cNvPr id="43" name="MIO_OBJECT1" descr="Mann">
            <a:extLst>
              <a:ext uri="{FF2B5EF4-FFF2-40B4-BE49-F238E27FC236}">
                <a16:creationId xmlns:a16="http://schemas.microsoft.com/office/drawing/2014/main" id="{D7267420-B648-407E-9DAB-FC4EB02FF19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941686"/>
            <a:ext cx="499729" cy="360000"/>
          </a:xfrm>
          <a:prstGeom prst="rect">
            <a:avLst/>
          </a:prstGeom>
        </p:spPr>
      </p:pic>
      <p:pic>
        <p:nvPicPr>
          <p:cNvPr id="44" name="MIO_OBJECT1" descr="Mann">
            <a:extLst>
              <a:ext uri="{FF2B5EF4-FFF2-40B4-BE49-F238E27FC236}">
                <a16:creationId xmlns:a16="http://schemas.microsoft.com/office/drawing/2014/main" id="{1E7771B8-5280-4431-B50E-C35D4475B20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941686"/>
            <a:ext cx="499729" cy="360000"/>
          </a:xfrm>
          <a:prstGeom prst="rect">
            <a:avLst/>
          </a:prstGeom>
        </p:spPr>
      </p:pic>
      <p:pic>
        <p:nvPicPr>
          <p:cNvPr id="45" name="MIO_OBJECT1" descr="Mann">
            <a:extLst>
              <a:ext uri="{FF2B5EF4-FFF2-40B4-BE49-F238E27FC236}">
                <a16:creationId xmlns:a16="http://schemas.microsoft.com/office/drawing/2014/main" id="{F10D270F-06B2-4BA5-8875-38A46958B3B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3403843"/>
            <a:ext cx="499729" cy="360000"/>
          </a:xfrm>
          <a:prstGeom prst="rect">
            <a:avLst/>
          </a:prstGeom>
        </p:spPr>
      </p:pic>
      <p:pic>
        <p:nvPicPr>
          <p:cNvPr id="46" name="MIO_OBJECT1" descr="Mann">
            <a:extLst>
              <a:ext uri="{FF2B5EF4-FFF2-40B4-BE49-F238E27FC236}">
                <a16:creationId xmlns:a16="http://schemas.microsoft.com/office/drawing/2014/main" id="{8E08325D-F175-4FF3-9E43-C9C18F08BF8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3403843"/>
            <a:ext cx="499729" cy="360000"/>
          </a:xfrm>
          <a:prstGeom prst="rect">
            <a:avLst/>
          </a:prstGeom>
        </p:spPr>
      </p:pic>
      <p:pic>
        <p:nvPicPr>
          <p:cNvPr id="47" name="MIO_OBJECT1" descr="Mann">
            <a:extLst>
              <a:ext uri="{FF2B5EF4-FFF2-40B4-BE49-F238E27FC236}">
                <a16:creationId xmlns:a16="http://schemas.microsoft.com/office/drawing/2014/main" id="{8D6B6203-6E0D-4FC9-BC13-2706C4A6D06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3403843"/>
            <a:ext cx="499729" cy="360000"/>
          </a:xfrm>
          <a:prstGeom prst="rect">
            <a:avLst/>
          </a:prstGeom>
        </p:spPr>
      </p:pic>
      <p:pic>
        <p:nvPicPr>
          <p:cNvPr id="48" name="MIO_OBJECT1" descr="Mann">
            <a:extLst>
              <a:ext uri="{FF2B5EF4-FFF2-40B4-BE49-F238E27FC236}">
                <a16:creationId xmlns:a16="http://schemas.microsoft.com/office/drawing/2014/main" id="{C0D63BFB-044D-4341-AFC3-D42D628252E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3403843"/>
            <a:ext cx="499729" cy="360000"/>
          </a:xfrm>
          <a:prstGeom prst="rect">
            <a:avLst/>
          </a:prstGeom>
        </p:spPr>
      </p:pic>
      <p:pic>
        <p:nvPicPr>
          <p:cNvPr id="49" name="MIO_OBJECT1" descr="Mann">
            <a:extLst>
              <a:ext uri="{FF2B5EF4-FFF2-40B4-BE49-F238E27FC236}">
                <a16:creationId xmlns:a16="http://schemas.microsoft.com/office/drawing/2014/main" id="{C39FB028-5466-4F14-8066-35A75B89AF7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3403843"/>
            <a:ext cx="499729" cy="360000"/>
          </a:xfrm>
          <a:prstGeom prst="rect">
            <a:avLst/>
          </a:prstGeom>
        </p:spPr>
      </p:pic>
      <p:pic>
        <p:nvPicPr>
          <p:cNvPr id="50" name="MIO_OBJECT1" descr="Mann">
            <a:extLst>
              <a:ext uri="{FF2B5EF4-FFF2-40B4-BE49-F238E27FC236}">
                <a16:creationId xmlns:a16="http://schemas.microsoft.com/office/drawing/2014/main" id="{386A3184-AA12-48BB-894B-C66331BA2C4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3403843"/>
            <a:ext cx="499729" cy="360000"/>
          </a:xfrm>
          <a:prstGeom prst="rect">
            <a:avLst/>
          </a:prstGeom>
        </p:spPr>
      </p:pic>
      <p:pic>
        <p:nvPicPr>
          <p:cNvPr id="51" name="MIO_OBJECT1" descr="Mann">
            <a:extLst>
              <a:ext uri="{FF2B5EF4-FFF2-40B4-BE49-F238E27FC236}">
                <a16:creationId xmlns:a16="http://schemas.microsoft.com/office/drawing/2014/main" id="{88A4DCFA-7EA3-4B5E-B987-B7C2EF032AF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3403843"/>
            <a:ext cx="499729" cy="360000"/>
          </a:xfrm>
          <a:prstGeom prst="rect">
            <a:avLst/>
          </a:prstGeom>
        </p:spPr>
      </p:pic>
      <p:pic>
        <p:nvPicPr>
          <p:cNvPr id="52" name="MIO_OBJECT1" descr="Mann">
            <a:extLst>
              <a:ext uri="{FF2B5EF4-FFF2-40B4-BE49-F238E27FC236}">
                <a16:creationId xmlns:a16="http://schemas.microsoft.com/office/drawing/2014/main" id="{5FC8BFC2-4350-491E-9BD9-E97AB0DED4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3403843"/>
            <a:ext cx="499729" cy="360000"/>
          </a:xfrm>
          <a:prstGeom prst="rect">
            <a:avLst/>
          </a:prstGeom>
        </p:spPr>
      </p:pic>
      <p:pic>
        <p:nvPicPr>
          <p:cNvPr id="53" name="MIO_OBJECT1" descr="Mann">
            <a:extLst>
              <a:ext uri="{FF2B5EF4-FFF2-40B4-BE49-F238E27FC236}">
                <a16:creationId xmlns:a16="http://schemas.microsoft.com/office/drawing/2014/main" id="{5672D123-7E93-424C-8CB1-792967D2ED9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3403843"/>
            <a:ext cx="499729" cy="360000"/>
          </a:xfrm>
          <a:prstGeom prst="rect">
            <a:avLst/>
          </a:prstGeom>
        </p:spPr>
      </p:pic>
      <p:pic>
        <p:nvPicPr>
          <p:cNvPr id="54" name="MIO_OBJECT1" descr="Mann">
            <a:extLst>
              <a:ext uri="{FF2B5EF4-FFF2-40B4-BE49-F238E27FC236}">
                <a16:creationId xmlns:a16="http://schemas.microsoft.com/office/drawing/2014/main" id="{949A38EB-4E43-4760-9997-0160E048483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3403843"/>
            <a:ext cx="499729" cy="360000"/>
          </a:xfrm>
          <a:prstGeom prst="rect">
            <a:avLst/>
          </a:prstGeom>
        </p:spPr>
      </p:pic>
      <p:pic>
        <p:nvPicPr>
          <p:cNvPr id="55" name="MIO_OBJECT1" descr="Mann">
            <a:extLst>
              <a:ext uri="{FF2B5EF4-FFF2-40B4-BE49-F238E27FC236}">
                <a16:creationId xmlns:a16="http://schemas.microsoft.com/office/drawing/2014/main" id="{C4A2A3BB-650E-46F7-BC13-67DF30B1B12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3866006"/>
            <a:ext cx="499729" cy="360000"/>
          </a:xfrm>
          <a:prstGeom prst="rect">
            <a:avLst/>
          </a:prstGeom>
        </p:spPr>
      </p:pic>
      <p:pic>
        <p:nvPicPr>
          <p:cNvPr id="56" name="MIO_OBJECT1" descr="Mann">
            <a:extLst>
              <a:ext uri="{FF2B5EF4-FFF2-40B4-BE49-F238E27FC236}">
                <a16:creationId xmlns:a16="http://schemas.microsoft.com/office/drawing/2014/main" id="{E01DA021-9225-40EB-815B-EF94309BE22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3866006"/>
            <a:ext cx="499729" cy="360000"/>
          </a:xfrm>
          <a:prstGeom prst="rect">
            <a:avLst/>
          </a:prstGeom>
        </p:spPr>
      </p:pic>
      <p:pic>
        <p:nvPicPr>
          <p:cNvPr id="57" name="MIO_OBJECT1" descr="Mann">
            <a:extLst>
              <a:ext uri="{FF2B5EF4-FFF2-40B4-BE49-F238E27FC236}">
                <a16:creationId xmlns:a16="http://schemas.microsoft.com/office/drawing/2014/main" id="{45C4AAF2-1E7F-474B-AE76-032E6546488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3866006"/>
            <a:ext cx="499729" cy="360000"/>
          </a:xfrm>
          <a:prstGeom prst="rect">
            <a:avLst/>
          </a:prstGeom>
        </p:spPr>
      </p:pic>
      <p:pic>
        <p:nvPicPr>
          <p:cNvPr id="58" name="MIO_OBJECT1" descr="Mann">
            <a:extLst>
              <a:ext uri="{FF2B5EF4-FFF2-40B4-BE49-F238E27FC236}">
                <a16:creationId xmlns:a16="http://schemas.microsoft.com/office/drawing/2014/main" id="{1838CDDF-0A95-48DB-80AD-F20F07E4876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3866006"/>
            <a:ext cx="499729" cy="360000"/>
          </a:xfrm>
          <a:prstGeom prst="rect">
            <a:avLst/>
          </a:prstGeom>
        </p:spPr>
      </p:pic>
      <p:pic>
        <p:nvPicPr>
          <p:cNvPr id="59" name="MIO_OBJECT1" descr="Mann">
            <a:extLst>
              <a:ext uri="{FF2B5EF4-FFF2-40B4-BE49-F238E27FC236}">
                <a16:creationId xmlns:a16="http://schemas.microsoft.com/office/drawing/2014/main" id="{8D0AC583-4EA6-4134-8EBE-30BA758F1A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3866006"/>
            <a:ext cx="499729" cy="360000"/>
          </a:xfrm>
          <a:prstGeom prst="rect">
            <a:avLst/>
          </a:prstGeom>
        </p:spPr>
      </p:pic>
      <p:pic>
        <p:nvPicPr>
          <p:cNvPr id="60" name="MIO_OBJECT1" descr="Mann">
            <a:extLst>
              <a:ext uri="{FF2B5EF4-FFF2-40B4-BE49-F238E27FC236}">
                <a16:creationId xmlns:a16="http://schemas.microsoft.com/office/drawing/2014/main" id="{94E9CB81-1301-45DF-99F7-D06E96B32C4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3866006"/>
            <a:ext cx="499729" cy="360000"/>
          </a:xfrm>
          <a:prstGeom prst="rect">
            <a:avLst/>
          </a:prstGeom>
        </p:spPr>
      </p:pic>
      <p:pic>
        <p:nvPicPr>
          <p:cNvPr id="61" name="MIO_OBJECT1" descr="Mann">
            <a:extLst>
              <a:ext uri="{FF2B5EF4-FFF2-40B4-BE49-F238E27FC236}">
                <a16:creationId xmlns:a16="http://schemas.microsoft.com/office/drawing/2014/main" id="{412EB6D8-E88A-44D1-AE08-7ECE8A36982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3866006"/>
            <a:ext cx="499729" cy="360000"/>
          </a:xfrm>
          <a:prstGeom prst="rect">
            <a:avLst/>
          </a:prstGeom>
        </p:spPr>
      </p:pic>
      <p:pic>
        <p:nvPicPr>
          <p:cNvPr id="62" name="MIO_OBJECT1" descr="Mann">
            <a:extLst>
              <a:ext uri="{FF2B5EF4-FFF2-40B4-BE49-F238E27FC236}">
                <a16:creationId xmlns:a16="http://schemas.microsoft.com/office/drawing/2014/main" id="{3B4E26D3-A440-4BB7-B844-40BA9D55566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3866006"/>
            <a:ext cx="499729" cy="360000"/>
          </a:xfrm>
          <a:prstGeom prst="rect">
            <a:avLst/>
          </a:prstGeom>
        </p:spPr>
      </p:pic>
      <p:pic>
        <p:nvPicPr>
          <p:cNvPr id="63" name="MIO_OBJECT1" descr="Mann">
            <a:extLst>
              <a:ext uri="{FF2B5EF4-FFF2-40B4-BE49-F238E27FC236}">
                <a16:creationId xmlns:a16="http://schemas.microsoft.com/office/drawing/2014/main" id="{57815B20-AC58-47F4-8526-E4D5E6B39BF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3866006"/>
            <a:ext cx="499729" cy="360000"/>
          </a:xfrm>
          <a:prstGeom prst="rect">
            <a:avLst/>
          </a:prstGeom>
        </p:spPr>
      </p:pic>
      <p:pic>
        <p:nvPicPr>
          <p:cNvPr id="64" name="MIO_OBJECT1" descr="Mann">
            <a:extLst>
              <a:ext uri="{FF2B5EF4-FFF2-40B4-BE49-F238E27FC236}">
                <a16:creationId xmlns:a16="http://schemas.microsoft.com/office/drawing/2014/main" id="{B5E92D44-B16D-4E9F-B3B8-9A3A0FF1895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3866006"/>
            <a:ext cx="499729" cy="360000"/>
          </a:xfrm>
          <a:prstGeom prst="rect">
            <a:avLst/>
          </a:prstGeom>
        </p:spPr>
      </p:pic>
      <p:pic>
        <p:nvPicPr>
          <p:cNvPr id="65" name="MIO_OBJECT1" descr="Mann">
            <a:extLst>
              <a:ext uri="{FF2B5EF4-FFF2-40B4-BE49-F238E27FC236}">
                <a16:creationId xmlns:a16="http://schemas.microsoft.com/office/drawing/2014/main" id="{6DA2ED31-529C-4E83-8C6D-638D696F525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4328159"/>
            <a:ext cx="499729" cy="360000"/>
          </a:xfrm>
          <a:prstGeom prst="rect">
            <a:avLst/>
          </a:prstGeom>
        </p:spPr>
      </p:pic>
      <p:pic>
        <p:nvPicPr>
          <p:cNvPr id="66" name="MIO_OBJECT1" descr="Mann">
            <a:extLst>
              <a:ext uri="{FF2B5EF4-FFF2-40B4-BE49-F238E27FC236}">
                <a16:creationId xmlns:a16="http://schemas.microsoft.com/office/drawing/2014/main" id="{E7BA6EA0-B819-48AF-8A07-95CA106C828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4328159"/>
            <a:ext cx="499729" cy="360000"/>
          </a:xfrm>
          <a:prstGeom prst="rect">
            <a:avLst/>
          </a:prstGeom>
        </p:spPr>
      </p:pic>
      <p:pic>
        <p:nvPicPr>
          <p:cNvPr id="67" name="MIO_OBJECT1" descr="Mann">
            <a:extLst>
              <a:ext uri="{FF2B5EF4-FFF2-40B4-BE49-F238E27FC236}">
                <a16:creationId xmlns:a16="http://schemas.microsoft.com/office/drawing/2014/main" id="{39DA7B7A-9AE2-4C92-8059-EEF203AF37D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4328159"/>
            <a:ext cx="499729" cy="360000"/>
          </a:xfrm>
          <a:prstGeom prst="rect">
            <a:avLst/>
          </a:prstGeom>
        </p:spPr>
      </p:pic>
      <p:pic>
        <p:nvPicPr>
          <p:cNvPr id="68" name="MIO_OBJECT1" descr="Mann">
            <a:extLst>
              <a:ext uri="{FF2B5EF4-FFF2-40B4-BE49-F238E27FC236}">
                <a16:creationId xmlns:a16="http://schemas.microsoft.com/office/drawing/2014/main" id="{01E50E3C-320E-4BE5-A48F-D9A26F56824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4328159"/>
            <a:ext cx="499729" cy="360000"/>
          </a:xfrm>
          <a:prstGeom prst="rect">
            <a:avLst/>
          </a:prstGeom>
        </p:spPr>
      </p:pic>
      <p:pic>
        <p:nvPicPr>
          <p:cNvPr id="69" name="MIO_OBJECT1" descr="Mann">
            <a:extLst>
              <a:ext uri="{FF2B5EF4-FFF2-40B4-BE49-F238E27FC236}">
                <a16:creationId xmlns:a16="http://schemas.microsoft.com/office/drawing/2014/main" id="{58DC9609-4E31-496F-9993-DA4230FE176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4328159"/>
            <a:ext cx="499729" cy="360000"/>
          </a:xfrm>
          <a:prstGeom prst="rect">
            <a:avLst/>
          </a:prstGeom>
        </p:spPr>
      </p:pic>
      <p:pic>
        <p:nvPicPr>
          <p:cNvPr id="70" name="MIO_OBJECT1" descr="Mann">
            <a:extLst>
              <a:ext uri="{FF2B5EF4-FFF2-40B4-BE49-F238E27FC236}">
                <a16:creationId xmlns:a16="http://schemas.microsoft.com/office/drawing/2014/main" id="{52C66A8C-E7B3-4B77-A98A-0D5DF8AC635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4328159"/>
            <a:ext cx="499729" cy="360000"/>
          </a:xfrm>
          <a:prstGeom prst="rect">
            <a:avLst/>
          </a:prstGeom>
        </p:spPr>
      </p:pic>
      <p:pic>
        <p:nvPicPr>
          <p:cNvPr id="71" name="MIO_OBJECT2" descr="Mann">
            <a:extLst>
              <a:ext uri="{FF2B5EF4-FFF2-40B4-BE49-F238E27FC236}">
                <a16:creationId xmlns:a16="http://schemas.microsoft.com/office/drawing/2014/main" id="{2D54B177-AF78-4AA8-B7B6-EB9D5A376E9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4328159"/>
            <a:ext cx="499729" cy="360000"/>
          </a:xfrm>
          <a:prstGeom prst="rect">
            <a:avLst/>
          </a:prstGeom>
        </p:spPr>
      </p:pic>
      <p:pic>
        <p:nvPicPr>
          <p:cNvPr id="72" name="MIO_OBJECT2" descr="Mann">
            <a:extLst>
              <a:ext uri="{FF2B5EF4-FFF2-40B4-BE49-F238E27FC236}">
                <a16:creationId xmlns:a16="http://schemas.microsoft.com/office/drawing/2014/main" id="{7E45B6EF-553E-4528-A3CF-78E6CB014C3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4328159"/>
            <a:ext cx="499729" cy="360000"/>
          </a:xfrm>
          <a:prstGeom prst="rect">
            <a:avLst/>
          </a:prstGeom>
        </p:spPr>
      </p:pic>
      <p:pic>
        <p:nvPicPr>
          <p:cNvPr id="73" name="MIO_OBJECT2" descr="Mann">
            <a:extLst>
              <a:ext uri="{FF2B5EF4-FFF2-40B4-BE49-F238E27FC236}">
                <a16:creationId xmlns:a16="http://schemas.microsoft.com/office/drawing/2014/main" id="{D1171830-A535-49B8-A0E0-D358E1D8C637}"/>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4328159"/>
            <a:ext cx="499729" cy="360000"/>
          </a:xfrm>
          <a:prstGeom prst="rect">
            <a:avLst/>
          </a:prstGeom>
        </p:spPr>
      </p:pic>
      <p:pic>
        <p:nvPicPr>
          <p:cNvPr id="74" name="MIO_OBJECT2" descr="Mann">
            <a:extLst>
              <a:ext uri="{FF2B5EF4-FFF2-40B4-BE49-F238E27FC236}">
                <a16:creationId xmlns:a16="http://schemas.microsoft.com/office/drawing/2014/main" id="{23FD23C3-5BF4-481C-B1DE-1B8ACA9227A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4328159"/>
            <a:ext cx="499729" cy="360000"/>
          </a:xfrm>
          <a:prstGeom prst="rect">
            <a:avLst/>
          </a:prstGeom>
        </p:spPr>
      </p:pic>
      <p:pic>
        <p:nvPicPr>
          <p:cNvPr id="75" name="MIO_OBJECT2" descr="Mann">
            <a:extLst>
              <a:ext uri="{FF2B5EF4-FFF2-40B4-BE49-F238E27FC236}">
                <a16:creationId xmlns:a16="http://schemas.microsoft.com/office/drawing/2014/main" id="{7B2C6395-388C-409B-9669-3F16F5CD9B8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4790315"/>
            <a:ext cx="499729" cy="360000"/>
          </a:xfrm>
          <a:prstGeom prst="rect">
            <a:avLst/>
          </a:prstGeom>
        </p:spPr>
      </p:pic>
      <p:pic>
        <p:nvPicPr>
          <p:cNvPr id="76" name="MIO_OBJECT2" descr="Mann">
            <a:extLst>
              <a:ext uri="{FF2B5EF4-FFF2-40B4-BE49-F238E27FC236}">
                <a16:creationId xmlns:a16="http://schemas.microsoft.com/office/drawing/2014/main" id="{087DD2B9-82BD-4875-A7A4-9FD0EB98B6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4790315"/>
            <a:ext cx="499729" cy="360000"/>
          </a:xfrm>
          <a:prstGeom prst="rect">
            <a:avLst/>
          </a:prstGeom>
        </p:spPr>
      </p:pic>
      <p:pic>
        <p:nvPicPr>
          <p:cNvPr id="77" name="MIO_OBJECT2" descr="Mann">
            <a:extLst>
              <a:ext uri="{FF2B5EF4-FFF2-40B4-BE49-F238E27FC236}">
                <a16:creationId xmlns:a16="http://schemas.microsoft.com/office/drawing/2014/main" id="{B3014AD7-C759-4FF2-8A00-5065E46F5F2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4790315"/>
            <a:ext cx="499729" cy="360000"/>
          </a:xfrm>
          <a:prstGeom prst="rect">
            <a:avLst/>
          </a:prstGeom>
        </p:spPr>
      </p:pic>
      <p:pic>
        <p:nvPicPr>
          <p:cNvPr id="78" name="MIO_OBJECT2" descr="Mann">
            <a:extLst>
              <a:ext uri="{FF2B5EF4-FFF2-40B4-BE49-F238E27FC236}">
                <a16:creationId xmlns:a16="http://schemas.microsoft.com/office/drawing/2014/main" id="{77D96E27-3597-4338-BF16-C6438876A5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4790315"/>
            <a:ext cx="499729" cy="360000"/>
          </a:xfrm>
          <a:prstGeom prst="rect">
            <a:avLst/>
          </a:prstGeom>
        </p:spPr>
      </p:pic>
      <p:pic>
        <p:nvPicPr>
          <p:cNvPr id="79" name="MIO_OBJECT2" descr="Mann">
            <a:extLst>
              <a:ext uri="{FF2B5EF4-FFF2-40B4-BE49-F238E27FC236}">
                <a16:creationId xmlns:a16="http://schemas.microsoft.com/office/drawing/2014/main" id="{DDAC2CB0-E033-4895-BAC9-7548BFD9634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4790315"/>
            <a:ext cx="499729" cy="360000"/>
          </a:xfrm>
          <a:prstGeom prst="rect">
            <a:avLst/>
          </a:prstGeom>
        </p:spPr>
      </p:pic>
      <p:pic>
        <p:nvPicPr>
          <p:cNvPr id="80" name="MIO_OBJECT2" descr="Mann">
            <a:extLst>
              <a:ext uri="{FF2B5EF4-FFF2-40B4-BE49-F238E27FC236}">
                <a16:creationId xmlns:a16="http://schemas.microsoft.com/office/drawing/2014/main" id="{30A82A55-E724-44A2-AFDC-6BDC3FFC8581}"/>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4790315"/>
            <a:ext cx="499729" cy="360000"/>
          </a:xfrm>
          <a:prstGeom prst="rect">
            <a:avLst/>
          </a:prstGeom>
        </p:spPr>
      </p:pic>
      <p:pic>
        <p:nvPicPr>
          <p:cNvPr id="81" name="MIO_OBJECT2" descr="Mann">
            <a:extLst>
              <a:ext uri="{FF2B5EF4-FFF2-40B4-BE49-F238E27FC236}">
                <a16:creationId xmlns:a16="http://schemas.microsoft.com/office/drawing/2014/main" id="{E4125AEF-19F1-476D-BE50-59D6143694C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4790315"/>
            <a:ext cx="499729" cy="360000"/>
          </a:xfrm>
          <a:prstGeom prst="rect">
            <a:avLst/>
          </a:prstGeom>
        </p:spPr>
      </p:pic>
      <p:pic>
        <p:nvPicPr>
          <p:cNvPr id="82" name="MIO_OBJECT2" descr="Mann">
            <a:extLst>
              <a:ext uri="{FF2B5EF4-FFF2-40B4-BE49-F238E27FC236}">
                <a16:creationId xmlns:a16="http://schemas.microsoft.com/office/drawing/2014/main" id="{1DE11E56-DBAC-4959-97E6-EAC6D0A3D56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4790315"/>
            <a:ext cx="499729" cy="360000"/>
          </a:xfrm>
          <a:prstGeom prst="rect">
            <a:avLst/>
          </a:prstGeom>
        </p:spPr>
      </p:pic>
      <p:pic>
        <p:nvPicPr>
          <p:cNvPr id="83" name="MIO_OBJECT2" descr="Mann">
            <a:extLst>
              <a:ext uri="{FF2B5EF4-FFF2-40B4-BE49-F238E27FC236}">
                <a16:creationId xmlns:a16="http://schemas.microsoft.com/office/drawing/2014/main" id="{EE30425B-5C5C-46A1-BB83-6F036D228F8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4790315"/>
            <a:ext cx="499729" cy="360000"/>
          </a:xfrm>
          <a:prstGeom prst="rect">
            <a:avLst/>
          </a:prstGeom>
        </p:spPr>
      </p:pic>
      <p:pic>
        <p:nvPicPr>
          <p:cNvPr id="84" name="MIO_OBJECT2" descr="Mann">
            <a:extLst>
              <a:ext uri="{FF2B5EF4-FFF2-40B4-BE49-F238E27FC236}">
                <a16:creationId xmlns:a16="http://schemas.microsoft.com/office/drawing/2014/main" id="{689F442A-5C65-4A63-97A4-61FEFFE7548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4790315"/>
            <a:ext cx="499729" cy="360000"/>
          </a:xfrm>
          <a:prstGeom prst="rect">
            <a:avLst/>
          </a:prstGeom>
        </p:spPr>
      </p:pic>
      <p:pic>
        <p:nvPicPr>
          <p:cNvPr id="85" name="MIO_OBJECT2" descr="Mann">
            <a:extLst>
              <a:ext uri="{FF2B5EF4-FFF2-40B4-BE49-F238E27FC236}">
                <a16:creationId xmlns:a16="http://schemas.microsoft.com/office/drawing/2014/main" id="{AB172785-A21C-46FB-B9D0-ADC9DEEF58E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5252474"/>
            <a:ext cx="499729" cy="360000"/>
          </a:xfrm>
          <a:prstGeom prst="rect">
            <a:avLst/>
          </a:prstGeom>
        </p:spPr>
      </p:pic>
      <p:pic>
        <p:nvPicPr>
          <p:cNvPr id="86" name="MIO_OBJECT2" descr="Mann">
            <a:extLst>
              <a:ext uri="{FF2B5EF4-FFF2-40B4-BE49-F238E27FC236}">
                <a16:creationId xmlns:a16="http://schemas.microsoft.com/office/drawing/2014/main" id="{EC2D9CC4-4A65-45F8-92D9-C7BE8A38DBD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5252474"/>
            <a:ext cx="499729" cy="360000"/>
          </a:xfrm>
          <a:prstGeom prst="rect">
            <a:avLst/>
          </a:prstGeom>
        </p:spPr>
      </p:pic>
      <p:pic>
        <p:nvPicPr>
          <p:cNvPr id="87" name="MIO_OBJECT2" descr="Mann">
            <a:extLst>
              <a:ext uri="{FF2B5EF4-FFF2-40B4-BE49-F238E27FC236}">
                <a16:creationId xmlns:a16="http://schemas.microsoft.com/office/drawing/2014/main" id="{CC1C46E6-E9C0-4EDC-8EEA-CC7D40A4C58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5252474"/>
            <a:ext cx="499729" cy="360000"/>
          </a:xfrm>
          <a:prstGeom prst="rect">
            <a:avLst/>
          </a:prstGeom>
        </p:spPr>
      </p:pic>
      <p:pic>
        <p:nvPicPr>
          <p:cNvPr id="88" name="MIO_OBJECT2" descr="Mann">
            <a:extLst>
              <a:ext uri="{FF2B5EF4-FFF2-40B4-BE49-F238E27FC236}">
                <a16:creationId xmlns:a16="http://schemas.microsoft.com/office/drawing/2014/main" id="{CE00307D-8EB1-4AAD-9688-96D4E08CC65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5252474"/>
            <a:ext cx="499729" cy="360000"/>
          </a:xfrm>
          <a:prstGeom prst="rect">
            <a:avLst/>
          </a:prstGeom>
        </p:spPr>
      </p:pic>
      <p:pic>
        <p:nvPicPr>
          <p:cNvPr id="89" name="MIO_OBJECT2" descr="Mann">
            <a:extLst>
              <a:ext uri="{FF2B5EF4-FFF2-40B4-BE49-F238E27FC236}">
                <a16:creationId xmlns:a16="http://schemas.microsoft.com/office/drawing/2014/main" id="{EFE0E575-3388-4151-86C8-5894B201F47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5252474"/>
            <a:ext cx="499729" cy="360000"/>
          </a:xfrm>
          <a:prstGeom prst="rect">
            <a:avLst/>
          </a:prstGeom>
        </p:spPr>
      </p:pic>
      <p:pic>
        <p:nvPicPr>
          <p:cNvPr id="90" name="MIO_OBJECT2" descr="Mann">
            <a:extLst>
              <a:ext uri="{FF2B5EF4-FFF2-40B4-BE49-F238E27FC236}">
                <a16:creationId xmlns:a16="http://schemas.microsoft.com/office/drawing/2014/main" id="{96FD7ADD-7B34-49BA-9246-D03E4D3C7C7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5252474"/>
            <a:ext cx="499729" cy="360000"/>
          </a:xfrm>
          <a:prstGeom prst="rect">
            <a:avLst/>
          </a:prstGeom>
        </p:spPr>
      </p:pic>
      <p:pic>
        <p:nvPicPr>
          <p:cNvPr id="91" name="MIO_OBJECT2" descr="Mann">
            <a:extLst>
              <a:ext uri="{FF2B5EF4-FFF2-40B4-BE49-F238E27FC236}">
                <a16:creationId xmlns:a16="http://schemas.microsoft.com/office/drawing/2014/main" id="{1E7FD6CE-3DE6-4E11-9CE2-038D225A43A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5252474"/>
            <a:ext cx="499729" cy="360000"/>
          </a:xfrm>
          <a:prstGeom prst="rect">
            <a:avLst/>
          </a:prstGeom>
        </p:spPr>
      </p:pic>
      <p:pic>
        <p:nvPicPr>
          <p:cNvPr id="92" name="MIO_OBJECT2" descr="Mann">
            <a:extLst>
              <a:ext uri="{FF2B5EF4-FFF2-40B4-BE49-F238E27FC236}">
                <a16:creationId xmlns:a16="http://schemas.microsoft.com/office/drawing/2014/main" id="{88C153B6-DDE3-4D01-905C-4A4FC7BF807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5252474"/>
            <a:ext cx="499729" cy="360000"/>
          </a:xfrm>
          <a:prstGeom prst="rect">
            <a:avLst/>
          </a:prstGeom>
        </p:spPr>
      </p:pic>
      <p:pic>
        <p:nvPicPr>
          <p:cNvPr id="93" name="MIO_OBJECT2" descr="Mann">
            <a:extLst>
              <a:ext uri="{FF2B5EF4-FFF2-40B4-BE49-F238E27FC236}">
                <a16:creationId xmlns:a16="http://schemas.microsoft.com/office/drawing/2014/main" id="{3FD8F20C-B639-4E2D-86FC-7AD443D655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5252474"/>
            <a:ext cx="499729" cy="360000"/>
          </a:xfrm>
          <a:prstGeom prst="rect">
            <a:avLst/>
          </a:prstGeom>
        </p:spPr>
      </p:pic>
      <p:pic>
        <p:nvPicPr>
          <p:cNvPr id="94" name="MIO_OBJECT2" descr="Mann">
            <a:extLst>
              <a:ext uri="{FF2B5EF4-FFF2-40B4-BE49-F238E27FC236}">
                <a16:creationId xmlns:a16="http://schemas.microsoft.com/office/drawing/2014/main" id="{2584408E-94D0-43C1-8665-91AE570B54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5252474"/>
            <a:ext cx="499729" cy="360000"/>
          </a:xfrm>
          <a:prstGeom prst="rect">
            <a:avLst/>
          </a:prstGeom>
        </p:spPr>
      </p:pic>
      <p:pic>
        <p:nvPicPr>
          <p:cNvPr id="95" name="MIO_OBJECT2" descr="Mann">
            <a:extLst>
              <a:ext uri="{FF2B5EF4-FFF2-40B4-BE49-F238E27FC236}">
                <a16:creationId xmlns:a16="http://schemas.microsoft.com/office/drawing/2014/main" id="{E8F24C33-E6BD-4CDA-8697-D1DB5E1EDE5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5714632"/>
            <a:ext cx="499729" cy="360000"/>
          </a:xfrm>
          <a:prstGeom prst="rect">
            <a:avLst/>
          </a:prstGeom>
        </p:spPr>
      </p:pic>
      <p:pic>
        <p:nvPicPr>
          <p:cNvPr id="96" name="MIO_OBJECT2" descr="Mann">
            <a:extLst>
              <a:ext uri="{FF2B5EF4-FFF2-40B4-BE49-F238E27FC236}">
                <a16:creationId xmlns:a16="http://schemas.microsoft.com/office/drawing/2014/main" id="{F6B9B972-4B0A-4F21-9CEC-61CD835D78B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5714632"/>
            <a:ext cx="499729" cy="360000"/>
          </a:xfrm>
          <a:prstGeom prst="rect">
            <a:avLst/>
          </a:prstGeom>
        </p:spPr>
      </p:pic>
      <p:pic>
        <p:nvPicPr>
          <p:cNvPr id="97" name="MIO_OBJECT2" descr="Mann">
            <a:extLst>
              <a:ext uri="{FF2B5EF4-FFF2-40B4-BE49-F238E27FC236}">
                <a16:creationId xmlns:a16="http://schemas.microsoft.com/office/drawing/2014/main" id="{D38C7224-32D0-47F4-9AE4-40AA853D158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5714632"/>
            <a:ext cx="499729" cy="360000"/>
          </a:xfrm>
          <a:prstGeom prst="rect">
            <a:avLst/>
          </a:prstGeom>
        </p:spPr>
      </p:pic>
      <p:pic>
        <p:nvPicPr>
          <p:cNvPr id="98" name="MIO_OBJECT2" descr="Mann">
            <a:extLst>
              <a:ext uri="{FF2B5EF4-FFF2-40B4-BE49-F238E27FC236}">
                <a16:creationId xmlns:a16="http://schemas.microsoft.com/office/drawing/2014/main" id="{3AEDAB45-8F3F-4C2F-A9C1-1E08C9DE8F4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5714632"/>
            <a:ext cx="499729" cy="360000"/>
          </a:xfrm>
          <a:prstGeom prst="rect">
            <a:avLst/>
          </a:prstGeom>
        </p:spPr>
      </p:pic>
      <p:pic>
        <p:nvPicPr>
          <p:cNvPr id="99" name="MIO_OBJECT2" descr="Mann">
            <a:extLst>
              <a:ext uri="{FF2B5EF4-FFF2-40B4-BE49-F238E27FC236}">
                <a16:creationId xmlns:a16="http://schemas.microsoft.com/office/drawing/2014/main" id="{8C39FD75-BD99-4FA4-8DEC-1E4B22847E3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5714632"/>
            <a:ext cx="499729" cy="360000"/>
          </a:xfrm>
          <a:prstGeom prst="rect">
            <a:avLst/>
          </a:prstGeom>
        </p:spPr>
      </p:pic>
      <p:pic>
        <p:nvPicPr>
          <p:cNvPr id="100" name="MIO_OBJECT2" descr="Mann">
            <a:extLst>
              <a:ext uri="{FF2B5EF4-FFF2-40B4-BE49-F238E27FC236}">
                <a16:creationId xmlns:a16="http://schemas.microsoft.com/office/drawing/2014/main" id="{038381D7-8F18-403D-94E6-3B4D32A8BF4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5714632"/>
            <a:ext cx="499729" cy="360000"/>
          </a:xfrm>
          <a:prstGeom prst="rect">
            <a:avLst/>
          </a:prstGeom>
        </p:spPr>
      </p:pic>
      <p:pic>
        <p:nvPicPr>
          <p:cNvPr id="101" name="MIO_OBJECT2" descr="Mann">
            <a:extLst>
              <a:ext uri="{FF2B5EF4-FFF2-40B4-BE49-F238E27FC236}">
                <a16:creationId xmlns:a16="http://schemas.microsoft.com/office/drawing/2014/main" id="{0ACB7544-8D63-4CBB-88DF-4688253D607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5714632"/>
            <a:ext cx="499729" cy="360000"/>
          </a:xfrm>
          <a:prstGeom prst="rect">
            <a:avLst/>
          </a:prstGeom>
        </p:spPr>
      </p:pic>
      <p:pic>
        <p:nvPicPr>
          <p:cNvPr id="102" name="MIO_OBJECT2" descr="Mann">
            <a:extLst>
              <a:ext uri="{FF2B5EF4-FFF2-40B4-BE49-F238E27FC236}">
                <a16:creationId xmlns:a16="http://schemas.microsoft.com/office/drawing/2014/main" id="{27C05B37-1E31-442C-88FE-517D055B3A2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5714632"/>
            <a:ext cx="499729" cy="360000"/>
          </a:xfrm>
          <a:prstGeom prst="rect">
            <a:avLst/>
          </a:prstGeom>
        </p:spPr>
      </p:pic>
      <p:pic>
        <p:nvPicPr>
          <p:cNvPr id="103" name="MIO_OBJECT2" descr="Mann">
            <a:extLst>
              <a:ext uri="{FF2B5EF4-FFF2-40B4-BE49-F238E27FC236}">
                <a16:creationId xmlns:a16="http://schemas.microsoft.com/office/drawing/2014/main" id="{414AA8FE-C344-4516-BD4B-95B09DDE7AF4}"/>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5714632"/>
            <a:ext cx="499729" cy="360000"/>
          </a:xfrm>
          <a:prstGeom prst="rect">
            <a:avLst/>
          </a:prstGeom>
        </p:spPr>
      </p:pic>
      <p:pic>
        <p:nvPicPr>
          <p:cNvPr id="104" name="MIO_OBJECT2" descr="Mann">
            <a:extLst>
              <a:ext uri="{FF2B5EF4-FFF2-40B4-BE49-F238E27FC236}">
                <a16:creationId xmlns:a16="http://schemas.microsoft.com/office/drawing/2014/main" id="{DD77F1E8-354D-42C5-8CB0-95F41F712EAA}"/>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5714632"/>
            <a:ext cx="499729" cy="360000"/>
          </a:xfrm>
          <a:prstGeom prst="rect">
            <a:avLst/>
          </a:prstGeom>
        </p:spPr>
      </p:pic>
      <p:grpSp>
        <p:nvGrpSpPr>
          <p:cNvPr id="105" name="Bar chart Increase"/>
          <p:cNvGrpSpPr>
            <a:grpSpLocks noChangeAspect="1"/>
          </p:cNvGrpSpPr>
          <p:nvPr userDrawn="1">
            <p:custDataLst>
              <p:tags r:id="rId1"/>
            </p:custDataLst>
          </p:nvPr>
        </p:nvGrpSpPr>
        <p:grpSpPr>
          <a:xfrm>
            <a:off x="6215449" y="1985964"/>
            <a:ext cx="1702085" cy="1624012"/>
            <a:chOff x="4870481" y="1872169"/>
            <a:chExt cx="517482" cy="493746"/>
          </a:xfrm>
          <a:solidFill>
            <a:schemeClr val="accent1"/>
          </a:solidFill>
        </p:grpSpPr>
        <p:sp>
          <p:nvSpPr>
            <p:cNvPr id="106" name="MIO_PICTOGRAM_PART2">
              <a:extLst>
                <a:ext uri="{FF2B5EF4-FFF2-40B4-BE49-F238E27FC236}">
                  <a16:creationId xmlns:a16="http://schemas.microsoft.com/office/drawing/2014/main" id="{742664ED-19DC-468A-822A-6BD5AF9C595F}"/>
                </a:ext>
              </a:extLst>
            </p:cNvPr>
            <p:cNvSpPr/>
            <p:nvPr>
              <p:custDataLst>
                <p:tags r:id="rId2"/>
              </p:custDataLst>
            </p:nvPr>
          </p:nvSpPr>
          <p:spPr>
            <a:xfrm>
              <a:off x="4870481" y="1872169"/>
              <a:ext cx="517482" cy="493746"/>
            </a:xfrm>
            <a:custGeom>
              <a:avLst/>
              <a:gdLst>
                <a:gd name="connsiteX0" fmla="*/ 33750 w 388125"/>
                <a:gd name="connsiteY0" fmla="*/ 0 h 393750"/>
                <a:gd name="connsiteX1" fmla="*/ 0 w 388125"/>
                <a:gd name="connsiteY1" fmla="*/ 0 h 393750"/>
                <a:gd name="connsiteX2" fmla="*/ 0 w 388125"/>
                <a:gd name="connsiteY2" fmla="*/ 393750 h 393750"/>
                <a:gd name="connsiteX3" fmla="*/ 388125 w 388125"/>
                <a:gd name="connsiteY3" fmla="*/ 393750 h 393750"/>
                <a:gd name="connsiteX4" fmla="*/ 388125 w 388125"/>
                <a:gd name="connsiteY4" fmla="*/ 360000 h 393750"/>
                <a:gd name="connsiteX5" fmla="*/ 33750 w 388125"/>
                <a:gd name="connsiteY5" fmla="*/ 360000 h 393750"/>
                <a:gd name="connsiteX6" fmla="*/ 33750 w 388125"/>
                <a:gd name="connsiteY6" fmla="*/ 0 h 3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125" h="393750">
                  <a:moveTo>
                    <a:pt x="33750" y="0"/>
                  </a:moveTo>
                  <a:lnTo>
                    <a:pt x="0" y="0"/>
                  </a:lnTo>
                  <a:lnTo>
                    <a:pt x="0" y="393750"/>
                  </a:lnTo>
                  <a:lnTo>
                    <a:pt x="388125" y="393750"/>
                  </a:lnTo>
                  <a:lnTo>
                    <a:pt x="388125" y="360000"/>
                  </a:lnTo>
                  <a:lnTo>
                    <a:pt x="33750" y="360000"/>
                  </a:lnTo>
                  <a:lnTo>
                    <a:pt x="3375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7" name="MIO_PICTOGRAM_PART2">
              <a:extLst>
                <a:ext uri="{FF2B5EF4-FFF2-40B4-BE49-F238E27FC236}">
                  <a16:creationId xmlns:a16="http://schemas.microsoft.com/office/drawing/2014/main" id="{97B507C5-9A78-4837-8134-3E3A3D7D9932}"/>
                </a:ext>
              </a:extLst>
            </p:cNvPr>
            <p:cNvSpPr/>
            <p:nvPr>
              <p:custDataLst>
                <p:tags r:id="rId3"/>
              </p:custDataLst>
            </p:nvPr>
          </p:nvSpPr>
          <p:spPr>
            <a:xfrm>
              <a:off x="5275467" y="1872169"/>
              <a:ext cx="112496" cy="409104"/>
            </a:xfrm>
            <a:custGeom>
              <a:avLst/>
              <a:gdLst>
                <a:gd name="connsiteX0" fmla="*/ 84375 w 84375"/>
                <a:gd name="connsiteY0" fmla="*/ 326250 h 326250"/>
                <a:gd name="connsiteX1" fmla="*/ 0 w 84375"/>
                <a:gd name="connsiteY1" fmla="*/ 326250 h 326250"/>
                <a:gd name="connsiteX2" fmla="*/ 0 w 84375"/>
                <a:gd name="connsiteY2" fmla="*/ 0 h 326250"/>
                <a:gd name="connsiteX3" fmla="*/ 84375 w 84375"/>
                <a:gd name="connsiteY3" fmla="*/ 0 h 326250"/>
              </a:gdLst>
              <a:ahLst/>
              <a:cxnLst>
                <a:cxn ang="0">
                  <a:pos x="connsiteX0" y="connsiteY0"/>
                </a:cxn>
                <a:cxn ang="0">
                  <a:pos x="connsiteX1" y="connsiteY1"/>
                </a:cxn>
                <a:cxn ang="0">
                  <a:pos x="connsiteX2" y="connsiteY2"/>
                </a:cxn>
                <a:cxn ang="0">
                  <a:pos x="connsiteX3" y="connsiteY3"/>
                </a:cxn>
              </a:cxnLst>
              <a:rect l="l" t="t" r="r" b="b"/>
              <a:pathLst>
                <a:path w="84375" h="326250">
                  <a:moveTo>
                    <a:pt x="84375" y="326250"/>
                  </a:moveTo>
                  <a:lnTo>
                    <a:pt x="0" y="3262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8" name="MIO_PICTOGRAM_PART2">
              <a:extLst>
                <a:ext uri="{FF2B5EF4-FFF2-40B4-BE49-F238E27FC236}">
                  <a16:creationId xmlns:a16="http://schemas.microsoft.com/office/drawing/2014/main" id="{B0D57CD3-0AA7-447F-938A-5A01548E9E9F}"/>
                </a:ext>
              </a:extLst>
            </p:cNvPr>
            <p:cNvSpPr/>
            <p:nvPr>
              <p:custDataLst>
                <p:tags r:id="rId4"/>
              </p:custDataLst>
            </p:nvPr>
          </p:nvSpPr>
          <p:spPr>
            <a:xfrm>
              <a:off x="5117973" y="2013239"/>
              <a:ext cx="112496" cy="268033"/>
            </a:xfrm>
            <a:custGeom>
              <a:avLst/>
              <a:gdLst>
                <a:gd name="connsiteX0" fmla="*/ 84375 w 84375"/>
                <a:gd name="connsiteY0" fmla="*/ 213750 h 213750"/>
                <a:gd name="connsiteX1" fmla="*/ 0 w 84375"/>
                <a:gd name="connsiteY1" fmla="*/ 213750 h 213750"/>
                <a:gd name="connsiteX2" fmla="*/ 0 w 84375"/>
                <a:gd name="connsiteY2" fmla="*/ 0 h 213750"/>
                <a:gd name="connsiteX3" fmla="*/ 84375 w 84375"/>
                <a:gd name="connsiteY3" fmla="*/ 0 h 213750"/>
              </a:gdLst>
              <a:ahLst/>
              <a:cxnLst>
                <a:cxn ang="0">
                  <a:pos x="connsiteX0" y="connsiteY0"/>
                </a:cxn>
                <a:cxn ang="0">
                  <a:pos x="connsiteX1" y="connsiteY1"/>
                </a:cxn>
                <a:cxn ang="0">
                  <a:pos x="connsiteX2" y="connsiteY2"/>
                </a:cxn>
                <a:cxn ang="0">
                  <a:pos x="connsiteX3" y="connsiteY3"/>
                </a:cxn>
              </a:cxnLst>
              <a:rect l="l" t="t" r="r" b="b"/>
              <a:pathLst>
                <a:path w="84375" h="213750">
                  <a:moveTo>
                    <a:pt x="84375" y="213750"/>
                  </a:moveTo>
                  <a:lnTo>
                    <a:pt x="0" y="2137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9" name="MIO_PICTOGRAM_PART2">
              <a:extLst>
                <a:ext uri="{FF2B5EF4-FFF2-40B4-BE49-F238E27FC236}">
                  <a16:creationId xmlns:a16="http://schemas.microsoft.com/office/drawing/2014/main" id="{3761D8A2-C77C-4657-BC5B-ED6F63D7A037}"/>
                </a:ext>
              </a:extLst>
            </p:cNvPr>
            <p:cNvSpPr/>
            <p:nvPr>
              <p:custDataLst>
                <p:tags r:id="rId5"/>
              </p:custDataLst>
            </p:nvPr>
          </p:nvSpPr>
          <p:spPr>
            <a:xfrm>
              <a:off x="4960478" y="2140202"/>
              <a:ext cx="112496" cy="141070"/>
            </a:xfrm>
            <a:custGeom>
              <a:avLst/>
              <a:gdLst>
                <a:gd name="connsiteX0" fmla="*/ 84375 w 84375"/>
                <a:gd name="connsiteY0" fmla="*/ 112500 h 112500"/>
                <a:gd name="connsiteX1" fmla="*/ 0 w 84375"/>
                <a:gd name="connsiteY1" fmla="*/ 112500 h 112500"/>
                <a:gd name="connsiteX2" fmla="*/ 0 w 84375"/>
                <a:gd name="connsiteY2" fmla="*/ 0 h 112500"/>
                <a:gd name="connsiteX3" fmla="*/ 84375 w 84375"/>
                <a:gd name="connsiteY3" fmla="*/ 0 h 112500"/>
              </a:gdLst>
              <a:ahLst/>
              <a:cxnLst>
                <a:cxn ang="0">
                  <a:pos x="connsiteX0" y="connsiteY0"/>
                </a:cxn>
                <a:cxn ang="0">
                  <a:pos x="connsiteX1" y="connsiteY1"/>
                </a:cxn>
                <a:cxn ang="0">
                  <a:pos x="connsiteX2" y="connsiteY2"/>
                </a:cxn>
                <a:cxn ang="0">
                  <a:pos x="connsiteX3" y="connsiteY3"/>
                </a:cxn>
              </a:cxnLst>
              <a:rect l="l" t="t" r="r" b="b"/>
              <a:pathLst>
                <a:path w="84375" h="112500">
                  <a:moveTo>
                    <a:pt x="84375" y="112500"/>
                  </a:moveTo>
                  <a:lnTo>
                    <a:pt x="0" y="11250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10" name="MIO_PICTOGRAM_PART1">
              <a:extLst>
                <a:ext uri="{FF2B5EF4-FFF2-40B4-BE49-F238E27FC236}">
                  <a16:creationId xmlns:a16="http://schemas.microsoft.com/office/drawing/2014/main" id="{9E1BB1E0-D830-43CE-801B-55D42FBC352C}"/>
                </a:ext>
              </a:extLst>
            </p:cNvPr>
            <p:cNvSpPr/>
            <p:nvPr>
              <p:custDataLst>
                <p:tags r:id="rId6"/>
              </p:custDataLst>
            </p:nvPr>
          </p:nvSpPr>
          <p:spPr>
            <a:xfrm>
              <a:off x="4957404" y="1872169"/>
              <a:ext cx="239992" cy="225712"/>
            </a:xfrm>
            <a:custGeom>
              <a:avLst/>
              <a:gdLst>
                <a:gd name="connsiteX0" fmla="*/ 182306 w 180000"/>
                <a:gd name="connsiteY0" fmla="*/ 77288 h 180000"/>
                <a:gd name="connsiteX1" fmla="*/ 182306 w 180000"/>
                <a:gd name="connsiteY1" fmla="*/ 0 h 180000"/>
                <a:gd name="connsiteX2" fmla="*/ 105019 w 180000"/>
                <a:gd name="connsiteY2" fmla="*/ 0 h 180000"/>
                <a:gd name="connsiteX3" fmla="*/ 135731 w 180000"/>
                <a:gd name="connsiteY3" fmla="*/ 30712 h 180000"/>
                <a:gd name="connsiteX4" fmla="*/ 0 w 180000"/>
                <a:gd name="connsiteY4" fmla="*/ 166444 h 180000"/>
                <a:gd name="connsiteX5" fmla="*/ 15862 w 180000"/>
                <a:gd name="connsiteY5" fmla="*/ 182306 h 180000"/>
                <a:gd name="connsiteX6" fmla="*/ 151594 w 180000"/>
                <a:gd name="connsiteY6" fmla="*/ 46631 h 180000"/>
                <a:gd name="connsiteX7" fmla="*/ 182306 w 180000"/>
                <a:gd name="connsiteY7" fmla="*/ 77288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 h="180000">
                  <a:moveTo>
                    <a:pt x="182306" y="77288"/>
                  </a:moveTo>
                  <a:lnTo>
                    <a:pt x="182306" y="0"/>
                  </a:lnTo>
                  <a:lnTo>
                    <a:pt x="105019" y="0"/>
                  </a:lnTo>
                  <a:lnTo>
                    <a:pt x="135731" y="30712"/>
                  </a:lnTo>
                  <a:lnTo>
                    <a:pt x="0" y="166444"/>
                  </a:lnTo>
                  <a:lnTo>
                    <a:pt x="15862" y="182306"/>
                  </a:lnTo>
                  <a:lnTo>
                    <a:pt x="151594" y="46631"/>
                  </a:lnTo>
                  <a:lnTo>
                    <a:pt x="182306" y="77288"/>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111" name="Textplatzhalter 4"/>
          <p:cNvSpPr>
            <a:spLocks noGrp="1"/>
          </p:cNvSpPr>
          <p:nvPr>
            <p:ph type="body" sz="quarter" idx="10"/>
          </p:nvPr>
        </p:nvSpPr>
        <p:spPr>
          <a:xfrm>
            <a:off x="8288841" y="1931512"/>
            <a:ext cx="2162175" cy="1674812"/>
          </a:xfrm>
        </p:spPr>
        <p:txBody>
          <a:bodyPr/>
          <a:lstStyle>
            <a:lvl1pPr>
              <a:defRPr sz="8800"/>
            </a:lvl1pPr>
            <a:lvl2pPr>
              <a:defRPr sz="8800"/>
            </a:lvl2pPr>
            <a:lvl3pPr>
              <a:defRPr sz="8800"/>
            </a:lvl3pPr>
            <a:lvl4pPr>
              <a:defRPr sz="8800"/>
            </a:lvl4pPr>
            <a:lvl5pPr>
              <a:defRPr sz="8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2" name="Textplatzhalter 7"/>
          <p:cNvSpPr>
            <a:spLocks noGrp="1"/>
          </p:cNvSpPr>
          <p:nvPr>
            <p:ph type="body" sz="quarter" idx="11"/>
          </p:nvPr>
        </p:nvSpPr>
        <p:spPr>
          <a:xfrm>
            <a:off x="6196013" y="4051300"/>
            <a:ext cx="4289425" cy="298450"/>
          </a:xfrm>
        </p:spPr>
        <p:txBody>
          <a:bodyPr/>
          <a:lstStyle>
            <a:lvl1pPr>
              <a:defRPr b="1"/>
            </a:lvl1pPr>
            <a:lvl2pPr>
              <a:defRPr b="1"/>
            </a:lvl2pPr>
            <a:lvl3pPr>
              <a:defRPr b="1"/>
            </a:lvl3pPr>
            <a:lvl4pPr>
              <a:defRPr b="1"/>
            </a:lvl4pPr>
            <a:lvl5pP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3" name="Textplatzhalter 7"/>
          <p:cNvSpPr>
            <a:spLocks noGrp="1"/>
          </p:cNvSpPr>
          <p:nvPr>
            <p:ph type="body" sz="quarter" idx="12"/>
          </p:nvPr>
        </p:nvSpPr>
        <p:spPr>
          <a:xfrm>
            <a:off x="6203134" y="4554077"/>
            <a:ext cx="4289425" cy="157325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2675725"/>
      </p:ext>
    </p:extLst>
  </p:cSld>
  <p:clrMapOvr>
    <a:masterClrMapping/>
  </p:clrMapOvr>
  <p:transition spd="med">
    <p:fade/>
  </p:transition>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6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665288"/>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dirty="0"/>
              <a:t>Diagramm durch Klicken auf Symbol hinzufügen</a:t>
            </a:r>
          </a:p>
        </p:txBody>
      </p:sp>
      <p:sp>
        <p:nvSpPr>
          <p:cNvPr id="13" name="Textplatzhalter 11"/>
          <p:cNvSpPr>
            <a:spLocks noGrp="1"/>
          </p:cNvSpPr>
          <p:nvPr>
            <p:ph type="body" sz="quarter" idx="15"/>
          </p:nvPr>
        </p:nvSpPr>
        <p:spPr>
          <a:xfrm>
            <a:off x="701793" y="6092825"/>
            <a:ext cx="10800000" cy="465291"/>
          </a:xfrm>
          <a:prstGeom prst="rect">
            <a:avLst/>
          </a:prstGeom>
        </p:spPr>
        <p:txBody>
          <a:bodyPr lIns="0" tIns="0" rIns="0" bIns="0">
            <a:normAutofit/>
          </a:bodyPr>
          <a:lstStyle>
            <a:lvl1pPr marL="0" indent="0">
              <a:buFontTx/>
              <a:buNone/>
              <a:defRPr sz="1600">
                <a:solidFill>
                  <a:schemeClr val="tx1"/>
                </a:solidFill>
                <a:latin typeface="Segoe UI" panose="020B0502040204020203" pitchFamily="34" charset="0"/>
                <a:cs typeface="Segoe UI" panose="020B0502040204020203" pitchFamily="34" charset="0"/>
              </a:defRPr>
            </a:lvl1pPr>
          </a:lstStyle>
          <a:p>
            <a:pPr lvl="0"/>
            <a:r>
              <a:rPr lang="de-DE" dirty="0"/>
              <a:t>Formatvorlagen des Textmasters bearbeiten</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a:t>Formatvorlagen des Textmasters bearbeiten</a:t>
            </a:r>
          </a:p>
        </p:txBody>
      </p:sp>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437193802"/>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ld+Stichpunkte">
    <p:spTree>
      <p:nvGrpSpPr>
        <p:cNvPr id="1" name=""/>
        <p:cNvGrpSpPr/>
        <p:nvPr/>
      </p:nvGrpSpPr>
      <p:grpSpPr>
        <a:xfrm>
          <a:off x="0" y="0"/>
          <a:ext cx="0" cy="0"/>
          <a:chOff x="0" y="0"/>
          <a:chExt cx="0" cy="0"/>
        </a:xfrm>
      </p:grpSpPr>
      <p:sp>
        <p:nvSpPr>
          <p:cNvPr id="2" name="Rechteck 1"/>
          <p:cNvSpPr/>
          <p:nvPr userDrawn="1"/>
        </p:nvSpPr>
        <p:spPr>
          <a:xfrm>
            <a:off x="6096000" y="0"/>
            <a:ext cx="6096000" cy="6858000"/>
          </a:xfrm>
          <a:prstGeom prst="rect">
            <a:avLst/>
          </a:prstGeom>
          <a:solidFill>
            <a:schemeClr val="accent2"/>
          </a:solidFill>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265113" indent="-265113" algn="l">
              <a:buClr>
                <a:schemeClr val="accent1"/>
              </a:buClr>
              <a:buFont typeface="Arial" panose="020B0604020202020204" pitchFamily="34" charset="0"/>
              <a:buChar char="•"/>
              <a:defRPr sz="1600">
                <a:solidFill>
                  <a:schemeClr val="tx1"/>
                </a:solidFill>
              </a:defRPr>
            </a:lvl1pPr>
            <a:lvl2pPr marL="265113" indent="-265113" algn="l">
              <a:buClr>
                <a:schemeClr val="accent1"/>
              </a:buClr>
              <a:buFont typeface="Arial" panose="020B0604020202020204" pitchFamily="34" charset="0"/>
              <a:buChar char="•"/>
              <a:defRPr sz="1600">
                <a:solidFill>
                  <a:schemeClr val="tx1"/>
                </a:solidFill>
              </a:defRPr>
            </a:lvl2pPr>
            <a:lvl3pPr marL="265113" indent="-265113" algn="l">
              <a:buClr>
                <a:schemeClr val="accent1"/>
              </a:buClr>
              <a:buFont typeface="Arial" panose="020B0604020202020204" pitchFamily="34" charset="0"/>
              <a:buChar char="•"/>
              <a:defRPr sz="1600">
                <a:solidFill>
                  <a:schemeClr val="tx1"/>
                </a:solidFill>
              </a:defRPr>
            </a:lvl3pPr>
            <a:lvl4pPr marL="265113" indent="-265113" algn="l">
              <a:buClr>
                <a:schemeClr val="accent1"/>
              </a:buClr>
              <a:buFont typeface="Arial" panose="020B0604020202020204" pitchFamily="34" charset="0"/>
              <a:buChar char="•"/>
              <a:defRPr sz="1600">
                <a:solidFill>
                  <a:schemeClr val="tx1"/>
                </a:solidFill>
              </a:defRPr>
            </a:lvl4pPr>
            <a:lvl5pPr marL="265113" indent="-265113"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719816218"/>
      </p:ext>
    </p:extLst>
  </p:cSld>
  <p:clrMapOvr>
    <a:masterClrMapping/>
  </p:clrMapOvr>
  <p:transition spd="med">
    <p:fade/>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3*6 = 1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1" name="Bildplatzhalter 3"/>
          <p:cNvSpPr>
            <a:spLocks noGrp="1"/>
          </p:cNvSpPr>
          <p:nvPr>
            <p:ph type="pic" sz="quarter" idx="28"/>
          </p:nvPr>
        </p:nvSpPr>
        <p:spPr>
          <a:xfrm>
            <a:off x="690562"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2" name="Bildplatzhalter 3"/>
          <p:cNvSpPr>
            <a:spLocks noGrp="1"/>
          </p:cNvSpPr>
          <p:nvPr>
            <p:ph type="pic" sz="quarter" idx="29"/>
          </p:nvPr>
        </p:nvSpPr>
        <p:spPr>
          <a:xfrm>
            <a:off x="2529750"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3" name="Bildplatzhalter 3"/>
          <p:cNvSpPr>
            <a:spLocks noGrp="1"/>
          </p:cNvSpPr>
          <p:nvPr>
            <p:ph type="pic" sz="quarter" idx="30"/>
          </p:nvPr>
        </p:nvSpPr>
        <p:spPr>
          <a:xfrm>
            <a:off x="4369076"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4" name="Bildplatzhalter 3"/>
          <p:cNvSpPr>
            <a:spLocks noGrp="1"/>
          </p:cNvSpPr>
          <p:nvPr>
            <p:ph type="pic" sz="quarter" idx="31"/>
          </p:nvPr>
        </p:nvSpPr>
        <p:spPr>
          <a:xfrm>
            <a:off x="6208333"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5" name="Bildplatzhalter 3"/>
          <p:cNvSpPr>
            <a:spLocks noGrp="1"/>
          </p:cNvSpPr>
          <p:nvPr>
            <p:ph type="pic" sz="quarter" idx="32"/>
          </p:nvPr>
        </p:nvSpPr>
        <p:spPr>
          <a:xfrm>
            <a:off x="8047590"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6" name="Bildplatzhalter 3"/>
          <p:cNvSpPr>
            <a:spLocks noGrp="1"/>
          </p:cNvSpPr>
          <p:nvPr>
            <p:ph type="pic" sz="quarter" idx="33"/>
          </p:nvPr>
        </p:nvSpPr>
        <p:spPr>
          <a:xfrm>
            <a:off x="9886845"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7" name="Textplatzhalter 16"/>
          <p:cNvSpPr>
            <a:spLocks noGrp="1"/>
          </p:cNvSpPr>
          <p:nvPr>
            <p:ph type="body" sz="quarter" idx="34"/>
          </p:nvPr>
        </p:nvSpPr>
        <p:spPr>
          <a:xfrm>
            <a:off x="690562"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8" name="Textplatzhalter 16"/>
          <p:cNvSpPr>
            <a:spLocks noGrp="1"/>
          </p:cNvSpPr>
          <p:nvPr>
            <p:ph type="body" sz="quarter" idx="35"/>
          </p:nvPr>
        </p:nvSpPr>
        <p:spPr>
          <a:xfrm>
            <a:off x="252975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9" name="Textplatzhalter 16"/>
          <p:cNvSpPr>
            <a:spLocks noGrp="1"/>
          </p:cNvSpPr>
          <p:nvPr>
            <p:ph type="body" sz="quarter" idx="36"/>
          </p:nvPr>
        </p:nvSpPr>
        <p:spPr>
          <a:xfrm>
            <a:off x="4369076"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0" name="Textplatzhalter 16"/>
          <p:cNvSpPr>
            <a:spLocks noGrp="1"/>
          </p:cNvSpPr>
          <p:nvPr>
            <p:ph type="body" sz="quarter" idx="37"/>
          </p:nvPr>
        </p:nvSpPr>
        <p:spPr>
          <a:xfrm>
            <a:off x="6208333"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1" name="Textplatzhalter 16"/>
          <p:cNvSpPr>
            <a:spLocks noGrp="1"/>
          </p:cNvSpPr>
          <p:nvPr>
            <p:ph type="body" sz="quarter" idx="38"/>
          </p:nvPr>
        </p:nvSpPr>
        <p:spPr>
          <a:xfrm>
            <a:off x="804759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2" name="Textplatzhalter 16"/>
          <p:cNvSpPr>
            <a:spLocks noGrp="1"/>
          </p:cNvSpPr>
          <p:nvPr>
            <p:ph type="body" sz="quarter" idx="39"/>
          </p:nvPr>
        </p:nvSpPr>
        <p:spPr>
          <a:xfrm>
            <a:off x="9886845"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3" name="Bildplatzhalter 3"/>
          <p:cNvSpPr>
            <a:spLocks noGrp="1"/>
          </p:cNvSpPr>
          <p:nvPr>
            <p:ph type="pic" sz="quarter" idx="40"/>
          </p:nvPr>
        </p:nvSpPr>
        <p:spPr>
          <a:xfrm>
            <a:off x="690562"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4" name="Bildplatzhalter 3"/>
          <p:cNvSpPr>
            <a:spLocks noGrp="1"/>
          </p:cNvSpPr>
          <p:nvPr>
            <p:ph type="pic" sz="quarter" idx="41"/>
          </p:nvPr>
        </p:nvSpPr>
        <p:spPr>
          <a:xfrm>
            <a:off x="2529750"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5" name="Bildplatzhalter 3"/>
          <p:cNvSpPr>
            <a:spLocks noGrp="1"/>
          </p:cNvSpPr>
          <p:nvPr>
            <p:ph type="pic" sz="quarter" idx="42"/>
          </p:nvPr>
        </p:nvSpPr>
        <p:spPr>
          <a:xfrm>
            <a:off x="4369076"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6" name="Bildplatzhalter 3"/>
          <p:cNvSpPr>
            <a:spLocks noGrp="1"/>
          </p:cNvSpPr>
          <p:nvPr>
            <p:ph type="pic" sz="quarter" idx="43"/>
          </p:nvPr>
        </p:nvSpPr>
        <p:spPr>
          <a:xfrm>
            <a:off x="6208333"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7" name="Bildplatzhalter 3"/>
          <p:cNvSpPr>
            <a:spLocks noGrp="1"/>
          </p:cNvSpPr>
          <p:nvPr>
            <p:ph type="pic" sz="quarter" idx="44"/>
          </p:nvPr>
        </p:nvSpPr>
        <p:spPr>
          <a:xfrm>
            <a:off x="8047590"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8" name="Bildplatzhalter 3"/>
          <p:cNvSpPr>
            <a:spLocks noGrp="1"/>
          </p:cNvSpPr>
          <p:nvPr>
            <p:ph type="pic" sz="quarter" idx="45"/>
          </p:nvPr>
        </p:nvSpPr>
        <p:spPr>
          <a:xfrm>
            <a:off x="9886845"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9" name="Textplatzhalter 16"/>
          <p:cNvSpPr>
            <a:spLocks noGrp="1"/>
          </p:cNvSpPr>
          <p:nvPr>
            <p:ph type="body" sz="quarter" idx="46"/>
          </p:nvPr>
        </p:nvSpPr>
        <p:spPr>
          <a:xfrm>
            <a:off x="690562"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0" name="Textplatzhalter 16"/>
          <p:cNvSpPr>
            <a:spLocks noGrp="1"/>
          </p:cNvSpPr>
          <p:nvPr>
            <p:ph type="body" sz="quarter" idx="47"/>
          </p:nvPr>
        </p:nvSpPr>
        <p:spPr>
          <a:xfrm>
            <a:off x="252975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1" name="Textplatzhalter 16"/>
          <p:cNvSpPr>
            <a:spLocks noGrp="1"/>
          </p:cNvSpPr>
          <p:nvPr>
            <p:ph type="body" sz="quarter" idx="48"/>
          </p:nvPr>
        </p:nvSpPr>
        <p:spPr>
          <a:xfrm>
            <a:off x="4369076"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2" name="Textplatzhalter 16"/>
          <p:cNvSpPr>
            <a:spLocks noGrp="1"/>
          </p:cNvSpPr>
          <p:nvPr>
            <p:ph type="body" sz="quarter" idx="49"/>
          </p:nvPr>
        </p:nvSpPr>
        <p:spPr>
          <a:xfrm>
            <a:off x="6208333"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3" name="Textplatzhalter 16"/>
          <p:cNvSpPr>
            <a:spLocks noGrp="1"/>
          </p:cNvSpPr>
          <p:nvPr>
            <p:ph type="body" sz="quarter" idx="50"/>
          </p:nvPr>
        </p:nvSpPr>
        <p:spPr>
          <a:xfrm>
            <a:off x="804759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4" name="Textplatzhalter 16"/>
          <p:cNvSpPr>
            <a:spLocks noGrp="1"/>
          </p:cNvSpPr>
          <p:nvPr>
            <p:ph type="body" sz="quarter" idx="51"/>
          </p:nvPr>
        </p:nvSpPr>
        <p:spPr>
          <a:xfrm>
            <a:off x="9886845"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9" name="Bildplatzhalter 3"/>
          <p:cNvSpPr>
            <a:spLocks noGrp="1" noChangeAspect="1"/>
          </p:cNvSpPr>
          <p:nvPr>
            <p:ph type="pic" sz="quarter" idx="52"/>
          </p:nvPr>
        </p:nvSpPr>
        <p:spPr>
          <a:xfrm rot="293287">
            <a:off x="9209328" y="6113506"/>
            <a:ext cx="1207780" cy="745226"/>
          </a:xfrm>
          <a:ln w="3175">
            <a:solidFill>
              <a:schemeClr val="tx1">
                <a:lumMod val="50000"/>
                <a:lumOff val="50000"/>
              </a:schemeClr>
            </a:solidFill>
          </a:ln>
          <a:effectLst/>
        </p:spPr>
        <p:txBody>
          <a:bodyPr/>
          <a:lstStyle/>
          <a:p>
            <a:r>
              <a:rPr lang="de-DE" smtClean="0"/>
              <a:t>Bild durch Klicken auf Symbol hinzufügen</a:t>
            </a:r>
            <a:endParaRPr lang="de-DE"/>
          </a:p>
        </p:txBody>
      </p:sp>
    </p:spTree>
    <p:extLst>
      <p:ext uri="{BB962C8B-B14F-4D97-AF65-F5344CB8AC3E}">
        <p14:creationId xmlns:p14="http://schemas.microsoft.com/office/powerpoint/2010/main" val="1181356590"/>
      </p:ext>
    </p:extLst>
  </p:cSld>
  <p:clrMapOvr>
    <a:masterClrMapping/>
  </p:clrMapOvr>
  <p:transition spd="med">
    <p:fade/>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5er Kreuz">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Diagrammplatzhalter 3"/>
          <p:cNvSpPr>
            <a:spLocks noGrp="1"/>
          </p:cNvSpPr>
          <p:nvPr>
            <p:ph type="chart" sz="quarter" idx="10"/>
          </p:nvPr>
        </p:nvSpPr>
        <p:spPr>
          <a:xfrm>
            <a:off x="443968" y="2346325"/>
            <a:ext cx="2052000" cy="1924050"/>
          </a:xfrm>
        </p:spPr>
        <p:txBody>
          <a:bodyPr/>
          <a:lstStyle/>
          <a:p>
            <a:endParaRPr lang="de-DE" dirty="0"/>
          </a:p>
        </p:txBody>
      </p:sp>
      <p:sp>
        <p:nvSpPr>
          <p:cNvPr id="5" name="Diagrammplatzhalter 3"/>
          <p:cNvSpPr>
            <a:spLocks noGrp="1"/>
          </p:cNvSpPr>
          <p:nvPr>
            <p:ph type="chart" sz="quarter" idx="11"/>
          </p:nvPr>
        </p:nvSpPr>
        <p:spPr>
          <a:xfrm>
            <a:off x="2772016" y="2351458"/>
            <a:ext cx="2052000" cy="1924050"/>
          </a:xfrm>
        </p:spPr>
        <p:txBody>
          <a:bodyPr/>
          <a:lstStyle/>
          <a:p>
            <a:endParaRPr lang="de-DE" dirty="0"/>
          </a:p>
        </p:txBody>
      </p:sp>
      <p:sp>
        <p:nvSpPr>
          <p:cNvPr id="6" name="Diagrammplatzhalter 3"/>
          <p:cNvSpPr>
            <a:spLocks noGrp="1"/>
          </p:cNvSpPr>
          <p:nvPr>
            <p:ph type="chart" sz="quarter" idx="12"/>
          </p:nvPr>
        </p:nvSpPr>
        <p:spPr>
          <a:xfrm>
            <a:off x="5100064" y="2332641"/>
            <a:ext cx="2052000" cy="1924050"/>
          </a:xfrm>
        </p:spPr>
        <p:txBody>
          <a:bodyPr/>
          <a:lstStyle/>
          <a:p>
            <a:endParaRPr lang="de-DE" dirty="0"/>
          </a:p>
        </p:txBody>
      </p:sp>
      <p:sp>
        <p:nvSpPr>
          <p:cNvPr id="7" name="Diagrammplatzhalter 3"/>
          <p:cNvSpPr>
            <a:spLocks noGrp="1"/>
          </p:cNvSpPr>
          <p:nvPr>
            <p:ph type="chart" sz="quarter" idx="13"/>
          </p:nvPr>
        </p:nvSpPr>
        <p:spPr>
          <a:xfrm>
            <a:off x="7428112" y="2346325"/>
            <a:ext cx="2052000" cy="1924050"/>
          </a:xfrm>
        </p:spPr>
        <p:txBody>
          <a:bodyPr/>
          <a:lstStyle/>
          <a:p>
            <a:endParaRPr lang="de-DE" dirty="0"/>
          </a:p>
        </p:txBody>
      </p:sp>
      <p:sp>
        <p:nvSpPr>
          <p:cNvPr id="8" name="Diagrammplatzhalter 3"/>
          <p:cNvSpPr>
            <a:spLocks noGrp="1"/>
          </p:cNvSpPr>
          <p:nvPr>
            <p:ph type="chart" sz="quarter" idx="14"/>
          </p:nvPr>
        </p:nvSpPr>
        <p:spPr>
          <a:xfrm>
            <a:off x="9756160" y="2346325"/>
            <a:ext cx="2052000" cy="1924050"/>
          </a:xfrm>
        </p:spPr>
        <p:txBody>
          <a:bodyPr/>
          <a:lstStyle/>
          <a:p>
            <a:endParaRPr lang="de-DE" dirty="0"/>
          </a:p>
        </p:txBody>
      </p:sp>
      <p:sp>
        <p:nvSpPr>
          <p:cNvPr id="10" name="Textplatzhalter 9"/>
          <p:cNvSpPr>
            <a:spLocks noGrp="1"/>
          </p:cNvSpPr>
          <p:nvPr>
            <p:ph type="body" sz="quarter" idx="15"/>
          </p:nvPr>
        </p:nvSpPr>
        <p:spPr>
          <a:xfrm>
            <a:off x="444500"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9"/>
          <p:cNvSpPr>
            <a:spLocks noGrp="1"/>
          </p:cNvSpPr>
          <p:nvPr>
            <p:ph type="body" sz="quarter" idx="16"/>
          </p:nvPr>
        </p:nvSpPr>
        <p:spPr>
          <a:xfrm>
            <a:off x="2773784"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9"/>
          <p:cNvSpPr>
            <a:spLocks noGrp="1"/>
          </p:cNvSpPr>
          <p:nvPr>
            <p:ph type="body" sz="quarter" idx="17"/>
          </p:nvPr>
        </p:nvSpPr>
        <p:spPr>
          <a:xfrm>
            <a:off x="5103068" y="4528152"/>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9"/>
          <p:cNvSpPr>
            <a:spLocks noGrp="1"/>
          </p:cNvSpPr>
          <p:nvPr>
            <p:ph type="body" sz="quarter" idx="18"/>
          </p:nvPr>
        </p:nvSpPr>
        <p:spPr>
          <a:xfrm>
            <a:off x="7432352"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9"/>
          <p:cNvSpPr>
            <a:spLocks noGrp="1"/>
          </p:cNvSpPr>
          <p:nvPr>
            <p:ph type="body" sz="quarter" idx="19"/>
          </p:nvPr>
        </p:nvSpPr>
        <p:spPr>
          <a:xfrm>
            <a:off x="9761636"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9"/>
          <p:cNvSpPr>
            <a:spLocks noGrp="1"/>
          </p:cNvSpPr>
          <p:nvPr>
            <p:ph type="body" sz="quarter" idx="20"/>
          </p:nvPr>
        </p:nvSpPr>
        <p:spPr>
          <a:xfrm>
            <a:off x="439974"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9"/>
          <p:cNvSpPr>
            <a:spLocks noGrp="1"/>
          </p:cNvSpPr>
          <p:nvPr>
            <p:ph type="body" sz="quarter" idx="21"/>
          </p:nvPr>
        </p:nvSpPr>
        <p:spPr>
          <a:xfrm>
            <a:off x="2769258"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9"/>
          <p:cNvSpPr>
            <a:spLocks noGrp="1"/>
          </p:cNvSpPr>
          <p:nvPr>
            <p:ph type="body" sz="quarter" idx="22"/>
          </p:nvPr>
        </p:nvSpPr>
        <p:spPr>
          <a:xfrm>
            <a:off x="5098542" y="1401125"/>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9"/>
          <p:cNvSpPr>
            <a:spLocks noGrp="1"/>
          </p:cNvSpPr>
          <p:nvPr>
            <p:ph type="body" sz="quarter" idx="23"/>
          </p:nvPr>
        </p:nvSpPr>
        <p:spPr>
          <a:xfrm>
            <a:off x="7427826"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9" name="Textplatzhalter 9"/>
          <p:cNvSpPr>
            <a:spLocks noGrp="1"/>
          </p:cNvSpPr>
          <p:nvPr>
            <p:ph type="body" sz="quarter" idx="24"/>
          </p:nvPr>
        </p:nvSpPr>
        <p:spPr>
          <a:xfrm>
            <a:off x="9757110"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25"/>
          </p:nvPr>
        </p:nvSpPr>
        <p:spPr>
          <a:xfrm>
            <a:off x="696777" y="5963429"/>
            <a:ext cx="10510104" cy="509587"/>
          </a:xfrm>
        </p:spPr>
        <p:txBody>
          <a:bodyPr/>
          <a:lstStyle>
            <a:lvl1pPr>
              <a:defRPr sz="1200"/>
            </a:lvl1pPr>
            <a:lvl2pPr>
              <a:defRPr sz="1200"/>
            </a:lvl2pPr>
            <a:lvl3pPr>
              <a:defRPr sz="1200"/>
            </a:lvl3pPr>
            <a:lvl4pPr>
              <a:defRPr sz="1200"/>
            </a:lvl4pPr>
            <a:lvl5pPr>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01913449"/>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5x2-Branche">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355265" y="1205852"/>
            <a:ext cx="2268000" cy="205200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4" name="Diagrammplatzhalter 2"/>
          <p:cNvSpPr>
            <a:spLocks noGrp="1"/>
          </p:cNvSpPr>
          <p:nvPr>
            <p:ph type="chart" sz="quarter" idx="11"/>
          </p:nvPr>
        </p:nvSpPr>
        <p:spPr>
          <a:xfrm>
            <a:off x="2636457" y="1205852"/>
            <a:ext cx="2268000" cy="205200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5" name="Diagrammplatzhalter 2"/>
          <p:cNvSpPr>
            <a:spLocks noGrp="1"/>
          </p:cNvSpPr>
          <p:nvPr>
            <p:ph type="chart" sz="quarter" idx="12"/>
          </p:nvPr>
        </p:nvSpPr>
        <p:spPr>
          <a:xfrm>
            <a:off x="4917649" y="1205852"/>
            <a:ext cx="2268000" cy="205200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6" name="Diagrammplatzhalter 2"/>
          <p:cNvSpPr>
            <a:spLocks noGrp="1"/>
          </p:cNvSpPr>
          <p:nvPr>
            <p:ph type="chart" sz="quarter" idx="13"/>
          </p:nvPr>
        </p:nvSpPr>
        <p:spPr>
          <a:xfrm>
            <a:off x="7198841" y="1205852"/>
            <a:ext cx="2268000" cy="205200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7" name="Diagrammplatzhalter 2"/>
          <p:cNvSpPr>
            <a:spLocks noGrp="1"/>
          </p:cNvSpPr>
          <p:nvPr>
            <p:ph type="chart" sz="quarter" idx="14"/>
          </p:nvPr>
        </p:nvSpPr>
        <p:spPr>
          <a:xfrm>
            <a:off x="9480032" y="1205852"/>
            <a:ext cx="2268000" cy="205200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8" name="Diagrammplatzhalter 2"/>
          <p:cNvSpPr>
            <a:spLocks noGrp="1"/>
          </p:cNvSpPr>
          <p:nvPr>
            <p:ph type="chart" sz="quarter" idx="15"/>
          </p:nvPr>
        </p:nvSpPr>
        <p:spPr>
          <a:xfrm>
            <a:off x="691200" y="3609384"/>
            <a:ext cx="3240192" cy="3039066"/>
          </a:xfrm>
          <a:prstGeom prst="rect">
            <a:avLst/>
          </a:prstGeom>
        </p:spPr>
        <p:txBody>
          <a:bodyPr lIns="0"/>
          <a:lstStyle>
            <a:lvl1pPr marL="0" indent="0">
              <a:buNone/>
              <a:defRPr sz="1400"/>
            </a:lvl1pPr>
          </a:lstStyle>
          <a:p>
            <a:pPr lvl="0"/>
            <a:r>
              <a:rPr lang="de-DE" noProof="0" dirty="0"/>
              <a:t>Diagramm durch Klicken auf Symbol hinzufügen</a:t>
            </a:r>
          </a:p>
        </p:txBody>
      </p:sp>
      <p:cxnSp>
        <p:nvCxnSpPr>
          <p:cNvPr id="11" name="Gerader Verbinder 10"/>
          <p:cNvCxnSpPr/>
          <p:nvPr userDrawn="1"/>
        </p:nvCxnSpPr>
        <p:spPr>
          <a:xfrm>
            <a:off x="323712" y="3291872"/>
            <a:ext cx="11484448" cy="0"/>
          </a:xfrm>
          <a:prstGeom prst="line">
            <a:avLst/>
          </a:prstGeom>
          <a:ln w="28575">
            <a:solidFill>
              <a:srgbClr val="0FB86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7"/>
          </p:nvPr>
        </p:nvSpPr>
        <p:spPr>
          <a:xfrm>
            <a:off x="7480723" y="3492694"/>
            <a:ext cx="3501504" cy="2827337"/>
          </a:xfrm>
        </p:spPr>
        <p:txBody>
          <a:bodyPr>
            <a:normAutofit/>
          </a:bodyPr>
          <a:lstStyle>
            <a:lvl1pPr>
              <a:defRPr sz="1400"/>
            </a:lvl1pPr>
            <a:lvl2pPr>
              <a:defRPr sz="1400"/>
            </a:lvl2pPr>
            <a:lvl3pPr>
              <a:defRPr sz="1400"/>
            </a:lvl3pPr>
            <a:lvl4pPr>
              <a:defRPr sz="1400"/>
            </a:lvl4pPr>
            <a:lvl5pPr>
              <a:defRPr sz="14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feld 11"/>
          <p:cNvSpPr txBox="1"/>
          <p:nvPr userDrawn="1">
            <p:custDataLst>
              <p:tags r:id="rId1"/>
            </p:custDataLst>
          </p:nvPr>
        </p:nvSpPr>
        <p:spPr>
          <a:xfrm>
            <a:off x="8648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a:solidFill>
                  <a:srgbClr val="000000"/>
                </a:solidFill>
                <a:latin typeface="Segoe UI" panose="020B0502040204020203" pitchFamily="34" charset="0"/>
              </a:rPr>
              <a:t>MITARBEITER</a:t>
            </a:r>
          </a:p>
        </p:txBody>
      </p:sp>
      <p:sp>
        <p:nvSpPr>
          <p:cNvPr id="14" name="Textfeld 13"/>
          <p:cNvSpPr txBox="1"/>
          <p:nvPr userDrawn="1">
            <p:custDataLst>
              <p:tags r:id="rId2"/>
            </p:custDataLst>
          </p:nvPr>
        </p:nvSpPr>
        <p:spPr>
          <a:xfrm>
            <a:off x="3089600"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a:solidFill>
                  <a:srgbClr val="000000"/>
                </a:solidFill>
                <a:latin typeface="Segoe UI" panose="020B0502040204020203" pitchFamily="34" charset="0"/>
              </a:rPr>
              <a:t>UMSATZ</a:t>
            </a:r>
            <a:endParaRPr lang="de-DE" sz="1200" b="0" i="0" u="none" baseline="0" dirty="0">
              <a:solidFill>
                <a:srgbClr val="000000"/>
              </a:solidFill>
              <a:latin typeface="Segoe UI" panose="020B0502040204020203" pitchFamily="34" charset="0"/>
            </a:endParaRPr>
          </a:p>
        </p:txBody>
      </p:sp>
      <p:sp>
        <p:nvSpPr>
          <p:cNvPr id="15" name="Textfeld 14"/>
          <p:cNvSpPr txBox="1"/>
          <p:nvPr userDrawn="1">
            <p:custDataLst>
              <p:tags r:id="rId3"/>
            </p:custDataLst>
          </p:nvPr>
        </p:nvSpPr>
        <p:spPr>
          <a:xfrm>
            <a:off x="53744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a:solidFill>
                  <a:srgbClr val="000000"/>
                </a:solidFill>
                <a:latin typeface="Segoe UI" panose="020B0502040204020203" pitchFamily="34" charset="0"/>
              </a:rPr>
              <a:t>BAUSEKTOREN</a:t>
            </a:r>
            <a:endParaRPr lang="de-DE" sz="1200" b="0" i="0" u="none" baseline="0" dirty="0">
              <a:solidFill>
                <a:srgbClr val="000000"/>
              </a:solidFill>
              <a:latin typeface="Segoe UI" panose="020B0502040204020203" pitchFamily="34" charset="0"/>
            </a:endParaRPr>
          </a:p>
          <a:p>
            <a:pPr algn="ctr" eaLnBrk="0" fontAlgn="base" hangingPunct="0">
              <a:spcBef>
                <a:spcPct val="0"/>
              </a:spcBef>
              <a:spcAft>
                <a:spcPct val="0"/>
              </a:spcAft>
            </a:pPr>
            <a:endParaRPr lang="de-DE" sz="1200" b="0" i="0" u="none" baseline="0" dirty="0">
              <a:solidFill>
                <a:srgbClr val="000000"/>
              </a:solidFill>
              <a:latin typeface="Segoe UI" panose="020B0502040204020203" pitchFamily="34" charset="0"/>
            </a:endParaRPr>
          </a:p>
        </p:txBody>
      </p:sp>
      <p:sp>
        <p:nvSpPr>
          <p:cNvPr id="16" name="Textfeld 15"/>
          <p:cNvSpPr txBox="1"/>
          <p:nvPr userDrawn="1">
            <p:custDataLst>
              <p:tags r:id="rId4"/>
            </p:custDataLst>
          </p:nvPr>
        </p:nvSpPr>
        <p:spPr>
          <a:xfrm>
            <a:off x="7605933"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a:solidFill>
                  <a:srgbClr val="000000"/>
                </a:solidFill>
                <a:latin typeface="Segoe UI" panose="020B0502040204020203" pitchFamily="34" charset="0"/>
              </a:rPr>
              <a:t>GEBÄUDEARTEN</a:t>
            </a:r>
          </a:p>
        </p:txBody>
      </p:sp>
      <p:sp>
        <p:nvSpPr>
          <p:cNvPr id="17" name="Textfeld 16"/>
          <p:cNvSpPr txBox="1"/>
          <p:nvPr userDrawn="1">
            <p:custDataLst>
              <p:tags r:id="rId5"/>
            </p:custDataLst>
          </p:nvPr>
        </p:nvSpPr>
        <p:spPr>
          <a:xfrm>
            <a:off x="9852646"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a:solidFill>
                  <a:srgbClr val="000000"/>
                </a:solidFill>
                <a:latin typeface="Segoe UI" panose="020B0502040204020203" pitchFamily="34" charset="0"/>
              </a:rPr>
              <a:t>NEUBAU/MODERNISIERUNG</a:t>
            </a:r>
          </a:p>
        </p:txBody>
      </p:sp>
      <p:sp>
        <p:nvSpPr>
          <p:cNvPr id="18" name="Textfeld 17"/>
          <p:cNvSpPr txBox="1"/>
          <p:nvPr userDrawn="1">
            <p:custDataLst>
              <p:tags r:id="rId6"/>
            </p:custDataLst>
          </p:nvPr>
        </p:nvSpPr>
        <p:spPr>
          <a:xfrm>
            <a:off x="1516647"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a:solidFill>
                  <a:srgbClr val="000000"/>
                </a:solidFill>
                <a:latin typeface="Segoe UI" panose="020B0502040204020203" pitchFamily="34" charset="0"/>
              </a:rPr>
              <a:t>WICHTIGSTE ABSATZKANÄLE</a:t>
            </a:r>
          </a:p>
        </p:txBody>
      </p:sp>
      <p:sp>
        <p:nvSpPr>
          <p:cNvPr id="19" name="Textfeld 18"/>
          <p:cNvSpPr txBox="1"/>
          <p:nvPr userDrawn="1">
            <p:custDataLst>
              <p:tags r:id="rId7"/>
            </p:custDataLst>
          </p:nvPr>
        </p:nvSpPr>
        <p:spPr>
          <a:xfrm>
            <a:off x="4772941"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a:solidFill>
                  <a:srgbClr val="000000"/>
                </a:solidFill>
                <a:latin typeface="Segoe UI" panose="020B0502040204020203" pitchFamily="34" charset="0"/>
              </a:rPr>
              <a:t>WICHTIGSTE ZIELGRUPPE (9-2023)</a:t>
            </a:r>
          </a:p>
        </p:txBody>
      </p:sp>
      <p:sp>
        <p:nvSpPr>
          <p:cNvPr id="20" name="Titel 1"/>
          <p:cNvSpPr>
            <a:spLocks noGrp="1"/>
          </p:cNvSpPr>
          <p:nvPr>
            <p:ph type="title"/>
          </p:nvPr>
        </p:nvSpPr>
        <p:spPr>
          <a:xfrm>
            <a:off x="691200" y="417600"/>
            <a:ext cx="9226850" cy="396000"/>
          </a:xfrm>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2" name="Textfeld 1"/>
          <p:cNvSpPr txBox="1"/>
          <p:nvPr userDrawn="1"/>
        </p:nvSpPr>
        <p:spPr>
          <a:xfrm>
            <a:off x="4027124" y="3655103"/>
            <a:ext cx="3126656" cy="2988000"/>
          </a:xfrm>
          <a:prstGeom prst="rect">
            <a:avLst/>
          </a:prstGeom>
          <a:noFill/>
        </p:spPr>
        <p:txBody>
          <a:bodyPr vert="horz" wrap="square" lIns="36000" tIns="36000" rIns="36000" bIns="36000" rtlCol="0">
            <a:noAutofit/>
          </a:bodyPr>
          <a:lstStyle/>
          <a:p>
            <a:pPr algn="l" rtl="0" eaLnBrk="0" fontAlgn="base" hangingPunct="0">
              <a:lnSpc>
                <a:spcPct val="100000"/>
              </a:lnSpc>
              <a:spcBef>
                <a:spcPct val="0"/>
              </a:spcBef>
              <a:spcAft>
                <a:spcPct val="0"/>
              </a:spcAft>
            </a:pPr>
            <a:endParaRPr lang="de-DE" sz="1400" b="0" i="0" u="none" baseline="0" dirty="0">
              <a:solidFill>
                <a:srgbClr val="000000"/>
              </a:solidFill>
              <a:latin typeface="HelveticaNeueLT Std" panose="020B0604020202020204" pitchFamily="34" charset="0"/>
            </a:endParaRPr>
          </a:p>
        </p:txBody>
      </p:sp>
      <p:sp>
        <p:nvSpPr>
          <p:cNvPr id="22" name="Diagrammplatzhalter 2"/>
          <p:cNvSpPr>
            <a:spLocks noGrp="1"/>
          </p:cNvSpPr>
          <p:nvPr>
            <p:ph type="chart" sz="quarter" idx="18"/>
          </p:nvPr>
        </p:nvSpPr>
        <p:spPr>
          <a:xfrm>
            <a:off x="4078323" y="3620535"/>
            <a:ext cx="3240192" cy="3039066"/>
          </a:xfrm>
          <a:prstGeom prst="rect">
            <a:avLst/>
          </a:prstGeom>
        </p:spPr>
        <p:txBody>
          <a:bodyPr lIns="0"/>
          <a:lstStyle>
            <a:lvl1pPr marL="0" indent="0">
              <a:buNone/>
              <a:defRPr sz="1400"/>
            </a:lvl1pPr>
          </a:lstStyle>
          <a:p>
            <a:pPr lvl="0"/>
            <a:r>
              <a:rPr lang="de-DE" noProof="0" dirty="0"/>
              <a:t>Diagramm durch Klicken auf Symbol hinzufügen</a:t>
            </a:r>
          </a:p>
        </p:txBody>
      </p:sp>
    </p:spTree>
    <p:extLst>
      <p:ext uri="{BB962C8B-B14F-4D97-AF65-F5344CB8AC3E}">
        <p14:creationId xmlns:p14="http://schemas.microsoft.com/office/powerpoint/2010/main" val="3978122511"/>
      </p:ext>
    </p:extLst>
  </p:cSld>
  <p:clrMapOvr>
    <a:masterClrMapping/>
  </p:clrMapOvr>
  <p:transition spd="med">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2_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dirty="0"/>
              <a:t>Titelmasterformat durch Klicken bearbeiten</a:t>
            </a:r>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3" name="Rechteck 2"/>
          <p:cNvSpPr/>
          <p:nvPr userDrawn="1"/>
        </p:nvSpPr>
        <p:spPr>
          <a:xfrm>
            <a:off x="616114" y="5759483"/>
            <a:ext cx="2597186" cy="246221"/>
          </a:xfrm>
          <a:prstGeom prst="rect">
            <a:avLst/>
          </a:prstGeom>
        </p:spPr>
        <p:txBody>
          <a:bodyPr wrap="none">
            <a:spAutoFit/>
          </a:bodyPr>
          <a:lstStyle/>
          <a:p>
            <a:pPr lvl="0"/>
            <a:r>
              <a:rPr lang="de-DE" sz="1000" kern="1200" dirty="0">
                <a:solidFill>
                  <a:schemeClr val="tx1"/>
                </a:solidFill>
                <a:latin typeface="Segoe UI" panose="020B0502040204020203" pitchFamily="34" charset="0"/>
                <a:ea typeface="+mn-ea"/>
                <a:cs typeface="+mn-cs"/>
              </a:rPr>
              <a:t>Angaben: Salden in % | Basis siehe </a:t>
            </a:r>
            <a:r>
              <a:rPr lang="de-DE" sz="1000" kern="1200" dirty="0" smtClean="0">
                <a:solidFill>
                  <a:schemeClr val="tx1"/>
                </a:solidFill>
                <a:latin typeface="Segoe UI" panose="020B0502040204020203" pitchFamily="34" charset="0"/>
                <a:ea typeface="+mn-ea"/>
                <a:cs typeface="+mn-cs"/>
              </a:rPr>
              <a:t>Folie 11</a:t>
            </a:r>
            <a:endParaRPr lang="de-DE" sz="1000" kern="1200" dirty="0">
              <a:solidFill>
                <a:schemeClr val="tx1"/>
              </a:solidFill>
              <a:latin typeface="Segoe UI" panose="020B0502040204020203" pitchFamily="34" charset="0"/>
              <a:ea typeface="+mn-ea"/>
              <a:cs typeface="+mn-cs"/>
            </a:endParaRPr>
          </a:p>
        </p:txBody>
      </p:sp>
      <p:sp>
        <p:nvSpPr>
          <p:cNvPr id="8" name="Rechteck 7"/>
          <p:cNvSpPr/>
          <p:nvPr userDrawn="1"/>
        </p:nvSpPr>
        <p:spPr>
          <a:xfrm>
            <a:off x="607568" y="5961976"/>
            <a:ext cx="9720000" cy="648000"/>
          </a:xfrm>
          <a:prstGeom prst="rect">
            <a:avLst/>
          </a:prstGeom>
        </p:spPr>
        <p:txBody>
          <a:bodyPr>
            <a:spAutoFit/>
          </a:bodyPr>
          <a:lstStyle/>
          <a:p>
            <a:r>
              <a:rPr lang="de-DE" sz="1200" kern="1200" dirty="0">
                <a:solidFill>
                  <a:schemeClr val="tx1"/>
                </a:solidFill>
                <a:latin typeface="Segoe UI" panose="020B0502040204020203" pitchFamily="34" charset="0"/>
                <a:ea typeface="+mn-ea"/>
                <a:cs typeface="Arial" panose="020B0604020202020204" pitchFamily="34" charset="0"/>
              </a:rPr>
              <a:t>Der Saldowert der aktuellen Geschäftslage ist die Differenz der Prozentanteile der Antworten „gut/positiv“ und „schlecht/negativ“.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Der Saldowert der Erwartungen ist die Differenz der Prozentanteile der Antworten „wird sich verbessern“ und „wird sich verschlechtern“.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Das Baukonjunktur-Klima wird über eine Mittelwert-Berechnung aus den Salden der Geschäftslage und der Erwartungen errechnet. </a:t>
            </a:r>
          </a:p>
        </p:txBody>
      </p:sp>
    </p:spTree>
    <p:extLst>
      <p:ext uri="{BB962C8B-B14F-4D97-AF65-F5344CB8AC3E}">
        <p14:creationId xmlns:p14="http://schemas.microsoft.com/office/powerpoint/2010/main" val="856933430"/>
      </p:ext>
    </p:extLst>
  </p:cSld>
  <p:clrMapOvr>
    <a:masterClrMapping/>
  </p:clrMapOvr>
  <p:transition spd="med">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dirty="0"/>
              <a:t>Bild durch Klicken auf Symbol hinzufügen</a:t>
            </a:r>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a:t>Titelmasterformat durch Klicken bearbeiten</a:t>
            </a:r>
            <a:endParaRPr lang="de-DE" dirty="0"/>
          </a:p>
        </p:txBody>
      </p:sp>
    </p:spTree>
    <p:extLst>
      <p:ext uri="{BB962C8B-B14F-4D97-AF65-F5344CB8AC3E}">
        <p14:creationId xmlns:p14="http://schemas.microsoft.com/office/powerpoint/2010/main" val="2783065602"/>
      </p:ext>
    </p:extLst>
  </p:cSld>
  <p:clrMapOvr>
    <a:masterClrMapping/>
  </p:clrMapOvr>
  <p:transition spd="med">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nvPr>
        </p:nvSpPr>
        <p:spPr>
          <a:xfrm>
            <a:off x="695325" y="595437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a:t>Formatvorlagen des Textmasters bearbeiten</a:t>
            </a:r>
          </a:p>
        </p:txBody>
      </p:sp>
      <p:sp>
        <p:nvSpPr>
          <p:cNvPr id="3" name="Titel 2"/>
          <p:cNvSpPr>
            <a:spLocks noGrp="1"/>
          </p:cNvSpPr>
          <p:nvPr>
            <p:ph type="title"/>
          </p:nvPr>
        </p:nvSpPr>
        <p:spPr>
          <a:xfrm>
            <a:off x="691199" y="417600"/>
            <a:ext cx="9224325" cy="396000"/>
          </a:xfrm>
        </p:spPr>
        <p:txBody>
          <a:bodyPr/>
          <a:lstStyle/>
          <a:p>
            <a:r>
              <a:rPr lang="de-DE"/>
              <a:t>Titelmasterformat durch Klicken bearbeiten</a:t>
            </a:r>
          </a:p>
        </p:txBody>
      </p:sp>
    </p:spTree>
    <p:extLst>
      <p:ext uri="{BB962C8B-B14F-4D97-AF65-F5344CB8AC3E}">
        <p14:creationId xmlns:p14="http://schemas.microsoft.com/office/powerpoint/2010/main" val="2493808338"/>
      </p:ext>
    </p:extLst>
  </p:cSld>
  <p:clrMapOvr>
    <a:masterClrMapping/>
  </p:clrMapOvr>
  <p:transition spd="med">
    <p:fade/>
  </p:transition>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MAGIC 4">
    <p:spTree>
      <p:nvGrpSpPr>
        <p:cNvPr id="1" name=""/>
        <p:cNvGrpSpPr/>
        <p:nvPr/>
      </p:nvGrpSpPr>
      <p:grpSpPr>
        <a:xfrm>
          <a:off x="0" y="0"/>
          <a:ext cx="0" cy="0"/>
          <a:chOff x="0" y="0"/>
          <a:chExt cx="0" cy="0"/>
        </a:xfrm>
      </p:grpSpPr>
      <p:sp>
        <p:nvSpPr>
          <p:cNvPr id="3" name="Titel 2"/>
          <p:cNvSpPr>
            <a:spLocks noGrp="1"/>
          </p:cNvSpPr>
          <p:nvPr>
            <p:ph type="title"/>
          </p:nvPr>
        </p:nvSpPr>
        <p:spPr>
          <a:xfrm>
            <a:off x="691199" y="417600"/>
            <a:ext cx="9224325" cy="396000"/>
          </a:xfrm>
        </p:spPr>
        <p:txBody>
          <a:bodyPr/>
          <a:lstStyle/>
          <a:p>
            <a:r>
              <a:rPr lang="de-DE"/>
              <a:t>Titelmasterformat durch Klicken bearbeiten</a:t>
            </a:r>
          </a:p>
        </p:txBody>
      </p:sp>
      <p:cxnSp>
        <p:nvCxnSpPr>
          <p:cNvPr id="4" name="MIO_ARROW">
            <a:extLst>
              <a:ext uri="{FF2B5EF4-FFF2-40B4-BE49-F238E27FC236}">
                <a16:creationId xmlns:a16="http://schemas.microsoft.com/office/drawing/2014/main" id="{02D944D8-F122-4F83-997F-FEC942B86FAA}"/>
              </a:ext>
            </a:extLst>
          </p:cNvPr>
          <p:cNvCxnSpPr>
            <a:cxnSpLocks/>
          </p:cNvCxnSpPr>
          <p:nvPr userDrawn="1"/>
        </p:nvCxnSpPr>
        <p:spPr>
          <a:xfrm>
            <a:off x="458400" y="2992726"/>
            <a:ext cx="11275199" cy="0"/>
          </a:xfrm>
          <a:prstGeom prst="straightConnector1">
            <a:avLst/>
          </a:prstGeom>
          <a:ln w="12700" cap="sq">
            <a:solidFill>
              <a:srgbClr val="0FB869"/>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Arrow">
            <a:extLst>
              <a:ext uri="{FF2B5EF4-FFF2-40B4-BE49-F238E27FC236}">
                <a16:creationId xmlns:a16="http://schemas.microsoft.com/office/drawing/2014/main" id="{FDC72E9F-FA43-4C73-9B4B-33D6476ABFCE}"/>
              </a:ext>
            </a:extLst>
          </p:cNvPr>
          <p:cNvGrpSpPr>
            <a:grpSpLocks/>
          </p:cNvGrpSpPr>
          <p:nvPr userDrawn="1">
            <p:custDataLst>
              <p:tags r:id="rId1"/>
            </p:custDataLst>
          </p:nvPr>
        </p:nvGrpSpPr>
        <p:grpSpPr>
          <a:xfrm>
            <a:off x="3152690" y="2806134"/>
            <a:ext cx="162891" cy="373177"/>
            <a:chOff x="9758693" y="5365038"/>
            <a:chExt cx="361504" cy="660818"/>
          </a:xfrm>
        </p:grpSpPr>
        <p:sp>
          <p:nvSpPr>
            <p:cNvPr id="6" name="MIO_OBJECT4">
              <a:extLst>
                <a:ext uri="{FF2B5EF4-FFF2-40B4-BE49-F238E27FC236}">
                  <a16:creationId xmlns:a16="http://schemas.microsoft.com/office/drawing/2014/main" id="{D09CA87A-79FF-46BF-8A00-48CF61FCEC06}"/>
                </a:ext>
              </a:extLst>
            </p:cNvPr>
            <p:cNvSpPr>
              <a:spLocks/>
            </p:cNvSpPr>
            <p:nvPr>
              <p:custDataLst>
                <p:tags r:id="rId12"/>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7" name="MIO_OBJECT4">
              <a:extLst>
                <a:ext uri="{FF2B5EF4-FFF2-40B4-BE49-F238E27FC236}">
                  <a16:creationId xmlns:a16="http://schemas.microsoft.com/office/drawing/2014/main" id="{5373F27E-092F-429D-8993-153A05167E53}"/>
                </a:ext>
              </a:extLst>
            </p:cNvPr>
            <p:cNvSpPr>
              <a:spLocks/>
            </p:cNvSpPr>
            <p:nvPr>
              <p:custDataLst>
                <p:tags r:id="rId13"/>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8" name="Arrow">
            <a:extLst>
              <a:ext uri="{FF2B5EF4-FFF2-40B4-BE49-F238E27FC236}">
                <a16:creationId xmlns:a16="http://schemas.microsoft.com/office/drawing/2014/main" id="{1E4D72BB-8ECC-4C4D-A2CD-AA321DEB5601}"/>
              </a:ext>
            </a:extLst>
          </p:cNvPr>
          <p:cNvGrpSpPr>
            <a:grpSpLocks/>
          </p:cNvGrpSpPr>
          <p:nvPr userDrawn="1">
            <p:custDataLst>
              <p:tags r:id="rId2"/>
            </p:custDataLst>
          </p:nvPr>
        </p:nvGrpSpPr>
        <p:grpSpPr>
          <a:xfrm>
            <a:off x="6014556" y="2806134"/>
            <a:ext cx="162891" cy="373177"/>
            <a:chOff x="9758693" y="5365038"/>
            <a:chExt cx="361504" cy="660818"/>
          </a:xfrm>
        </p:grpSpPr>
        <p:sp>
          <p:nvSpPr>
            <p:cNvPr id="9" name="MIO_OBJECT4">
              <a:extLst>
                <a:ext uri="{FF2B5EF4-FFF2-40B4-BE49-F238E27FC236}">
                  <a16:creationId xmlns:a16="http://schemas.microsoft.com/office/drawing/2014/main" id="{32C04CEF-E21F-44D5-8F1D-55F34E918EF2}"/>
                </a:ext>
              </a:extLst>
            </p:cNvPr>
            <p:cNvSpPr>
              <a:spLocks/>
            </p:cNvSpPr>
            <p:nvPr>
              <p:custDataLst>
                <p:tags r:id="rId10"/>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0" name="MIO_OBJECT4">
              <a:extLst>
                <a:ext uri="{FF2B5EF4-FFF2-40B4-BE49-F238E27FC236}">
                  <a16:creationId xmlns:a16="http://schemas.microsoft.com/office/drawing/2014/main" id="{8DC22A4C-6E60-404D-8DBA-69C72705A14D}"/>
                </a:ext>
              </a:extLst>
            </p:cNvPr>
            <p:cNvSpPr>
              <a:spLocks/>
            </p:cNvSpPr>
            <p:nvPr>
              <p:custDataLst>
                <p:tags r:id="rId11"/>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11" name="Arrow">
            <a:extLst>
              <a:ext uri="{FF2B5EF4-FFF2-40B4-BE49-F238E27FC236}">
                <a16:creationId xmlns:a16="http://schemas.microsoft.com/office/drawing/2014/main" id="{C81EDBB0-76CB-49FF-B3CC-2FE818730982}"/>
              </a:ext>
            </a:extLst>
          </p:cNvPr>
          <p:cNvGrpSpPr>
            <a:grpSpLocks/>
          </p:cNvGrpSpPr>
          <p:nvPr userDrawn="1">
            <p:custDataLst>
              <p:tags r:id="rId3"/>
            </p:custDataLst>
          </p:nvPr>
        </p:nvGrpSpPr>
        <p:grpSpPr>
          <a:xfrm>
            <a:off x="8876416" y="2806134"/>
            <a:ext cx="162891" cy="373177"/>
            <a:chOff x="9758693" y="5365038"/>
            <a:chExt cx="361504" cy="660818"/>
          </a:xfrm>
        </p:grpSpPr>
        <p:sp>
          <p:nvSpPr>
            <p:cNvPr id="12" name="MIO_OBJECT4">
              <a:extLst>
                <a:ext uri="{FF2B5EF4-FFF2-40B4-BE49-F238E27FC236}">
                  <a16:creationId xmlns:a16="http://schemas.microsoft.com/office/drawing/2014/main" id="{2E0FFD15-A75F-4B33-A22D-4C0448174A37}"/>
                </a:ext>
              </a:extLst>
            </p:cNvPr>
            <p:cNvSpPr>
              <a:spLocks/>
            </p:cNvSpPr>
            <p:nvPr>
              <p:custDataLst>
                <p:tags r:id="rId8"/>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3" name="MIO_OBJECT4">
              <a:extLst>
                <a:ext uri="{FF2B5EF4-FFF2-40B4-BE49-F238E27FC236}">
                  <a16:creationId xmlns:a16="http://schemas.microsoft.com/office/drawing/2014/main" id="{3A8BF5DC-A922-4E46-A761-01C6907E73B0}"/>
                </a:ext>
              </a:extLst>
            </p:cNvPr>
            <p:cNvSpPr>
              <a:spLocks/>
            </p:cNvSpPr>
            <p:nvPr>
              <p:custDataLst>
                <p:tags r:id="rId9"/>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sp>
        <p:nvSpPr>
          <p:cNvPr id="14" name="Textfeld 13">
            <a:extLst>
              <a:ext uri="{FF2B5EF4-FFF2-40B4-BE49-F238E27FC236}">
                <a16:creationId xmlns:a16="http://schemas.microsoft.com/office/drawing/2014/main" id="{4B98AE43-B901-41B8-8039-D0802485CA24}"/>
              </a:ext>
            </a:extLst>
          </p:cNvPr>
          <p:cNvSpPr txBox="1"/>
          <p:nvPr userDrawn="1">
            <p:custDataLst>
              <p:tags r:id="rId4"/>
            </p:custDataLst>
          </p:nvPr>
        </p:nvSpPr>
        <p:spPr>
          <a:xfrm>
            <a:off x="1450853"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a:solidFill>
                  <a:srgbClr val="0FB869"/>
                </a:solidFill>
                <a:latin typeface="+mj-lt"/>
                <a:ea typeface="+mn-ea"/>
                <a:cs typeface="+mn-cs"/>
              </a:rPr>
              <a:t>1</a:t>
            </a:r>
          </a:p>
        </p:txBody>
      </p:sp>
      <p:sp>
        <p:nvSpPr>
          <p:cNvPr id="15" name="Textfeld 14">
            <a:extLst>
              <a:ext uri="{FF2B5EF4-FFF2-40B4-BE49-F238E27FC236}">
                <a16:creationId xmlns:a16="http://schemas.microsoft.com/office/drawing/2014/main" id="{0629668E-7F0A-43DC-BAAF-5E9F2E6E644B}"/>
              </a:ext>
            </a:extLst>
          </p:cNvPr>
          <p:cNvSpPr txBox="1"/>
          <p:nvPr userDrawn="1">
            <p:custDataLst>
              <p:tags r:id="rId5"/>
            </p:custDataLst>
          </p:nvPr>
        </p:nvSpPr>
        <p:spPr>
          <a:xfrm>
            <a:off x="4312719"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a:solidFill>
                  <a:srgbClr val="0FB869"/>
                </a:solidFill>
                <a:latin typeface="+mj-lt"/>
                <a:ea typeface="+mn-ea"/>
                <a:cs typeface="+mn-cs"/>
              </a:rPr>
              <a:t>2</a:t>
            </a:r>
          </a:p>
        </p:txBody>
      </p:sp>
      <p:sp>
        <p:nvSpPr>
          <p:cNvPr id="16" name="Textfeld 15">
            <a:extLst>
              <a:ext uri="{FF2B5EF4-FFF2-40B4-BE49-F238E27FC236}">
                <a16:creationId xmlns:a16="http://schemas.microsoft.com/office/drawing/2014/main" id="{D1F49DD9-CB79-4FCB-97F0-4927B957669D}"/>
              </a:ext>
            </a:extLst>
          </p:cNvPr>
          <p:cNvSpPr txBox="1"/>
          <p:nvPr userDrawn="1">
            <p:custDataLst>
              <p:tags r:id="rId6"/>
            </p:custDataLst>
          </p:nvPr>
        </p:nvSpPr>
        <p:spPr>
          <a:xfrm>
            <a:off x="7174581"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a:solidFill>
                  <a:srgbClr val="0FB869"/>
                </a:solidFill>
                <a:latin typeface="+mj-lt"/>
              </a:rPr>
              <a:t>3</a:t>
            </a:r>
          </a:p>
        </p:txBody>
      </p:sp>
      <p:sp>
        <p:nvSpPr>
          <p:cNvPr id="17" name="Textfeld 16">
            <a:extLst>
              <a:ext uri="{FF2B5EF4-FFF2-40B4-BE49-F238E27FC236}">
                <a16:creationId xmlns:a16="http://schemas.microsoft.com/office/drawing/2014/main" id="{4104AEE3-4DE0-47A4-BF2F-1B961179B752}"/>
              </a:ext>
            </a:extLst>
          </p:cNvPr>
          <p:cNvSpPr txBox="1"/>
          <p:nvPr userDrawn="1">
            <p:custDataLst>
              <p:tags r:id="rId7"/>
            </p:custDataLst>
          </p:nvPr>
        </p:nvSpPr>
        <p:spPr>
          <a:xfrm>
            <a:off x="10036439"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a:solidFill>
                  <a:srgbClr val="0FB869"/>
                </a:solidFill>
                <a:latin typeface="+mj-lt"/>
              </a:rPr>
              <a:t>4</a:t>
            </a:r>
          </a:p>
        </p:txBody>
      </p:sp>
      <p:sp>
        <p:nvSpPr>
          <p:cNvPr id="30" name="Textplatzhalter 29"/>
          <p:cNvSpPr>
            <a:spLocks noGrp="1"/>
          </p:cNvSpPr>
          <p:nvPr>
            <p:ph type="body" sz="quarter" idx="10"/>
          </p:nvPr>
        </p:nvSpPr>
        <p:spPr>
          <a:xfrm>
            <a:off x="393672" y="3710707"/>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2" name="Textplatzhalter 29"/>
          <p:cNvSpPr>
            <a:spLocks noGrp="1"/>
          </p:cNvSpPr>
          <p:nvPr>
            <p:ph type="body" sz="quarter" idx="11"/>
          </p:nvPr>
        </p:nvSpPr>
        <p:spPr>
          <a:xfrm>
            <a:off x="569600" y="4312392"/>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3" name="Textplatzhalter 29"/>
          <p:cNvSpPr>
            <a:spLocks noGrp="1"/>
          </p:cNvSpPr>
          <p:nvPr>
            <p:ph type="body" sz="quarter" idx="12"/>
          </p:nvPr>
        </p:nvSpPr>
        <p:spPr>
          <a:xfrm>
            <a:off x="3270250" y="371052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4" name="Textplatzhalter 29"/>
          <p:cNvSpPr>
            <a:spLocks noGrp="1"/>
          </p:cNvSpPr>
          <p:nvPr>
            <p:ph type="body" sz="quarter" idx="13"/>
          </p:nvPr>
        </p:nvSpPr>
        <p:spPr>
          <a:xfrm>
            <a:off x="3446178" y="431220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5" name="Textplatzhalter 29"/>
          <p:cNvSpPr>
            <a:spLocks noGrp="1"/>
          </p:cNvSpPr>
          <p:nvPr>
            <p:ph type="body" sz="quarter" idx="14"/>
          </p:nvPr>
        </p:nvSpPr>
        <p:spPr>
          <a:xfrm>
            <a:off x="6096000"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6" name="Textplatzhalter 29"/>
          <p:cNvSpPr>
            <a:spLocks noGrp="1"/>
          </p:cNvSpPr>
          <p:nvPr>
            <p:ph type="body" sz="quarter" idx="15"/>
          </p:nvPr>
        </p:nvSpPr>
        <p:spPr>
          <a:xfrm>
            <a:off x="6271928"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7" name="Textplatzhalter 29"/>
          <p:cNvSpPr>
            <a:spLocks noGrp="1"/>
          </p:cNvSpPr>
          <p:nvPr>
            <p:ph type="body" sz="quarter" idx="16"/>
          </p:nvPr>
        </p:nvSpPr>
        <p:spPr>
          <a:xfrm>
            <a:off x="8931848"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9" name="Textplatzhalter 29"/>
          <p:cNvSpPr>
            <a:spLocks noGrp="1"/>
          </p:cNvSpPr>
          <p:nvPr>
            <p:ph type="body" sz="quarter" idx="17"/>
          </p:nvPr>
        </p:nvSpPr>
        <p:spPr>
          <a:xfrm>
            <a:off x="9107776"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5" name="Inhaltsplatzhalter 44"/>
          <p:cNvSpPr>
            <a:spLocks noGrp="1"/>
          </p:cNvSpPr>
          <p:nvPr>
            <p:ph sz="quarter" idx="22"/>
          </p:nvPr>
        </p:nvSpPr>
        <p:spPr>
          <a:xfrm>
            <a:off x="1406016" y="1384648"/>
            <a:ext cx="936000" cy="936000"/>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6" name="Inhaltsplatzhalter 44"/>
          <p:cNvSpPr>
            <a:spLocks noGrp="1"/>
          </p:cNvSpPr>
          <p:nvPr>
            <p:ph sz="quarter" idx="23"/>
          </p:nvPr>
        </p:nvSpPr>
        <p:spPr>
          <a:xfrm>
            <a:off x="4252044" y="1384648"/>
            <a:ext cx="936000" cy="936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7" name="Inhaltsplatzhalter 44"/>
          <p:cNvSpPr>
            <a:spLocks noGrp="1"/>
          </p:cNvSpPr>
          <p:nvPr>
            <p:ph sz="quarter" idx="24"/>
          </p:nvPr>
        </p:nvSpPr>
        <p:spPr>
          <a:xfrm>
            <a:off x="7098072" y="1384648"/>
            <a:ext cx="936000" cy="936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8" name="Inhaltsplatzhalter 44"/>
          <p:cNvSpPr>
            <a:spLocks noGrp="1"/>
          </p:cNvSpPr>
          <p:nvPr>
            <p:ph sz="quarter" idx="25"/>
          </p:nvPr>
        </p:nvSpPr>
        <p:spPr>
          <a:xfrm>
            <a:off x="9944100" y="1384648"/>
            <a:ext cx="936000" cy="936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34413340"/>
      </p:ext>
    </p:extLst>
  </p:cSld>
  <p:clrMapOvr>
    <a:masterClrMapping/>
  </p:clrMapOvr>
  <p:transition spd="med">
    <p:fade/>
  </p:transition>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BKK-Übersich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227500" cy="396000"/>
          </a:xfrm>
        </p:spPr>
        <p:txBody>
          <a:bodyPr/>
          <a:lstStyle/>
          <a:p>
            <a:r>
              <a:rPr lang="de-DE"/>
              <a:t>Titelmasterformat durch Klicken bearbeiten</a:t>
            </a:r>
          </a:p>
        </p:txBody>
      </p:sp>
      <p:sp>
        <p:nvSpPr>
          <p:cNvPr id="4" name="Diagrammplatzhalter 2"/>
          <p:cNvSpPr>
            <a:spLocks noGrp="1"/>
          </p:cNvSpPr>
          <p:nvPr>
            <p:ph type="chart" sz="quarter" idx="13"/>
          </p:nvPr>
        </p:nvSpPr>
        <p:spPr>
          <a:xfrm>
            <a:off x="701795" y="1084008"/>
            <a:ext cx="10024060" cy="461353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5" name="Textplatzhalter 11"/>
          <p:cNvSpPr>
            <a:spLocks noGrp="1"/>
          </p:cNvSpPr>
          <p:nvPr>
            <p:ph type="body" sz="quarter" idx="15"/>
          </p:nvPr>
        </p:nvSpPr>
        <p:spPr>
          <a:xfrm>
            <a:off x="701794" y="5954376"/>
            <a:ext cx="10024061"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a:t>Formatvorlagen des Textmasters bearbeiten</a:t>
            </a:r>
          </a:p>
        </p:txBody>
      </p:sp>
      <p:sp>
        <p:nvSpPr>
          <p:cNvPr id="7" name="Textplatzhalter 3"/>
          <p:cNvSpPr>
            <a:spLocks noGrp="1"/>
          </p:cNvSpPr>
          <p:nvPr>
            <p:ph type="body" sz="quarter" idx="17" hasCustomPrompt="1"/>
          </p:nvPr>
        </p:nvSpPr>
        <p:spPr>
          <a:xfrm>
            <a:off x="701675" y="5723175"/>
            <a:ext cx="10008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Angaben: Salden in % | Basis siehe oben</a:t>
            </a:r>
          </a:p>
        </p:txBody>
      </p:sp>
    </p:spTree>
    <p:extLst>
      <p:ext uri="{BB962C8B-B14F-4D97-AF65-F5344CB8AC3E}">
        <p14:creationId xmlns:p14="http://schemas.microsoft.com/office/powerpoint/2010/main" val="50045724"/>
      </p:ext>
    </p:extLst>
  </p:cSld>
  <p:clrMapOvr>
    <a:masterClrMapping/>
  </p:clrMapOvr>
  <p:transition spd="med">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65000"/>
                    <a:lumOff val="35000"/>
                  </a:schemeClr>
                </a:solidFill>
              </a:defRPr>
            </a:lvl1pPr>
          </a:lstStyle>
          <a:p>
            <a:pPr lvl="0"/>
            <a:r>
              <a:rPr lang="de-DE"/>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2" name="Titel 1"/>
          <p:cNvSpPr>
            <a:spLocks noGrp="1"/>
          </p:cNvSpPr>
          <p:nvPr>
            <p:ph type="title"/>
          </p:nvPr>
        </p:nvSpPr>
        <p:spPr>
          <a:xfrm>
            <a:off x="691200" y="417600"/>
            <a:ext cx="9226850" cy="396000"/>
          </a:xfrm>
        </p:spPr>
        <p:txBody>
          <a:bodyPr/>
          <a:lstStyle/>
          <a:p>
            <a:r>
              <a:rPr lang="de-DE"/>
              <a:t>Titelmasterformat durch Klicken bearbeiten</a:t>
            </a:r>
          </a:p>
        </p:txBody>
      </p:sp>
      <p:sp>
        <p:nvSpPr>
          <p:cNvPr id="8" name="Textplatzhalter 3"/>
          <p:cNvSpPr>
            <a:spLocks noGrp="1"/>
          </p:cNvSpPr>
          <p:nvPr>
            <p:ph type="body" sz="quarter" idx="19"/>
          </p:nvPr>
        </p:nvSpPr>
        <p:spPr>
          <a:xfrm>
            <a:off x="701675" y="6295745"/>
            <a:ext cx="9216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76443340"/>
      </p:ext>
    </p:extLst>
  </p:cSld>
  <p:clrMapOvr>
    <a:masterClrMapping/>
  </p:clrMapOvr>
  <p:transition spd="med">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6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665288"/>
            <a:ext cx="3132137" cy="4032249"/>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16" name="Diagrammplatzhalter 2"/>
          <p:cNvSpPr>
            <a:spLocks noGrp="1"/>
          </p:cNvSpPr>
          <p:nvPr>
            <p:ph type="chart" sz="quarter" idx="12"/>
          </p:nvPr>
        </p:nvSpPr>
        <p:spPr>
          <a:xfrm>
            <a:off x="7622774" y="1665288"/>
            <a:ext cx="3334151" cy="403225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15" name="Diagrammplatzhalter 2"/>
          <p:cNvSpPr>
            <a:spLocks noGrp="1"/>
          </p:cNvSpPr>
          <p:nvPr>
            <p:ph type="chart" sz="quarter" idx="15"/>
          </p:nvPr>
        </p:nvSpPr>
        <p:spPr>
          <a:xfrm>
            <a:off x="4043153" y="1665288"/>
            <a:ext cx="3348247" cy="4032250"/>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13" name="Textplatzhalter 11"/>
          <p:cNvSpPr>
            <a:spLocks noGrp="1"/>
          </p:cNvSpPr>
          <p:nvPr>
            <p:ph type="body" sz="quarter" idx="11"/>
          </p:nvPr>
        </p:nvSpPr>
        <p:spPr>
          <a:xfrm>
            <a:off x="692269" y="5962922"/>
            <a:ext cx="9220082"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a:t>Formatvorlagen des Textmasters bearbeiten</a:t>
            </a:r>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2" name="Titel 1"/>
          <p:cNvSpPr>
            <a:spLocks noGrp="1"/>
          </p:cNvSpPr>
          <p:nvPr>
            <p:ph type="title" hasCustomPrompt="1"/>
          </p:nvPr>
        </p:nvSpPr>
        <p:spPr>
          <a:xfrm>
            <a:off x="691199" y="417600"/>
            <a:ext cx="9221151" cy="396000"/>
          </a:xfrm>
        </p:spPr>
        <p:txBody>
          <a:bodyPr/>
          <a:lstStyle/>
          <a:p>
            <a:r>
              <a:rPr lang="de-DE" dirty="0"/>
              <a:t>Gründe für die aktuelle Geschäftslage (offene Angaben)</a:t>
            </a:r>
          </a:p>
        </p:txBody>
      </p:sp>
      <p:sp>
        <p:nvSpPr>
          <p:cNvPr id="10" name="Textplatzhalter 3"/>
          <p:cNvSpPr>
            <a:spLocks noGrp="1"/>
          </p:cNvSpPr>
          <p:nvPr>
            <p:ph type="body" sz="quarter" idx="18"/>
          </p:nvPr>
        </p:nvSpPr>
        <p:spPr>
          <a:xfrm>
            <a:off x="701675" y="5723175"/>
            <a:ext cx="9216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1054419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offen">
    <p:spTree>
      <p:nvGrpSpPr>
        <p:cNvPr id="1" name=""/>
        <p:cNvGrpSpPr/>
        <p:nvPr/>
      </p:nvGrpSpPr>
      <p:grpSpPr>
        <a:xfrm>
          <a:off x="0" y="0"/>
          <a:ext cx="0" cy="0"/>
          <a:chOff x="0" y="0"/>
          <a:chExt cx="0" cy="0"/>
        </a:xfrm>
      </p:grpSpPr>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0"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7"/>
          </p:nvPr>
        </p:nvSpPr>
        <p:spPr>
          <a:xfrm>
            <a:off x="701465" y="1616974"/>
            <a:ext cx="11002962" cy="4870450"/>
          </a:xfrm>
        </p:spPr>
        <p:txBody>
          <a:bodyPr numCol="2"/>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50543314"/>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ichpunkte+Bild">
    <p:spTree>
      <p:nvGrpSpPr>
        <p:cNvPr id="1" name=""/>
        <p:cNvGrpSpPr/>
        <p:nvPr/>
      </p:nvGrpSpPr>
      <p:grpSpPr>
        <a:xfrm>
          <a:off x="0" y="0"/>
          <a:ext cx="0" cy="0"/>
          <a:chOff x="0" y="0"/>
          <a:chExt cx="0" cy="0"/>
        </a:xfrm>
      </p:grpSpPr>
      <p:sp>
        <p:nvSpPr>
          <p:cNvPr id="2" name="Rechteck 1"/>
          <p:cNvSpPr/>
          <p:nvPr userDrawn="1"/>
        </p:nvSpPr>
        <p:spPr>
          <a:xfrm>
            <a:off x="0" y="0"/>
            <a:ext cx="6096000" cy="6858000"/>
          </a:xfrm>
          <a:prstGeom prst="rect">
            <a:avLst/>
          </a:prstGeom>
          <a:solidFill>
            <a:schemeClr val="accent2"/>
          </a:solidFill>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95986"/>
            <a:ext cx="4481192" cy="4281500"/>
          </a:xfrm>
          <a:solidFill>
            <a:schemeClr val="bg1"/>
          </a:solidFill>
          <a:ln w="3175">
            <a:solidFill>
              <a:schemeClr val="bg1"/>
            </a:solidFill>
          </a:ln>
        </p:spPr>
        <p:txBody>
          <a:bodyPr anchor="t"/>
          <a:lstStyle>
            <a:lvl1pPr marL="171450" indent="-171450" algn="l">
              <a:buClr>
                <a:schemeClr val="accent1"/>
              </a:buClr>
              <a:buFont typeface="Arial" panose="020B0604020202020204" pitchFamily="34" charset="0"/>
              <a:buChar char="•"/>
              <a:defRPr sz="1600">
                <a:solidFill>
                  <a:schemeClr val="tx1"/>
                </a:solidFill>
              </a:defRPr>
            </a:lvl1pPr>
            <a:lvl2pPr marL="171450" indent="-171450" algn="l">
              <a:buClr>
                <a:schemeClr val="accent1"/>
              </a:buClr>
              <a:buFont typeface="Arial" panose="020B0604020202020204" pitchFamily="34" charset="0"/>
              <a:buChar char="•"/>
              <a:defRPr sz="1600">
                <a:solidFill>
                  <a:schemeClr val="tx1"/>
                </a:solidFill>
              </a:defRPr>
            </a:lvl2pPr>
            <a:lvl3pPr marL="171450" indent="-171450" algn="l">
              <a:buClr>
                <a:schemeClr val="accent1"/>
              </a:buClr>
              <a:buFont typeface="Arial" panose="020B0604020202020204" pitchFamily="34" charset="0"/>
              <a:buChar char="•"/>
              <a:defRPr sz="1600">
                <a:solidFill>
                  <a:schemeClr val="tx1"/>
                </a:solidFill>
              </a:defRPr>
            </a:lvl3pPr>
            <a:lvl4pPr marL="171450" indent="-171450" algn="l">
              <a:buClr>
                <a:schemeClr val="accent1"/>
              </a:buClr>
              <a:buFont typeface="Arial" panose="020B0604020202020204" pitchFamily="34" charset="0"/>
              <a:buChar char="•"/>
              <a:defRPr sz="1600">
                <a:solidFill>
                  <a:schemeClr val="tx1"/>
                </a:solidFill>
              </a:defRPr>
            </a:lvl4pPr>
            <a:lvl5pPr marL="171450" indent="-171450"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23106430"/>
      </p:ext>
    </p:extLst>
  </p:cSld>
  <p:clrMapOvr>
    <a:masterClrMapping/>
  </p:clrMapOvr>
  <p:transition spd="med">
    <p:fade/>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_3 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1199" y="417600"/>
            <a:ext cx="9217323" cy="396000"/>
          </a:xfrm>
        </p:spPr>
        <p:txBody>
          <a:bodyPr/>
          <a:lstStyle>
            <a:lvl1pPr>
              <a:defRPr>
                <a:latin typeface="Segoe UI" panose="020B0502040204020203" pitchFamily="34" charset="0"/>
              </a:defRPr>
            </a:lvl1pPr>
          </a:lstStyle>
          <a:p>
            <a:r>
              <a:rPr lang="de-DE" dirty="0"/>
              <a:t>Gründe für die aktuelle Geschäftslage</a:t>
            </a:r>
          </a:p>
        </p:txBody>
      </p:sp>
      <p:sp>
        <p:nvSpPr>
          <p:cNvPr id="11" name="Title 2"/>
          <p:cNvSpPr txBox="1">
            <a:spLocks/>
          </p:cNvSpPr>
          <p:nvPr userDrawn="1"/>
        </p:nvSpPr>
        <p:spPr>
          <a:xfrm>
            <a:off x="691200" y="417600"/>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r>
              <a:rPr lang="de-DE" dirty="0">
                <a:latin typeface="Segoe UI" panose="020B0502040204020203" pitchFamily="34" charset="0"/>
              </a:rPr>
              <a:t>Gründe für die aktuelle Geschäftslage (offene Angaben)</a:t>
            </a:r>
          </a:p>
        </p:txBody>
      </p:sp>
      <p:sp>
        <p:nvSpPr>
          <p:cNvPr id="21" name="MIO_TEXTBOX_HEADER"/>
          <p:cNvSpPr/>
          <p:nvPr userDrawn="1"/>
        </p:nvSpPr>
        <p:spPr>
          <a:xfrm>
            <a:off x="698952" y="1216539"/>
            <a:ext cx="3492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latin typeface="Segoe UI" panose="020B0502040204020203" pitchFamily="34" charset="0"/>
              </a:rPr>
              <a:t>Aktuelle Lage ist gut/positiv, weil:</a:t>
            </a:r>
          </a:p>
        </p:txBody>
      </p:sp>
      <p:sp>
        <p:nvSpPr>
          <p:cNvPr id="22" name="MIO_TEXTBOX_HEADER"/>
          <p:cNvSpPr/>
          <p:nvPr userDrawn="1"/>
        </p:nvSpPr>
        <p:spPr>
          <a:xfrm>
            <a:off x="4460458" y="1216539"/>
            <a:ext cx="3492000" cy="292631"/>
          </a:xfrm>
          <a:prstGeom prst="rect">
            <a:avLst/>
          </a:prstGeom>
          <a:solidFill>
            <a:srgbClr val="F9E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solidFill>
                  <a:schemeClr val="dk1"/>
                </a:solidFill>
                <a:latin typeface="Segoe UI" panose="020B0502040204020203" pitchFamily="34" charset="0"/>
              </a:rPr>
              <a:t>Aktuelle Lage ist mittel/neutral, weil:</a:t>
            </a:r>
          </a:p>
        </p:txBody>
      </p:sp>
      <p:sp>
        <p:nvSpPr>
          <p:cNvPr id="23" name="MIO_TEXTBOX_HEADER"/>
          <p:cNvSpPr/>
          <p:nvPr userDrawn="1"/>
        </p:nvSpPr>
        <p:spPr>
          <a:xfrm>
            <a:off x="8225592" y="1216539"/>
            <a:ext cx="3492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solidFill>
                  <a:schemeClr val="dk1"/>
                </a:solidFill>
                <a:latin typeface="Segoe UI" panose="020B0502040204020203" pitchFamily="34" charset="0"/>
              </a:rPr>
              <a:t>Aktuelle Lage ist schlecht/negativ, weil</a:t>
            </a:r>
          </a:p>
        </p:txBody>
      </p:sp>
      <p:sp>
        <p:nvSpPr>
          <p:cNvPr id="6" name="Textplatzhalter 5"/>
          <p:cNvSpPr>
            <a:spLocks noGrp="1"/>
          </p:cNvSpPr>
          <p:nvPr>
            <p:ph type="body" sz="quarter" idx="10"/>
          </p:nvPr>
        </p:nvSpPr>
        <p:spPr>
          <a:xfrm>
            <a:off x="698952"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5" name="Textplatzhalter 5"/>
          <p:cNvSpPr>
            <a:spLocks noGrp="1"/>
          </p:cNvSpPr>
          <p:nvPr>
            <p:ph type="body" sz="quarter" idx="11"/>
          </p:nvPr>
        </p:nvSpPr>
        <p:spPr>
          <a:xfrm>
            <a:off x="4460458"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6" name="Textplatzhalter 5"/>
          <p:cNvSpPr>
            <a:spLocks noGrp="1"/>
          </p:cNvSpPr>
          <p:nvPr>
            <p:ph type="body" sz="quarter" idx="12"/>
          </p:nvPr>
        </p:nvSpPr>
        <p:spPr>
          <a:xfrm>
            <a:off x="8225592" y="1608356"/>
            <a:ext cx="3492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a:t>Text</a:t>
            </a:r>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a:solidFill>
                  <a:srgbClr val="000000"/>
                </a:solidFill>
                <a:latin typeface="Segoe UI" panose="020B0502040204020203" pitchFamily="34" charset="0"/>
              </a:rPr>
              <a:t>►</a:t>
            </a:r>
          </a:p>
        </p:txBody>
      </p:sp>
    </p:spTree>
    <p:extLst>
      <p:ext uri="{BB962C8B-B14F-4D97-AF65-F5344CB8AC3E}">
        <p14:creationId xmlns:p14="http://schemas.microsoft.com/office/powerpoint/2010/main" val="82307382"/>
      </p:ext>
    </p:extLst>
  </p:cSld>
  <p:clrMapOvr>
    <a:masterClrMapping/>
  </p:clrMapOvr>
  <p:transition spd="med">
    <p:fade/>
  </p:transition>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2 Textblöcke">
    <p:spTree>
      <p:nvGrpSpPr>
        <p:cNvPr id="1" name=""/>
        <p:cNvGrpSpPr/>
        <p:nvPr/>
      </p:nvGrpSpPr>
      <p:grpSpPr>
        <a:xfrm>
          <a:off x="0" y="0"/>
          <a:ext cx="0" cy="0"/>
          <a:chOff x="0" y="0"/>
          <a:chExt cx="0" cy="0"/>
        </a:xfrm>
      </p:grpSpPr>
      <p:sp>
        <p:nvSpPr>
          <p:cNvPr id="21" name="MIO_TEXTBOX_HEADER"/>
          <p:cNvSpPr/>
          <p:nvPr userDrawn="1"/>
        </p:nvSpPr>
        <p:spPr>
          <a:xfrm>
            <a:off x="698952" y="1216539"/>
            <a:ext cx="4500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latin typeface="Segoe UI" panose="020B0502040204020203" pitchFamily="34" charset="0"/>
              </a:rPr>
              <a:t>Lage wird sich verbessern, weil:</a:t>
            </a:r>
          </a:p>
        </p:txBody>
      </p:sp>
      <p:sp>
        <p:nvSpPr>
          <p:cNvPr id="22" name="MIO_TEXTBOX_HEADER"/>
          <p:cNvSpPr/>
          <p:nvPr userDrawn="1"/>
        </p:nvSpPr>
        <p:spPr>
          <a:xfrm>
            <a:off x="5427414" y="1216539"/>
            <a:ext cx="4500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pPr lvl="0"/>
            <a:r>
              <a:rPr lang="de-DE" sz="1200" dirty="0">
                <a:solidFill>
                  <a:schemeClr val="dk1"/>
                </a:solidFill>
                <a:latin typeface="Segoe UI" panose="020B0502040204020203" pitchFamily="34" charset="0"/>
              </a:rPr>
              <a:t>Lage wird sich verschlechtern, weil:</a:t>
            </a:r>
          </a:p>
        </p:txBody>
      </p:sp>
      <p:sp>
        <p:nvSpPr>
          <p:cNvPr id="6" name="Textplatzhalter 5"/>
          <p:cNvSpPr>
            <a:spLocks noGrp="1"/>
          </p:cNvSpPr>
          <p:nvPr>
            <p:ph type="body" sz="quarter" idx="10"/>
          </p:nvPr>
        </p:nvSpPr>
        <p:spPr>
          <a:xfrm>
            <a:off x="698952" y="1608356"/>
            <a:ext cx="4500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5" name="Textplatzhalter 5"/>
          <p:cNvSpPr>
            <a:spLocks noGrp="1"/>
          </p:cNvSpPr>
          <p:nvPr>
            <p:ph type="body" sz="quarter" idx="11"/>
          </p:nvPr>
        </p:nvSpPr>
        <p:spPr>
          <a:xfrm>
            <a:off x="5427414" y="1608356"/>
            <a:ext cx="4500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a:t>Text</a:t>
            </a:r>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a:solidFill>
                  <a:srgbClr val="000000"/>
                </a:solidFill>
                <a:latin typeface="Segoe UI" panose="020B0502040204020203" pitchFamily="34" charset="0"/>
              </a:rPr>
              <a:t>►</a:t>
            </a:r>
          </a:p>
        </p:txBody>
      </p:sp>
      <p:sp>
        <p:nvSpPr>
          <p:cNvPr id="12" name="Title 2"/>
          <p:cNvSpPr txBox="1">
            <a:spLocks/>
          </p:cNvSpPr>
          <p:nvPr userDrawn="1"/>
        </p:nvSpPr>
        <p:spPr>
          <a:xfrm>
            <a:off x="691200" y="3603684"/>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endParaRPr lang="de-DE" dirty="0">
              <a:latin typeface="Segoe UI" panose="020B0502040204020203" pitchFamily="34" charset="0"/>
            </a:endParaRPr>
          </a:p>
        </p:txBody>
      </p:sp>
      <p:sp>
        <p:nvSpPr>
          <p:cNvPr id="4" name="Rechteck 3"/>
          <p:cNvSpPr/>
          <p:nvPr userDrawn="1"/>
        </p:nvSpPr>
        <p:spPr>
          <a:xfrm>
            <a:off x="601252" y="376896"/>
            <a:ext cx="10167954" cy="461665"/>
          </a:xfrm>
          <a:prstGeom prst="rect">
            <a:avLst/>
          </a:prstGeom>
        </p:spPr>
        <p:txBody>
          <a:bodyPr wrap="square">
            <a:spAutoFit/>
          </a:bodyPr>
          <a:lstStyle/>
          <a:p>
            <a:r>
              <a:rPr lang="de-DE" sz="2400" dirty="0">
                <a:latin typeface="Segoe UI" panose="020B0502040204020203" pitchFamily="34" charset="0"/>
              </a:rPr>
              <a:t>Gründe für die Einschätzung des 1. Halbjahres (offene Angaben)</a:t>
            </a:r>
          </a:p>
        </p:txBody>
      </p:sp>
    </p:spTree>
    <p:extLst>
      <p:ext uri="{BB962C8B-B14F-4D97-AF65-F5344CB8AC3E}">
        <p14:creationId xmlns:p14="http://schemas.microsoft.com/office/powerpoint/2010/main" val="2205831233"/>
      </p:ext>
    </p:extLst>
  </p:cSld>
  <p:clrMapOvr>
    <a:masterClrMapping/>
  </p:clrMapOvr>
  <p:transition spd="med">
    <p:fade/>
  </p:transition>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Linie_Aktuelle Lage">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4111775" y="1674813"/>
            <a:ext cx="4288481" cy="4621212"/>
          </a:xfrm>
          <a:prstGeom prst="rect">
            <a:avLst/>
          </a:prstGeom>
        </p:spPr>
        <p:txBody>
          <a:bodyPr lIns="0"/>
          <a:lstStyle>
            <a:lvl1pPr marL="0" indent="0">
              <a:buNone/>
              <a:defRPr sz="1400"/>
            </a:lvl1pPr>
          </a:lstStyle>
          <a:p>
            <a:pPr lvl="0"/>
            <a:r>
              <a:rPr lang="de-DE" noProof="0" dirty="0"/>
              <a:t>Diagramm durch Klicken auf Symbol hinzufügen</a:t>
            </a:r>
          </a:p>
        </p:txBody>
      </p:sp>
      <p:sp>
        <p:nvSpPr>
          <p:cNvPr id="13" name="Textplatzhalter 3"/>
          <p:cNvSpPr>
            <a:spLocks noGrp="1"/>
          </p:cNvSpPr>
          <p:nvPr>
            <p:ph type="body" sz="quarter" idx="17"/>
          </p:nvPr>
        </p:nvSpPr>
        <p:spPr>
          <a:xfrm>
            <a:off x="8648700" y="2036762"/>
            <a:ext cx="3027363" cy="2840038"/>
          </a:xfrm>
          <a:prstGeom prst="rect">
            <a:avLst/>
          </a:prstGeom>
        </p:spPr>
        <p:txBody>
          <a:bodyPr lIns="0"/>
          <a:lstStyle>
            <a:lvl1pPr marL="0" indent="0">
              <a:buNone/>
              <a:defRPr sz="1400">
                <a:solidFill>
                  <a:schemeClr val="tx1"/>
                </a:solidFill>
              </a:defRPr>
            </a:lvl1pPr>
          </a:lstStyle>
          <a:p>
            <a:pPr lvl="0"/>
            <a:r>
              <a:rPr lang="de-DE" dirty="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2" name="Titel 1"/>
          <p:cNvSpPr>
            <a:spLocks noGrp="1"/>
          </p:cNvSpPr>
          <p:nvPr>
            <p:ph type="title"/>
          </p:nvPr>
        </p:nvSpPr>
        <p:spPr/>
        <p:txBody>
          <a:bodyPr/>
          <a:lstStyle/>
          <a:p>
            <a:r>
              <a:rPr lang="de-DE"/>
              <a:t>Titelmasterformat durch Klicken bearbeiten</a:t>
            </a:r>
          </a:p>
        </p:txBody>
      </p:sp>
      <p:sp>
        <p:nvSpPr>
          <p:cNvPr id="9" name="Textplatzhalter 8"/>
          <p:cNvSpPr>
            <a:spLocks noGrp="1"/>
          </p:cNvSpPr>
          <p:nvPr>
            <p:ph type="body" sz="quarter" idx="25"/>
          </p:nvPr>
        </p:nvSpPr>
        <p:spPr>
          <a:xfrm>
            <a:off x="8655460" y="5381822"/>
            <a:ext cx="3024000" cy="252412"/>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44555189"/>
      </p:ext>
    </p:extLst>
  </p:cSld>
  <p:clrMapOvr>
    <a:masterClrMapping/>
  </p:clrMapOvr>
  <p:transition spd="med">
    <p:fade/>
  </p:transition>
  <p:extLst mod="1">
    <p:ext uri="{DCECCB84-F9BA-43D5-87BE-67443E8EF086}">
      <p15:sldGuideLst xmlns:p15="http://schemas.microsoft.com/office/powerpoint/2012/main">
        <p15:guide id="1" orient="horz" pos="1275">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3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69654"/>
            <a:ext cx="451145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12" name="Textplatzhalter 9"/>
          <p:cNvSpPr>
            <a:spLocks noGrp="1"/>
          </p:cNvSpPr>
          <p:nvPr>
            <p:ph type="body" sz="quarter" idx="13"/>
          </p:nvPr>
        </p:nvSpPr>
        <p:spPr>
          <a:xfrm>
            <a:off x="5411788" y="1665288"/>
            <a:ext cx="4496735"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17" name="Textplatzhalter 11"/>
          <p:cNvSpPr>
            <a:spLocks noGrp="1"/>
          </p:cNvSpPr>
          <p:nvPr>
            <p:ph type="body" sz="quarter" idx="15"/>
          </p:nvPr>
        </p:nvSpPr>
        <p:spPr>
          <a:xfrm>
            <a:off x="695325" y="5985320"/>
            <a:ext cx="9222724"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2" name="Titel 1"/>
          <p:cNvSpPr>
            <a:spLocks noGrp="1"/>
          </p:cNvSpPr>
          <p:nvPr>
            <p:ph type="title"/>
          </p:nvPr>
        </p:nvSpPr>
        <p:spPr/>
        <p:txBody>
          <a:bodyPr/>
          <a:lstStyle/>
          <a:p>
            <a:r>
              <a:rPr lang="de-DE"/>
              <a:t>Titelmasterformat durch Klicken bearbeiten</a:t>
            </a:r>
          </a:p>
        </p:txBody>
      </p:sp>
      <p:sp>
        <p:nvSpPr>
          <p:cNvPr id="10"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39277894"/>
      </p:ext>
    </p:extLst>
  </p:cSld>
  <p:clrMapOvr>
    <a:masterClrMapping/>
  </p:clrMapOvr>
  <p:transition spd="med">
    <p:fade/>
  </p:transition>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3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dirty="0"/>
              <a:t>Diagramm durch Klicken auf Symbol hinzufügen</a:t>
            </a:r>
          </a:p>
        </p:txBody>
      </p:sp>
      <p:sp>
        <p:nvSpPr>
          <p:cNvPr id="8" name="Frage"/>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4" name="Basis"/>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dirty="0"/>
              <a:t>Formatvorlagen des Textmasters bearbeiten</a:t>
            </a:r>
          </a:p>
          <a:p>
            <a:pPr lvl="0"/>
            <a:r>
              <a:rPr lang="de-DE" dirty="0"/>
              <a:t>Zweite Ebene</a:t>
            </a:r>
          </a:p>
          <a:p>
            <a:pPr lvl="0"/>
            <a:r>
              <a:rPr lang="de-DE" dirty="0"/>
              <a:t>Dritte Ebene</a:t>
            </a:r>
          </a:p>
          <a:p>
            <a:pPr lvl="0"/>
            <a:r>
              <a:rPr lang="de-DE" dirty="0"/>
              <a:t>Vierte Ebene</a:t>
            </a:r>
          </a:p>
          <a:p>
            <a:pPr lvl="0"/>
            <a:r>
              <a:rPr lang="de-DE" dirty="0"/>
              <a:t>Fünfte Ebene</a:t>
            </a:r>
          </a:p>
        </p:txBody>
      </p:sp>
      <p:sp>
        <p:nvSpPr>
          <p:cNvPr id="9" name="Kommentar"/>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Tree>
    <p:extLst>
      <p:ext uri="{BB962C8B-B14F-4D97-AF65-F5344CB8AC3E}">
        <p14:creationId xmlns:p14="http://schemas.microsoft.com/office/powerpoint/2010/main" val="114939980"/>
      </p:ext>
    </p:extLst>
  </p:cSld>
  <p:clrMapOvr>
    <a:masterClrMapping/>
  </p:clrMapOvr>
  <p:transition spd="med">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Diagramm unten links - Text recht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dirty="0"/>
              <a:t>Diagramm durch Klicken auf Symbol hinzufügen</a:t>
            </a:r>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4" name="Textplatzhalter 3"/>
          <p:cNvSpPr>
            <a:spLocks noGrp="1"/>
          </p:cNvSpPr>
          <p:nvPr>
            <p:ph type="body" sz="quarter" idx="17"/>
            <p:custDataLst>
              <p:tags r:id="rId2"/>
            </p:custDataLst>
          </p:nvPr>
        </p:nvSpPr>
        <p:spPr>
          <a:xfrm>
            <a:off x="71437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11"/>
          <p:cNvSpPr>
            <a:spLocks noGrp="1"/>
          </p:cNvSpPr>
          <p:nvPr>
            <p:ph type="body" sz="quarter" idx="11"/>
            <p:custDataLst>
              <p:tags r:id="rId3"/>
            </p:custDataLst>
          </p:nvPr>
        </p:nvSpPr>
        <p:spPr>
          <a:xfrm>
            <a:off x="748029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dirty="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3" name="Textplatzhalter 2"/>
          <p:cNvSpPr>
            <a:spLocks noGrp="1"/>
          </p:cNvSpPr>
          <p:nvPr>
            <p:ph type="body" sz="quarter" idx="18"/>
          </p:nvPr>
        </p:nvSpPr>
        <p:spPr>
          <a:xfrm>
            <a:off x="748029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291132"/>
      </p:ext>
    </p:extLst>
  </p:cSld>
  <p:clrMapOvr>
    <a:masterClrMapping/>
  </p:clrMapOvr>
  <p:transition spd="med">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_Dia rechts, Textblock link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504011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dirty="0"/>
              <a:t>Diagramm durch Klicken auf Symbol hinzufügen</a:t>
            </a:r>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a:t>Formatvorlagen des Textmasters bearbeiten</a:t>
            </a:r>
          </a:p>
        </p:txBody>
      </p:sp>
      <p:sp>
        <p:nvSpPr>
          <p:cNvPr id="4" name="Textplatzhalter 3"/>
          <p:cNvSpPr>
            <a:spLocks noGrp="1"/>
          </p:cNvSpPr>
          <p:nvPr>
            <p:ph type="body" sz="quarter" idx="17"/>
            <p:custDataLst>
              <p:tags r:id="rId2"/>
            </p:custDataLst>
          </p:nvPr>
        </p:nvSpPr>
        <p:spPr>
          <a:xfrm>
            <a:off x="756729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11"/>
          <p:cNvSpPr>
            <a:spLocks noGrp="1"/>
          </p:cNvSpPr>
          <p:nvPr>
            <p:ph type="body" sz="quarter" idx="11"/>
            <p:custDataLst>
              <p:tags r:id="rId3"/>
            </p:custDataLst>
          </p:nvPr>
        </p:nvSpPr>
        <p:spPr>
          <a:xfrm>
            <a:off x="71373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3" name="Textplatzhalter 2"/>
          <p:cNvSpPr>
            <a:spLocks noGrp="1"/>
          </p:cNvSpPr>
          <p:nvPr>
            <p:ph type="body" sz="quarter" idx="18"/>
          </p:nvPr>
        </p:nvSpPr>
        <p:spPr>
          <a:xfrm>
            <a:off x="71373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23118835"/>
      </p:ext>
    </p:extLst>
  </p:cSld>
  <p:clrMapOvr>
    <a:masterClrMapping/>
  </p:clrMapOvr>
  <p:transition spd="med">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3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a:t>Formatvorlagen des Textmasters bearbeiten</a:t>
            </a:r>
          </a:p>
        </p:txBody>
      </p:sp>
    </p:spTree>
    <p:extLst>
      <p:ext uri="{BB962C8B-B14F-4D97-AF65-F5344CB8AC3E}">
        <p14:creationId xmlns:p14="http://schemas.microsoft.com/office/powerpoint/2010/main" val="3079377399"/>
      </p:ext>
    </p:extLst>
  </p:cSld>
  <p:clrMapOvr>
    <a:masterClrMapping/>
  </p:clrMapOvr>
  <p:transition spd="med">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100 Leut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pic>
        <p:nvPicPr>
          <p:cNvPr id="5" name="MIO_OBJECT1" descr="Mann">
            <a:extLst>
              <a:ext uri="{FF2B5EF4-FFF2-40B4-BE49-F238E27FC236}">
                <a16:creationId xmlns:a16="http://schemas.microsoft.com/office/drawing/2014/main" id="{0BF22739-1F98-45E5-AEDF-34FA9E505C8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84480" y="1555213"/>
            <a:ext cx="499729" cy="360000"/>
          </a:xfrm>
          <a:prstGeom prst="rect">
            <a:avLst/>
          </a:prstGeom>
        </p:spPr>
      </p:pic>
      <p:pic>
        <p:nvPicPr>
          <p:cNvPr id="6" name="MIO_OBJECT1" descr="Mann">
            <a:extLst>
              <a:ext uri="{FF2B5EF4-FFF2-40B4-BE49-F238E27FC236}">
                <a16:creationId xmlns:a16="http://schemas.microsoft.com/office/drawing/2014/main" id="{BFF94970-9944-41C9-A119-CC46E5FB9A1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92432" y="1555213"/>
            <a:ext cx="499729" cy="360000"/>
          </a:xfrm>
          <a:prstGeom prst="rect">
            <a:avLst/>
          </a:prstGeom>
        </p:spPr>
      </p:pic>
      <p:pic>
        <p:nvPicPr>
          <p:cNvPr id="7" name="MIO_OBJECT1" descr="Mann">
            <a:extLst>
              <a:ext uri="{FF2B5EF4-FFF2-40B4-BE49-F238E27FC236}">
                <a16:creationId xmlns:a16="http://schemas.microsoft.com/office/drawing/2014/main" id="{A08357DA-9385-403B-8E15-65EEF52255A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500384" y="1555213"/>
            <a:ext cx="499729" cy="360000"/>
          </a:xfrm>
          <a:prstGeom prst="rect">
            <a:avLst/>
          </a:prstGeom>
        </p:spPr>
      </p:pic>
      <p:pic>
        <p:nvPicPr>
          <p:cNvPr id="8" name="MIO_OBJECT1" descr="Mann">
            <a:extLst>
              <a:ext uri="{FF2B5EF4-FFF2-40B4-BE49-F238E27FC236}">
                <a16:creationId xmlns:a16="http://schemas.microsoft.com/office/drawing/2014/main" id="{EEF9A918-05B7-4369-BACB-A949960DE03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908336" y="1555213"/>
            <a:ext cx="499729" cy="360000"/>
          </a:xfrm>
          <a:prstGeom prst="rect">
            <a:avLst/>
          </a:prstGeom>
        </p:spPr>
      </p:pic>
      <p:pic>
        <p:nvPicPr>
          <p:cNvPr id="9" name="MIO_OBJECT1" descr="Mann">
            <a:extLst>
              <a:ext uri="{FF2B5EF4-FFF2-40B4-BE49-F238E27FC236}">
                <a16:creationId xmlns:a16="http://schemas.microsoft.com/office/drawing/2014/main" id="{21C844BF-1EAC-4B69-85BD-D410C8D7866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316288" y="1555213"/>
            <a:ext cx="499729" cy="360000"/>
          </a:xfrm>
          <a:prstGeom prst="rect">
            <a:avLst/>
          </a:prstGeom>
        </p:spPr>
      </p:pic>
      <p:pic>
        <p:nvPicPr>
          <p:cNvPr id="10" name="MIO_OBJECT1" descr="Mann">
            <a:extLst>
              <a:ext uri="{FF2B5EF4-FFF2-40B4-BE49-F238E27FC236}">
                <a16:creationId xmlns:a16="http://schemas.microsoft.com/office/drawing/2014/main" id="{0A773354-F193-4E9F-94E7-123AF71F2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724240" y="1555213"/>
            <a:ext cx="499729" cy="360000"/>
          </a:xfrm>
          <a:prstGeom prst="rect">
            <a:avLst/>
          </a:prstGeom>
        </p:spPr>
      </p:pic>
      <p:pic>
        <p:nvPicPr>
          <p:cNvPr id="11" name="MIO_OBJECT1" descr="Mann">
            <a:extLst>
              <a:ext uri="{FF2B5EF4-FFF2-40B4-BE49-F238E27FC236}">
                <a16:creationId xmlns:a16="http://schemas.microsoft.com/office/drawing/2014/main" id="{D6181EFB-C2E9-4EC5-A0A2-F112869BC6F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132192" y="1555213"/>
            <a:ext cx="499729" cy="360000"/>
          </a:xfrm>
          <a:prstGeom prst="rect">
            <a:avLst/>
          </a:prstGeom>
        </p:spPr>
      </p:pic>
      <p:pic>
        <p:nvPicPr>
          <p:cNvPr id="12" name="MIO_OBJECT1" descr="Mann">
            <a:extLst>
              <a:ext uri="{FF2B5EF4-FFF2-40B4-BE49-F238E27FC236}">
                <a16:creationId xmlns:a16="http://schemas.microsoft.com/office/drawing/2014/main" id="{78E4E5D5-3D11-4FF5-B5DF-29D9A1BB2F8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540144" y="1555213"/>
            <a:ext cx="499729" cy="360000"/>
          </a:xfrm>
          <a:prstGeom prst="rect">
            <a:avLst/>
          </a:prstGeom>
        </p:spPr>
      </p:pic>
      <p:pic>
        <p:nvPicPr>
          <p:cNvPr id="13" name="MIO_OBJECT1" descr="Mann">
            <a:extLst>
              <a:ext uri="{FF2B5EF4-FFF2-40B4-BE49-F238E27FC236}">
                <a16:creationId xmlns:a16="http://schemas.microsoft.com/office/drawing/2014/main" id="{0D7A7801-1FF9-4AA4-957D-B47E5F50870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948096" y="1555213"/>
            <a:ext cx="499729" cy="360000"/>
          </a:xfrm>
          <a:prstGeom prst="rect">
            <a:avLst/>
          </a:prstGeom>
        </p:spPr>
      </p:pic>
      <p:pic>
        <p:nvPicPr>
          <p:cNvPr id="14" name="MIO_OBJECT1" descr="Mann">
            <a:extLst>
              <a:ext uri="{FF2B5EF4-FFF2-40B4-BE49-F238E27FC236}">
                <a16:creationId xmlns:a16="http://schemas.microsoft.com/office/drawing/2014/main" id="{3F61CA67-AAAC-4F6A-856C-F4D260E927D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56044" y="1555213"/>
            <a:ext cx="499729" cy="360000"/>
          </a:xfrm>
          <a:prstGeom prst="rect">
            <a:avLst/>
          </a:prstGeom>
        </p:spPr>
      </p:pic>
      <p:pic>
        <p:nvPicPr>
          <p:cNvPr id="15" name="MIO_OBJECT1" descr="Mann">
            <a:extLst>
              <a:ext uri="{FF2B5EF4-FFF2-40B4-BE49-F238E27FC236}">
                <a16:creationId xmlns:a16="http://schemas.microsoft.com/office/drawing/2014/main" id="{E319B1D7-157D-4E5E-86F7-036EF9186BA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84480" y="2017373"/>
            <a:ext cx="499729" cy="360000"/>
          </a:xfrm>
          <a:prstGeom prst="rect">
            <a:avLst/>
          </a:prstGeom>
        </p:spPr>
      </p:pic>
      <p:pic>
        <p:nvPicPr>
          <p:cNvPr id="16" name="MIO_OBJECT1" descr="Mann">
            <a:extLst>
              <a:ext uri="{FF2B5EF4-FFF2-40B4-BE49-F238E27FC236}">
                <a16:creationId xmlns:a16="http://schemas.microsoft.com/office/drawing/2014/main" id="{B2BD44F6-4BF3-4597-AABC-BA8F81295D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92432" y="2017373"/>
            <a:ext cx="499729" cy="360000"/>
          </a:xfrm>
          <a:prstGeom prst="rect">
            <a:avLst/>
          </a:prstGeom>
        </p:spPr>
      </p:pic>
      <p:pic>
        <p:nvPicPr>
          <p:cNvPr id="17" name="MIO_OBJECT1" descr="Mann">
            <a:extLst>
              <a:ext uri="{FF2B5EF4-FFF2-40B4-BE49-F238E27FC236}">
                <a16:creationId xmlns:a16="http://schemas.microsoft.com/office/drawing/2014/main" id="{C3FF7B8C-DC71-4D1E-A1F0-1930C26AF9B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500384" y="2017373"/>
            <a:ext cx="499729" cy="360000"/>
          </a:xfrm>
          <a:prstGeom prst="rect">
            <a:avLst/>
          </a:prstGeom>
        </p:spPr>
      </p:pic>
      <p:pic>
        <p:nvPicPr>
          <p:cNvPr id="18" name="MIO_OBJECT1" descr="Mann">
            <a:extLst>
              <a:ext uri="{FF2B5EF4-FFF2-40B4-BE49-F238E27FC236}">
                <a16:creationId xmlns:a16="http://schemas.microsoft.com/office/drawing/2014/main" id="{56E3522A-79BA-4D04-8622-F5A518F16F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908336" y="2017373"/>
            <a:ext cx="499729" cy="360000"/>
          </a:xfrm>
          <a:prstGeom prst="rect">
            <a:avLst/>
          </a:prstGeom>
        </p:spPr>
      </p:pic>
      <p:pic>
        <p:nvPicPr>
          <p:cNvPr id="19" name="MIO_OBJECT1" descr="Mann">
            <a:extLst>
              <a:ext uri="{FF2B5EF4-FFF2-40B4-BE49-F238E27FC236}">
                <a16:creationId xmlns:a16="http://schemas.microsoft.com/office/drawing/2014/main" id="{176EEC39-E42C-425A-BF87-6A30B4F156C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316288" y="2017373"/>
            <a:ext cx="499729" cy="360000"/>
          </a:xfrm>
          <a:prstGeom prst="rect">
            <a:avLst/>
          </a:prstGeom>
        </p:spPr>
      </p:pic>
      <p:pic>
        <p:nvPicPr>
          <p:cNvPr id="20" name="MIO_OBJECT1" descr="Mann">
            <a:extLst>
              <a:ext uri="{FF2B5EF4-FFF2-40B4-BE49-F238E27FC236}">
                <a16:creationId xmlns:a16="http://schemas.microsoft.com/office/drawing/2014/main" id="{059090A0-BA94-4E73-9085-182EF1D69ED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724240" y="2017373"/>
            <a:ext cx="499729" cy="360000"/>
          </a:xfrm>
          <a:prstGeom prst="rect">
            <a:avLst/>
          </a:prstGeom>
        </p:spPr>
      </p:pic>
      <p:pic>
        <p:nvPicPr>
          <p:cNvPr id="21" name="MIO_OBJECT1" descr="Mann">
            <a:extLst>
              <a:ext uri="{FF2B5EF4-FFF2-40B4-BE49-F238E27FC236}">
                <a16:creationId xmlns:a16="http://schemas.microsoft.com/office/drawing/2014/main" id="{1B41847A-0D09-4D88-AED2-AF6C4FD9B97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132192" y="2017373"/>
            <a:ext cx="499729" cy="360000"/>
          </a:xfrm>
          <a:prstGeom prst="rect">
            <a:avLst/>
          </a:prstGeom>
        </p:spPr>
      </p:pic>
      <p:pic>
        <p:nvPicPr>
          <p:cNvPr id="22" name="MIO_OBJECT1" descr="Mann">
            <a:extLst>
              <a:ext uri="{FF2B5EF4-FFF2-40B4-BE49-F238E27FC236}">
                <a16:creationId xmlns:a16="http://schemas.microsoft.com/office/drawing/2014/main" id="{B6DF0EC4-CC22-49C6-9112-01717289527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540144" y="2017373"/>
            <a:ext cx="499729" cy="360000"/>
          </a:xfrm>
          <a:prstGeom prst="rect">
            <a:avLst/>
          </a:prstGeom>
        </p:spPr>
      </p:pic>
      <p:pic>
        <p:nvPicPr>
          <p:cNvPr id="23" name="MIO_OBJECT1" descr="Mann">
            <a:extLst>
              <a:ext uri="{FF2B5EF4-FFF2-40B4-BE49-F238E27FC236}">
                <a16:creationId xmlns:a16="http://schemas.microsoft.com/office/drawing/2014/main" id="{9EF9DF74-B275-4358-B125-A8BA06424B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948096" y="2017373"/>
            <a:ext cx="499729" cy="360000"/>
          </a:xfrm>
          <a:prstGeom prst="rect">
            <a:avLst/>
          </a:prstGeom>
        </p:spPr>
      </p:pic>
      <p:pic>
        <p:nvPicPr>
          <p:cNvPr id="24" name="MIO_OBJECT1" descr="Mann">
            <a:extLst>
              <a:ext uri="{FF2B5EF4-FFF2-40B4-BE49-F238E27FC236}">
                <a16:creationId xmlns:a16="http://schemas.microsoft.com/office/drawing/2014/main" id="{5A567F3C-721C-4598-861B-46E6D5E7CD8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56044" y="2017373"/>
            <a:ext cx="499729" cy="360000"/>
          </a:xfrm>
          <a:prstGeom prst="rect">
            <a:avLst/>
          </a:prstGeom>
        </p:spPr>
      </p:pic>
      <p:pic>
        <p:nvPicPr>
          <p:cNvPr id="25" name="MIO_OBJECT1" descr="Mann">
            <a:extLst>
              <a:ext uri="{FF2B5EF4-FFF2-40B4-BE49-F238E27FC236}">
                <a16:creationId xmlns:a16="http://schemas.microsoft.com/office/drawing/2014/main" id="{968C68BE-5494-4F6E-832E-29A67548114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84480" y="2479527"/>
            <a:ext cx="499729" cy="360000"/>
          </a:xfrm>
          <a:prstGeom prst="rect">
            <a:avLst/>
          </a:prstGeom>
        </p:spPr>
      </p:pic>
      <p:pic>
        <p:nvPicPr>
          <p:cNvPr id="26" name="MIO_OBJECT1" descr="Mann">
            <a:extLst>
              <a:ext uri="{FF2B5EF4-FFF2-40B4-BE49-F238E27FC236}">
                <a16:creationId xmlns:a16="http://schemas.microsoft.com/office/drawing/2014/main" id="{F0FB2031-A371-4FF9-9B83-54F32C5AA15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92432" y="2479527"/>
            <a:ext cx="499729" cy="360000"/>
          </a:xfrm>
          <a:prstGeom prst="rect">
            <a:avLst/>
          </a:prstGeom>
        </p:spPr>
      </p:pic>
      <p:pic>
        <p:nvPicPr>
          <p:cNvPr id="27" name="MIO_OBJECT1" descr="Mann">
            <a:extLst>
              <a:ext uri="{FF2B5EF4-FFF2-40B4-BE49-F238E27FC236}">
                <a16:creationId xmlns:a16="http://schemas.microsoft.com/office/drawing/2014/main" id="{23A5034E-DA9E-48EC-AF53-A133C67D04B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500384" y="2479527"/>
            <a:ext cx="499729" cy="360000"/>
          </a:xfrm>
          <a:prstGeom prst="rect">
            <a:avLst/>
          </a:prstGeom>
        </p:spPr>
      </p:pic>
      <p:pic>
        <p:nvPicPr>
          <p:cNvPr id="28" name="MIO_OBJECT1" descr="Mann">
            <a:extLst>
              <a:ext uri="{FF2B5EF4-FFF2-40B4-BE49-F238E27FC236}">
                <a16:creationId xmlns:a16="http://schemas.microsoft.com/office/drawing/2014/main" id="{B6B2494F-D3C3-4059-A2E7-2B90571F06B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908336" y="2479527"/>
            <a:ext cx="499729" cy="360000"/>
          </a:xfrm>
          <a:prstGeom prst="rect">
            <a:avLst/>
          </a:prstGeom>
        </p:spPr>
      </p:pic>
      <p:pic>
        <p:nvPicPr>
          <p:cNvPr id="29" name="MIO_OBJECT1" descr="Mann">
            <a:extLst>
              <a:ext uri="{FF2B5EF4-FFF2-40B4-BE49-F238E27FC236}">
                <a16:creationId xmlns:a16="http://schemas.microsoft.com/office/drawing/2014/main" id="{51E872D8-9774-4FC1-85A9-3DE0D43E7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316288" y="2479527"/>
            <a:ext cx="499729" cy="360000"/>
          </a:xfrm>
          <a:prstGeom prst="rect">
            <a:avLst/>
          </a:prstGeom>
        </p:spPr>
      </p:pic>
      <p:pic>
        <p:nvPicPr>
          <p:cNvPr id="30" name="MIO_OBJECT1" descr="Mann">
            <a:extLst>
              <a:ext uri="{FF2B5EF4-FFF2-40B4-BE49-F238E27FC236}">
                <a16:creationId xmlns:a16="http://schemas.microsoft.com/office/drawing/2014/main" id="{D51801A7-3885-4D7E-8FC7-B2A1C8B312A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724240" y="2479527"/>
            <a:ext cx="499729" cy="360000"/>
          </a:xfrm>
          <a:prstGeom prst="rect">
            <a:avLst/>
          </a:prstGeom>
        </p:spPr>
      </p:pic>
      <p:pic>
        <p:nvPicPr>
          <p:cNvPr id="31" name="MIO_OBJECT1" descr="Mann">
            <a:extLst>
              <a:ext uri="{FF2B5EF4-FFF2-40B4-BE49-F238E27FC236}">
                <a16:creationId xmlns:a16="http://schemas.microsoft.com/office/drawing/2014/main" id="{678D5F8F-28F6-4C42-A0B9-048BC487D97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132192" y="2479527"/>
            <a:ext cx="499729" cy="360000"/>
          </a:xfrm>
          <a:prstGeom prst="rect">
            <a:avLst/>
          </a:prstGeom>
        </p:spPr>
      </p:pic>
      <p:pic>
        <p:nvPicPr>
          <p:cNvPr id="32" name="MIO_OBJECT1" descr="Mann">
            <a:extLst>
              <a:ext uri="{FF2B5EF4-FFF2-40B4-BE49-F238E27FC236}">
                <a16:creationId xmlns:a16="http://schemas.microsoft.com/office/drawing/2014/main" id="{F0BEDD2C-431E-4899-8FC8-3EB5FA8834E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540144" y="2479527"/>
            <a:ext cx="499729" cy="360000"/>
          </a:xfrm>
          <a:prstGeom prst="rect">
            <a:avLst/>
          </a:prstGeom>
        </p:spPr>
      </p:pic>
      <p:pic>
        <p:nvPicPr>
          <p:cNvPr id="33" name="MIO_OBJECT1" descr="Mann">
            <a:extLst>
              <a:ext uri="{FF2B5EF4-FFF2-40B4-BE49-F238E27FC236}">
                <a16:creationId xmlns:a16="http://schemas.microsoft.com/office/drawing/2014/main" id="{39D86947-8BE2-4B21-8A5B-8CF28917AD1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948096" y="2479527"/>
            <a:ext cx="499729" cy="360000"/>
          </a:xfrm>
          <a:prstGeom prst="rect">
            <a:avLst/>
          </a:prstGeom>
        </p:spPr>
      </p:pic>
      <p:pic>
        <p:nvPicPr>
          <p:cNvPr id="34" name="MIO_OBJECT1" descr="Mann">
            <a:extLst>
              <a:ext uri="{FF2B5EF4-FFF2-40B4-BE49-F238E27FC236}">
                <a16:creationId xmlns:a16="http://schemas.microsoft.com/office/drawing/2014/main" id="{3CD64B5E-6937-45F8-A735-D633B19560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56044" y="2479527"/>
            <a:ext cx="499729" cy="360000"/>
          </a:xfrm>
          <a:prstGeom prst="rect">
            <a:avLst/>
          </a:prstGeom>
        </p:spPr>
      </p:pic>
      <p:pic>
        <p:nvPicPr>
          <p:cNvPr id="35" name="MIO_OBJECT1" descr="Mann">
            <a:extLst>
              <a:ext uri="{FF2B5EF4-FFF2-40B4-BE49-F238E27FC236}">
                <a16:creationId xmlns:a16="http://schemas.microsoft.com/office/drawing/2014/main" id="{CB33A1FA-B428-4611-83BD-07F9CDB99F0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84480" y="2941686"/>
            <a:ext cx="499729" cy="360000"/>
          </a:xfrm>
          <a:prstGeom prst="rect">
            <a:avLst/>
          </a:prstGeom>
        </p:spPr>
      </p:pic>
      <p:pic>
        <p:nvPicPr>
          <p:cNvPr id="36" name="MIO_OBJECT1" descr="Mann">
            <a:extLst>
              <a:ext uri="{FF2B5EF4-FFF2-40B4-BE49-F238E27FC236}">
                <a16:creationId xmlns:a16="http://schemas.microsoft.com/office/drawing/2014/main" id="{146215A0-2424-4A81-8E7F-BBB80E12C39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92432" y="2941686"/>
            <a:ext cx="499729" cy="360000"/>
          </a:xfrm>
          <a:prstGeom prst="rect">
            <a:avLst/>
          </a:prstGeom>
        </p:spPr>
      </p:pic>
      <p:pic>
        <p:nvPicPr>
          <p:cNvPr id="37" name="MIO_OBJECT1" descr="Mann">
            <a:extLst>
              <a:ext uri="{FF2B5EF4-FFF2-40B4-BE49-F238E27FC236}">
                <a16:creationId xmlns:a16="http://schemas.microsoft.com/office/drawing/2014/main" id="{301C7484-696C-4AB9-9DE1-07A0E403E9B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500384" y="2941686"/>
            <a:ext cx="499729" cy="360000"/>
          </a:xfrm>
          <a:prstGeom prst="rect">
            <a:avLst/>
          </a:prstGeom>
        </p:spPr>
      </p:pic>
      <p:pic>
        <p:nvPicPr>
          <p:cNvPr id="38" name="MIO_OBJECT1" descr="Mann">
            <a:extLst>
              <a:ext uri="{FF2B5EF4-FFF2-40B4-BE49-F238E27FC236}">
                <a16:creationId xmlns:a16="http://schemas.microsoft.com/office/drawing/2014/main" id="{B010EAC1-CE73-4ABB-90C1-CA67145674E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908336" y="2941686"/>
            <a:ext cx="499729" cy="360000"/>
          </a:xfrm>
          <a:prstGeom prst="rect">
            <a:avLst/>
          </a:prstGeom>
        </p:spPr>
      </p:pic>
      <p:pic>
        <p:nvPicPr>
          <p:cNvPr id="39" name="MIO_OBJECT1" descr="Mann">
            <a:extLst>
              <a:ext uri="{FF2B5EF4-FFF2-40B4-BE49-F238E27FC236}">
                <a16:creationId xmlns:a16="http://schemas.microsoft.com/office/drawing/2014/main" id="{2E2941D8-04F0-404C-B669-3294AD9A76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316288" y="2941686"/>
            <a:ext cx="499729" cy="360000"/>
          </a:xfrm>
          <a:prstGeom prst="rect">
            <a:avLst/>
          </a:prstGeom>
        </p:spPr>
      </p:pic>
      <p:pic>
        <p:nvPicPr>
          <p:cNvPr id="40" name="MIO_OBJECT1" descr="Mann">
            <a:extLst>
              <a:ext uri="{FF2B5EF4-FFF2-40B4-BE49-F238E27FC236}">
                <a16:creationId xmlns:a16="http://schemas.microsoft.com/office/drawing/2014/main" id="{78D1413B-1994-47FE-A70B-D7BCCE6AAD1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724240" y="2941686"/>
            <a:ext cx="499729" cy="360000"/>
          </a:xfrm>
          <a:prstGeom prst="rect">
            <a:avLst/>
          </a:prstGeom>
        </p:spPr>
      </p:pic>
      <p:pic>
        <p:nvPicPr>
          <p:cNvPr id="41" name="MIO_OBJECT1" descr="Mann">
            <a:extLst>
              <a:ext uri="{FF2B5EF4-FFF2-40B4-BE49-F238E27FC236}">
                <a16:creationId xmlns:a16="http://schemas.microsoft.com/office/drawing/2014/main" id="{9B822602-4B74-4EE4-A901-6F580327D8E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132192" y="2941686"/>
            <a:ext cx="499729" cy="360000"/>
          </a:xfrm>
          <a:prstGeom prst="rect">
            <a:avLst/>
          </a:prstGeom>
        </p:spPr>
      </p:pic>
      <p:pic>
        <p:nvPicPr>
          <p:cNvPr id="42" name="MIO_OBJECT1" descr="Mann">
            <a:extLst>
              <a:ext uri="{FF2B5EF4-FFF2-40B4-BE49-F238E27FC236}">
                <a16:creationId xmlns:a16="http://schemas.microsoft.com/office/drawing/2014/main" id="{12522BF9-1571-446A-A013-A1451562AA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540144" y="2941686"/>
            <a:ext cx="499729" cy="360000"/>
          </a:xfrm>
          <a:prstGeom prst="rect">
            <a:avLst/>
          </a:prstGeom>
        </p:spPr>
      </p:pic>
      <p:pic>
        <p:nvPicPr>
          <p:cNvPr id="43" name="MIO_OBJECT1" descr="Mann">
            <a:extLst>
              <a:ext uri="{FF2B5EF4-FFF2-40B4-BE49-F238E27FC236}">
                <a16:creationId xmlns:a16="http://schemas.microsoft.com/office/drawing/2014/main" id="{D7267420-B648-407E-9DAB-FC4EB02FF19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948096" y="2941686"/>
            <a:ext cx="499729" cy="360000"/>
          </a:xfrm>
          <a:prstGeom prst="rect">
            <a:avLst/>
          </a:prstGeom>
        </p:spPr>
      </p:pic>
      <p:pic>
        <p:nvPicPr>
          <p:cNvPr id="44" name="MIO_OBJECT1" descr="Mann">
            <a:extLst>
              <a:ext uri="{FF2B5EF4-FFF2-40B4-BE49-F238E27FC236}">
                <a16:creationId xmlns:a16="http://schemas.microsoft.com/office/drawing/2014/main" id="{1E7771B8-5280-4431-B50E-C35D4475B20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56044" y="2941686"/>
            <a:ext cx="499729" cy="360000"/>
          </a:xfrm>
          <a:prstGeom prst="rect">
            <a:avLst/>
          </a:prstGeom>
        </p:spPr>
      </p:pic>
      <p:pic>
        <p:nvPicPr>
          <p:cNvPr id="45" name="MIO_OBJECT1" descr="Mann">
            <a:extLst>
              <a:ext uri="{FF2B5EF4-FFF2-40B4-BE49-F238E27FC236}">
                <a16:creationId xmlns:a16="http://schemas.microsoft.com/office/drawing/2014/main" id="{F10D270F-06B2-4BA5-8875-38A46958B3B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84480" y="3403843"/>
            <a:ext cx="499729" cy="360000"/>
          </a:xfrm>
          <a:prstGeom prst="rect">
            <a:avLst/>
          </a:prstGeom>
        </p:spPr>
      </p:pic>
      <p:pic>
        <p:nvPicPr>
          <p:cNvPr id="46" name="MIO_OBJECT1" descr="Mann">
            <a:extLst>
              <a:ext uri="{FF2B5EF4-FFF2-40B4-BE49-F238E27FC236}">
                <a16:creationId xmlns:a16="http://schemas.microsoft.com/office/drawing/2014/main" id="{8E08325D-F175-4FF3-9E43-C9C18F08BF8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92432" y="3403843"/>
            <a:ext cx="499729" cy="360000"/>
          </a:xfrm>
          <a:prstGeom prst="rect">
            <a:avLst/>
          </a:prstGeom>
        </p:spPr>
      </p:pic>
      <p:pic>
        <p:nvPicPr>
          <p:cNvPr id="47" name="MIO_OBJECT1" descr="Mann">
            <a:extLst>
              <a:ext uri="{FF2B5EF4-FFF2-40B4-BE49-F238E27FC236}">
                <a16:creationId xmlns:a16="http://schemas.microsoft.com/office/drawing/2014/main" id="{8D6B6203-6E0D-4FC9-BC13-2706C4A6D06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500384" y="3403843"/>
            <a:ext cx="499729" cy="360000"/>
          </a:xfrm>
          <a:prstGeom prst="rect">
            <a:avLst/>
          </a:prstGeom>
        </p:spPr>
      </p:pic>
      <p:pic>
        <p:nvPicPr>
          <p:cNvPr id="48" name="MIO_OBJECT1" descr="Mann">
            <a:extLst>
              <a:ext uri="{FF2B5EF4-FFF2-40B4-BE49-F238E27FC236}">
                <a16:creationId xmlns:a16="http://schemas.microsoft.com/office/drawing/2014/main" id="{C0D63BFB-044D-4341-AFC3-D42D628252E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908336" y="3403843"/>
            <a:ext cx="499729" cy="360000"/>
          </a:xfrm>
          <a:prstGeom prst="rect">
            <a:avLst/>
          </a:prstGeom>
        </p:spPr>
      </p:pic>
      <p:pic>
        <p:nvPicPr>
          <p:cNvPr id="49" name="MIO_OBJECT1" descr="Mann">
            <a:extLst>
              <a:ext uri="{FF2B5EF4-FFF2-40B4-BE49-F238E27FC236}">
                <a16:creationId xmlns:a16="http://schemas.microsoft.com/office/drawing/2014/main" id="{C39FB028-5466-4F14-8066-35A75B89AF7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316288" y="3403843"/>
            <a:ext cx="499729" cy="360000"/>
          </a:xfrm>
          <a:prstGeom prst="rect">
            <a:avLst/>
          </a:prstGeom>
        </p:spPr>
      </p:pic>
      <p:pic>
        <p:nvPicPr>
          <p:cNvPr id="50" name="MIO_OBJECT1" descr="Mann">
            <a:extLst>
              <a:ext uri="{FF2B5EF4-FFF2-40B4-BE49-F238E27FC236}">
                <a16:creationId xmlns:a16="http://schemas.microsoft.com/office/drawing/2014/main" id="{386A3184-AA12-48BB-894B-C66331BA2C4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724240" y="3403843"/>
            <a:ext cx="499729" cy="360000"/>
          </a:xfrm>
          <a:prstGeom prst="rect">
            <a:avLst/>
          </a:prstGeom>
        </p:spPr>
      </p:pic>
      <p:pic>
        <p:nvPicPr>
          <p:cNvPr id="51" name="MIO_OBJECT1" descr="Mann">
            <a:extLst>
              <a:ext uri="{FF2B5EF4-FFF2-40B4-BE49-F238E27FC236}">
                <a16:creationId xmlns:a16="http://schemas.microsoft.com/office/drawing/2014/main" id="{88A4DCFA-7EA3-4B5E-B987-B7C2EF032AF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132192" y="3403843"/>
            <a:ext cx="499729" cy="360000"/>
          </a:xfrm>
          <a:prstGeom prst="rect">
            <a:avLst/>
          </a:prstGeom>
        </p:spPr>
      </p:pic>
      <p:pic>
        <p:nvPicPr>
          <p:cNvPr id="52" name="MIO_OBJECT1" descr="Mann">
            <a:extLst>
              <a:ext uri="{FF2B5EF4-FFF2-40B4-BE49-F238E27FC236}">
                <a16:creationId xmlns:a16="http://schemas.microsoft.com/office/drawing/2014/main" id="{5FC8BFC2-4350-491E-9BD9-E97AB0DED4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540144" y="3403843"/>
            <a:ext cx="499729" cy="360000"/>
          </a:xfrm>
          <a:prstGeom prst="rect">
            <a:avLst/>
          </a:prstGeom>
        </p:spPr>
      </p:pic>
      <p:pic>
        <p:nvPicPr>
          <p:cNvPr id="53" name="MIO_OBJECT1" descr="Mann">
            <a:extLst>
              <a:ext uri="{FF2B5EF4-FFF2-40B4-BE49-F238E27FC236}">
                <a16:creationId xmlns:a16="http://schemas.microsoft.com/office/drawing/2014/main" id="{5672D123-7E93-424C-8CB1-792967D2ED9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948096" y="3403843"/>
            <a:ext cx="499729" cy="360000"/>
          </a:xfrm>
          <a:prstGeom prst="rect">
            <a:avLst/>
          </a:prstGeom>
        </p:spPr>
      </p:pic>
      <p:pic>
        <p:nvPicPr>
          <p:cNvPr id="54" name="MIO_OBJECT1" descr="Mann">
            <a:extLst>
              <a:ext uri="{FF2B5EF4-FFF2-40B4-BE49-F238E27FC236}">
                <a16:creationId xmlns:a16="http://schemas.microsoft.com/office/drawing/2014/main" id="{949A38EB-4E43-4760-9997-0160E048483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56044" y="3403843"/>
            <a:ext cx="499729" cy="360000"/>
          </a:xfrm>
          <a:prstGeom prst="rect">
            <a:avLst/>
          </a:prstGeom>
        </p:spPr>
      </p:pic>
      <p:pic>
        <p:nvPicPr>
          <p:cNvPr id="55" name="MIO_OBJECT1" descr="Mann">
            <a:extLst>
              <a:ext uri="{FF2B5EF4-FFF2-40B4-BE49-F238E27FC236}">
                <a16:creationId xmlns:a16="http://schemas.microsoft.com/office/drawing/2014/main" id="{C4A2A3BB-650E-46F7-BC13-67DF30B1B12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84480" y="3866006"/>
            <a:ext cx="499729" cy="360000"/>
          </a:xfrm>
          <a:prstGeom prst="rect">
            <a:avLst/>
          </a:prstGeom>
        </p:spPr>
      </p:pic>
      <p:pic>
        <p:nvPicPr>
          <p:cNvPr id="56" name="MIO_OBJECT1" descr="Mann">
            <a:extLst>
              <a:ext uri="{FF2B5EF4-FFF2-40B4-BE49-F238E27FC236}">
                <a16:creationId xmlns:a16="http://schemas.microsoft.com/office/drawing/2014/main" id="{E01DA021-9225-40EB-815B-EF94309BE22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92432" y="3866006"/>
            <a:ext cx="499729" cy="360000"/>
          </a:xfrm>
          <a:prstGeom prst="rect">
            <a:avLst/>
          </a:prstGeom>
        </p:spPr>
      </p:pic>
      <p:pic>
        <p:nvPicPr>
          <p:cNvPr id="57" name="MIO_OBJECT1" descr="Mann">
            <a:extLst>
              <a:ext uri="{FF2B5EF4-FFF2-40B4-BE49-F238E27FC236}">
                <a16:creationId xmlns:a16="http://schemas.microsoft.com/office/drawing/2014/main" id="{45C4AAF2-1E7F-474B-AE76-032E6546488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500384" y="3866006"/>
            <a:ext cx="499729" cy="360000"/>
          </a:xfrm>
          <a:prstGeom prst="rect">
            <a:avLst/>
          </a:prstGeom>
        </p:spPr>
      </p:pic>
      <p:pic>
        <p:nvPicPr>
          <p:cNvPr id="58" name="MIO_OBJECT1" descr="Mann">
            <a:extLst>
              <a:ext uri="{FF2B5EF4-FFF2-40B4-BE49-F238E27FC236}">
                <a16:creationId xmlns:a16="http://schemas.microsoft.com/office/drawing/2014/main" id="{1838CDDF-0A95-48DB-80AD-F20F07E4876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908336" y="3866006"/>
            <a:ext cx="499729" cy="360000"/>
          </a:xfrm>
          <a:prstGeom prst="rect">
            <a:avLst/>
          </a:prstGeom>
        </p:spPr>
      </p:pic>
      <p:pic>
        <p:nvPicPr>
          <p:cNvPr id="59" name="MIO_OBJECT1" descr="Mann">
            <a:extLst>
              <a:ext uri="{FF2B5EF4-FFF2-40B4-BE49-F238E27FC236}">
                <a16:creationId xmlns:a16="http://schemas.microsoft.com/office/drawing/2014/main" id="{8D0AC583-4EA6-4134-8EBE-30BA758F1A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316288" y="3866006"/>
            <a:ext cx="499729" cy="360000"/>
          </a:xfrm>
          <a:prstGeom prst="rect">
            <a:avLst/>
          </a:prstGeom>
        </p:spPr>
      </p:pic>
      <p:pic>
        <p:nvPicPr>
          <p:cNvPr id="60" name="MIO_OBJECT1" descr="Mann">
            <a:extLst>
              <a:ext uri="{FF2B5EF4-FFF2-40B4-BE49-F238E27FC236}">
                <a16:creationId xmlns:a16="http://schemas.microsoft.com/office/drawing/2014/main" id="{94E9CB81-1301-45DF-99F7-D06E96B32C4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724240" y="3866006"/>
            <a:ext cx="499729" cy="360000"/>
          </a:xfrm>
          <a:prstGeom prst="rect">
            <a:avLst/>
          </a:prstGeom>
        </p:spPr>
      </p:pic>
      <p:pic>
        <p:nvPicPr>
          <p:cNvPr id="61" name="MIO_OBJECT1" descr="Mann">
            <a:extLst>
              <a:ext uri="{FF2B5EF4-FFF2-40B4-BE49-F238E27FC236}">
                <a16:creationId xmlns:a16="http://schemas.microsoft.com/office/drawing/2014/main" id="{412EB6D8-E88A-44D1-AE08-7ECE8A36982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132192" y="3866006"/>
            <a:ext cx="499729" cy="360000"/>
          </a:xfrm>
          <a:prstGeom prst="rect">
            <a:avLst/>
          </a:prstGeom>
        </p:spPr>
      </p:pic>
      <p:pic>
        <p:nvPicPr>
          <p:cNvPr id="62" name="MIO_OBJECT1" descr="Mann">
            <a:extLst>
              <a:ext uri="{FF2B5EF4-FFF2-40B4-BE49-F238E27FC236}">
                <a16:creationId xmlns:a16="http://schemas.microsoft.com/office/drawing/2014/main" id="{3B4E26D3-A440-4BB7-B844-40BA9D55566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540144" y="3866006"/>
            <a:ext cx="499729" cy="360000"/>
          </a:xfrm>
          <a:prstGeom prst="rect">
            <a:avLst/>
          </a:prstGeom>
        </p:spPr>
      </p:pic>
      <p:pic>
        <p:nvPicPr>
          <p:cNvPr id="63" name="MIO_OBJECT1" descr="Mann">
            <a:extLst>
              <a:ext uri="{FF2B5EF4-FFF2-40B4-BE49-F238E27FC236}">
                <a16:creationId xmlns:a16="http://schemas.microsoft.com/office/drawing/2014/main" id="{57815B20-AC58-47F4-8526-E4D5E6B39BF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948096" y="3866006"/>
            <a:ext cx="499729" cy="360000"/>
          </a:xfrm>
          <a:prstGeom prst="rect">
            <a:avLst/>
          </a:prstGeom>
        </p:spPr>
      </p:pic>
      <p:pic>
        <p:nvPicPr>
          <p:cNvPr id="64" name="MIO_OBJECT1" descr="Mann">
            <a:extLst>
              <a:ext uri="{FF2B5EF4-FFF2-40B4-BE49-F238E27FC236}">
                <a16:creationId xmlns:a16="http://schemas.microsoft.com/office/drawing/2014/main" id="{B5E92D44-B16D-4E9F-B3B8-9A3A0FF1895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4356044" y="3866006"/>
            <a:ext cx="499729" cy="360000"/>
          </a:xfrm>
          <a:prstGeom prst="rect">
            <a:avLst/>
          </a:prstGeom>
        </p:spPr>
      </p:pic>
      <p:pic>
        <p:nvPicPr>
          <p:cNvPr id="65" name="MIO_OBJECT1" descr="Mann">
            <a:extLst>
              <a:ext uri="{FF2B5EF4-FFF2-40B4-BE49-F238E27FC236}">
                <a16:creationId xmlns:a16="http://schemas.microsoft.com/office/drawing/2014/main" id="{6DA2ED31-529C-4E83-8C6D-638D696F525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684480" y="4328159"/>
            <a:ext cx="499729" cy="360000"/>
          </a:xfrm>
          <a:prstGeom prst="rect">
            <a:avLst/>
          </a:prstGeom>
        </p:spPr>
      </p:pic>
      <p:pic>
        <p:nvPicPr>
          <p:cNvPr id="66" name="MIO_OBJECT1" descr="Mann">
            <a:extLst>
              <a:ext uri="{FF2B5EF4-FFF2-40B4-BE49-F238E27FC236}">
                <a16:creationId xmlns:a16="http://schemas.microsoft.com/office/drawing/2014/main" id="{E7BA6EA0-B819-48AF-8A07-95CA106C828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092432" y="4328159"/>
            <a:ext cx="499729" cy="360000"/>
          </a:xfrm>
          <a:prstGeom prst="rect">
            <a:avLst/>
          </a:prstGeom>
        </p:spPr>
      </p:pic>
      <p:pic>
        <p:nvPicPr>
          <p:cNvPr id="67" name="MIO_OBJECT1" descr="Mann">
            <a:extLst>
              <a:ext uri="{FF2B5EF4-FFF2-40B4-BE49-F238E27FC236}">
                <a16:creationId xmlns:a16="http://schemas.microsoft.com/office/drawing/2014/main" id="{39DA7B7A-9AE2-4C92-8059-EEF203AF37D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500384" y="4328159"/>
            <a:ext cx="499729" cy="360000"/>
          </a:xfrm>
          <a:prstGeom prst="rect">
            <a:avLst/>
          </a:prstGeom>
        </p:spPr>
      </p:pic>
      <p:pic>
        <p:nvPicPr>
          <p:cNvPr id="68" name="MIO_OBJECT1" descr="Mann">
            <a:extLst>
              <a:ext uri="{FF2B5EF4-FFF2-40B4-BE49-F238E27FC236}">
                <a16:creationId xmlns:a16="http://schemas.microsoft.com/office/drawing/2014/main" id="{01E50E3C-320E-4BE5-A48F-D9A26F56824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908336" y="4328159"/>
            <a:ext cx="499729" cy="360000"/>
          </a:xfrm>
          <a:prstGeom prst="rect">
            <a:avLst/>
          </a:prstGeom>
        </p:spPr>
      </p:pic>
      <p:pic>
        <p:nvPicPr>
          <p:cNvPr id="69" name="MIO_OBJECT1" descr="Mann">
            <a:extLst>
              <a:ext uri="{FF2B5EF4-FFF2-40B4-BE49-F238E27FC236}">
                <a16:creationId xmlns:a16="http://schemas.microsoft.com/office/drawing/2014/main" id="{58DC9609-4E31-496F-9993-DA4230FE176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316288" y="4328159"/>
            <a:ext cx="499729" cy="360000"/>
          </a:xfrm>
          <a:prstGeom prst="rect">
            <a:avLst/>
          </a:prstGeom>
        </p:spPr>
      </p:pic>
      <p:pic>
        <p:nvPicPr>
          <p:cNvPr id="70" name="MIO_OBJECT1" descr="Mann">
            <a:extLst>
              <a:ext uri="{FF2B5EF4-FFF2-40B4-BE49-F238E27FC236}">
                <a16:creationId xmlns:a16="http://schemas.microsoft.com/office/drawing/2014/main" id="{52C66A8C-E7B3-4B77-A98A-0D5DF8AC635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724240" y="4328159"/>
            <a:ext cx="499729" cy="360000"/>
          </a:xfrm>
          <a:prstGeom prst="rect">
            <a:avLst/>
          </a:prstGeom>
        </p:spPr>
      </p:pic>
      <p:pic>
        <p:nvPicPr>
          <p:cNvPr id="71" name="MIO_OBJECT2" descr="Mann">
            <a:extLst>
              <a:ext uri="{FF2B5EF4-FFF2-40B4-BE49-F238E27FC236}">
                <a16:creationId xmlns:a16="http://schemas.microsoft.com/office/drawing/2014/main" id="{2D54B177-AF78-4AA8-B7B6-EB9D5A376E9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132192" y="4328159"/>
            <a:ext cx="499729" cy="360000"/>
          </a:xfrm>
          <a:prstGeom prst="rect">
            <a:avLst/>
          </a:prstGeom>
        </p:spPr>
      </p:pic>
      <p:pic>
        <p:nvPicPr>
          <p:cNvPr id="72" name="MIO_OBJECT2" descr="Mann">
            <a:extLst>
              <a:ext uri="{FF2B5EF4-FFF2-40B4-BE49-F238E27FC236}">
                <a16:creationId xmlns:a16="http://schemas.microsoft.com/office/drawing/2014/main" id="{7E45B6EF-553E-4528-A3CF-78E6CB014C3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540144" y="4328159"/>
            <a:ext cx="499729" cy="360000"/>
          </a:xfrm>
          <a:prstGeom prst="rect">
            <a:avLst/>
          </a:prstGeom>
        </p:spPr>
      </p:pic>
      <p:pic>
        <p:nvPicPr>
          <p:cNvPr id="73" name="MIO_OBJECT2" descr="Mann">
            <a:extLst>
              <a:ext uri="{FF2B5EF4-FFF2-40B4-BE49-F238E27FC236}">
                <a16:creationId xmlns:a16="http://schemas.microsoft.com/office/drawing/2014/main" id="{D1171830-A535-49B8-A0E0-D358E1D8C637}"/>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948096" y="4328159"/>
            <a:ext cx="499729" cy="360000"/>
          </a:xfrm>
          <a:prstGeom prst="rect">
            <a:avLst/>
          </a:prstGeom>
        </p:spPr>
      </p:pic>
      <p:pic>
        <p:nvPicPr>
          <p:cNvPr id="74" name="MIO_OBJECT2" descr="Mann">
            <a:extLst>
              <a:ext uri="{FF2B5EF4-FFF2-40B4-BE49-F238E27FC236}">
                <a16:creationId xmlns:a16="http://schemas.microsoft.com/office/drawing/2014/main" id="{23FD23C3-5BF4-481C-B1DE-1B8ACA9227A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356044" y="4328159"/>
            <a:ext cx="499729" cy="360000"/>
          </a:xfrm>
          <a:prstGeom prst="rect">
            <a:avLst/>
          </a:prstGeom>
        </p:spPr>
      </p:pic>
      <p:pic>
        <p:nvPicPr>
          <p:cNvPr id="75" name="MIO_OBJECT2" descr="Mann">
            <a:extLst>
              <a:ext uri="{FF2B5EF4-FFF2-40B4-BE49-F238E27FC236}">
                <a16:creationId xmlns:a16="http://schemas.microsoft.com/office/drawing/2014/main" id="{7B2C6395-388C-409B-9669-3F16F5CD9B8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84480" y="4790315"/>
            <a:ext cx="499729" cy="360000"/>
          </a:xfrm>
          <a:prstGeom prst="rect">
            <a:avLst/>
          </a:prstGeom>
        </p:spPr>
      </p:pic>
      <p:pic>
        <p:nvPicPr>
          <p:cNvPr id="76" name="MIO_OBJECT2" descr="Mann">
            <a:extLst>
              <a:ext uri="{FF2B5EF4-FFF2-40B4-BE49-F238E27FC236}">
                <a16:creationId xmlns:a16="http://schemas.microsoft.com/office/drawing/2014/main" id="{087DD2B9-82BD-4875-A7A4-9FD0EB98B6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92432" y="4790315"/>
            <a:ext cx="499729" cy="360000"/>
          </a:xfrm>
          <a:prstGeom prst="rect">
            <a:avLst/>
          </a:prstGeom>
        </p:spPr>
      </p:pic>
      <p:pic>
        <p:nvPicPr>
          <p:cNvPr id="77" name="MIO_OBJECT2" descr="Mann">
            <a:extLst>
              <a:ext uri="{FF2B5EF4-FFF2-40B4-BE49-F238E27FC236}">
                <a16:creationId xmlns:a16="http://schemas.microsoft.com/office/drawing/2014/main" id="{B3014AD7-C759-4FF2-8A00-5065E46F5F2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500384" y="4790315"/>
            <a:ext cx="499729" cy="360000"/>
          </a:xfrm>
          <a:prstGeom prst="rect">
            <a:avLst/>
          </a:prstGeom>
        </p:spPr>
      </p:pic>
      <p:pic>
        <p:nvPicPr>
          <p:cNvPr id="78" name="MIO_OBJECT2" descr="Mann">
            <a:extLst>
              <a:ext uri="{FF2B5EF4-FFF2-40B4-BE49-F238E27FC236}">
                <a16:creationId xmlns:a16="http://schemas.microsoft.com/office/drawing/2014/main" id="{77D96E27-3597-4338-BF16-C6438876A5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908336" y="4790315"/>
            <a:ext cx="499729" cy="360000"/>
          </a:xfrm>
          <a:prstGeom prst="rect">
            <a:avLst/>
          </a:prstGeom>
        </p:spPr>
      </p:pic>
      <p:pic>
        <p:nvPicPr>
          <p:cNvPr id="79" name="MIO_OBJECT2" descr="Mann">
            <a:extLst>
              <a:ext uri="{FF2B5EF4-FFF2-40B4-BE49-F238E27FC236}">
                <a16:creationId xmlns:a16="http://schemas.microsoft.com/office/drawing/2014/main" id="{DDAC2CB0-E033-4895-BAC9-7548BFD9634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316288" y="4790315"/>
            <a:ext cx="499729" cy="360000"/>
          </a:xfrm>
          <a:prstGeom prst="rect">
            <a:avLst/>
          </a:prstGeom>
        </p:spPr>
      </p:pic>
      <p:pic>
        <p:nvPicPr>
          <p:cNvPr id="80" name="MIO_OBJECT2" descr="Mann">
            <a:extLst>
              <a:ext uri="{FF2B5EF4-FFF2-40B4-BE49-F238E27FC236}">
                <a16:creationId xmlns:a16="http://schemas.microsoft.com/office/drawing/2014/main" id="{30A82A55-E724-44A2-AFDC-6BDC3FFC8581}"/>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724240" y="4790315"/>
            <a:ext cx="499729" cy="360000"/>
          </a:xfrm>
          <a:prstGeom prst="rect">
            <a:avLst/>
          </a:prstGeom>
        </p:spPr>
      </p:pic>
      <p:pic>
        <p:nvPicPr>
          <p:cNvPr id="81" name="MIO_OBJECT2" descr="Mann">
            <a:extLst>
              <a:ext uri="{FF2B5EF4-FFF2-40B4-BE49-F238E27FC236}">
                <a16:creationId xmlns:a16="http://schemas.microsoft.com/office/drawing/2014/main" id="{E4125AEF-19F1-476D-BE50-59D6143694C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132192" y="4790315"/>
            <a:ext cx="499729" cy="360000"/>
          </a:xfrm>
          <a:prstGeom prst="rect">
            <a:avLst/>
          </a:prstGeom>
        </p:spPr>
      </p:pic>
      <p:pic>
        <p:nvPicPr>
          <p:cNvPr id="82" name="MIO_OBJECT2" descr="Mann">
            <a:extLst>
              <a:ext uri="{FF2B5EF4-FFF2-40B4-BE49-F238E27FC236}">
                <a16:creationId xmlns:a16="http://schemas.microsoft.com/office/drawing/2014/main" id="{1DE11E56-DBAC-4959-97E6-EAC6D0A3D56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540144" y="4790315"/>
            <a:ext cx="499729" cy="360000"/>
          </a:xfrm>
          <a:prstGeom prst="rect">
            <a:avLst/>
          </a:prstGeom>
        </p:spPr>
      </p:pic>
      <p:pic>
        <p:nvPicPr>
          <p:cNvPr id="83" name="MIO_OBJECT2" descr="Mann">
            <a:extLst>
              <a:ext uri="{FF2B5EF4-FFF2-40B4-BE49-F238E27FC236}">
                <a16:creationId xmlns:a16="http://schemas.microsoft.com/office/drawing/2014/main" id="{EE30425B-5C5C-46A1-BB83-6F036D228F8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948096" y="4790315"/>
            <a:ext cx="499729" cy="360000"/>
          </a:xfrm>
          <a:prstGeom prst="rect">
            <a:avLst/>
          </a:prstGeom>
        </p:spPr>
      </p:pic>
      <p:pic>
        <p:nvPicPr>
          <p:cNvPr id="84" name="MIO_OBJECT2" descr="Mann">
            <a:extLst>
              <a:ext uri="{FF2B5EF4-FFF2-40B4-BE49-F238E27FC236}">
                <a16:creationId xmlns:a16="http://schemas.microsoft.com/office/drawing/2014/main" id="{689F442A-5C65-4A63-97A4-61FEFFE7548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356044" y="4790315"/>
            <a:ext cx="499729" cy="360000"/>
          </a:xfrm>
          <a:prstGeom prst="rect">
            <a:avLst/>
          </a:prstGeom>
        </p:spPr>
      </p:pic>
      <p:pic>
        <p:nvPicPr>
          <p:cNvPr id="85" name="MIO_OBJECT2" descr="Mann">
            <a:extLst>
              <a:ext uri="{FF2B5EF4-FFF2-40B4-BE49-F238E27FC236}">
                <a16:creationId xmlns:a16="http://schemas.microsoft.com/office/drawing/2014/main" id="{AB172785-A21C-46FB-B9D0-ADC9DEEF58E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84480" y="5252474"/>
            <a:ext cx="499729" cy="360000"/>
          </a:xfrm>
          <a:prstGeom prst="rect">
            <a:avLst/>
          </a:prstGeom>
        </p:spPr>
      </p:pic>
      <p:pic>
        <p:nvPicPr>
          <p:cNvPr id="86" name="MIO_OBJECT2" descr="Mann">
            <a:extLst>
              <a:ext uri="{FF2B5EF4-FFF2-40B4-BE49-F238E27FC236}">
                <a16:creationId xmlns:a16="http://schemas.microsoft.com/office/drawing/2014/main" id="{EC2D9CC4-4A65-45F8-92D9-C7BE8A38DBD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92432" y="5252474"/>
            <a:ext cx="499729" cy="360000"/>
          </a:xfrm>
          <a:prstGeom prst="rect">
            <a:avLst/>
          </a:prstGeom>
        </p:spPr>
      </p:pic>
      <p:pic>
        <p:nvPicPr>
          <p:cNvPr id="87" name="MIO_OBJECT2" descr="Mann">
            <a:extLst>
              <a:ext uri="{FF2B5EF4-FFF2-40B4-BE49-F238E27FC236}">
                <a16:creationId xmlns:a16="http://schemas.microsoft.com/office/drawing/2014/main" id="{CC1C46E6-E9C0-4EDC-8EEA-CC7D40A4C58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500384" y="5252474"/>
            <a:ext cx="499729" cy="360000"/>
          </a:xfrm>
          <a:prstGeom prst="rect">
            <a:avLst/>
          </a:prstGeom>
        </p:spPr>
      </p:pic>
      <p:pic>
        <p:nvPicPr>
          <p:cNvPr id="88" name="MIO_OBJECT2" descr="Mann">
            <a:extLst>
              <a:ext uri="{FF2B5EF4-FFF2-40B4-BE49-F238E27FC236}">
                <a16:creationId xmlns:a16="http://schemas.microsoft.com/office/drawing/2014/main" id="{CE00307D-8EB1-4AAD-9688-96D4E08CC65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908336" y="5252474"/>
            <a:ext cx="499729" cy="360000"/>
          </a:xfrm>
          <a:prstGeom prst="rect">
            <a:avLst/>
          </a:prstGeom>
        </p:spPr>
      </p:pic>
      <p:pic>
        <p:nvPicPr>
          <p:cNvPr id="89" name="MIO_OBJECT2" descr="Mann">
            <a:extLst>
              <a:ext uri="{FF2B5EF4-FFF2-40B4-BE49-F238E27FC236}">
                <a16:creationId xmlns:a16="http://schemas.microsoft.com/office/drawing/2014/main" id="{EFE0E575-3388-4151-86C8-5894B201F47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316288" y="5252474"/>
            <a:ext cx="499729" cy="360000"/>
          </a:xfrm>
          <a:prstGeom prst="rect">
            <a:avLst/>
          </a:prstGeom>
        </p:spPr>
      </p:pic>
      <p:pic>
        <p:nvPicPr>
          <p:cNvPr id="90" name="MIO_OBJECT2" descr="Mann">
            <a:extLst>
              <a:ext uri="{FF2B5EF4-FFF2-40B4-BE49-F238E27FC236}">
                <a16:creationId xmlns:a16="http://schemas.microsoft.com/office/drawing/2014/main" id="{96FD7ADD-7B34-49BA-9246-D03E4D3C7C7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724240" y="5252474"/>
            <a:ext cx="499729" cy="360000"/>
          </a:xfrm>
          <a:prstGeom prst="rect">
            <a:avLst/>
          </a:prstGeom>
        </p:spPr>
      </p:pic>
      <p:pic>
        <p:nvPicPr>
          <p:cNvPr id="91" name="MIO_OBJECT2" descr="Mann">
            <a:extLst>
              <a:ext uri="{FF2B5EF4-FFF2-40B4-BE49-F238E27FC236}">
                <a16:creationId xmlns:a16="http://schemas.microsoft.com/office/drawing/2014/main" id="{1E7FD6CE-3DE6-4E11-9CE2-038D225A43A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132192" y="5252474"/>
            <a:ext cx="499729" cy="360000"/>
          </a:xfrm>
          <a:prstGeom prst="rect">
            <a:avLst/>
          </a:prstGeom>
        </p:spPr>
      </p:pic>
      <p:pic>
        <p:nvPicPr>
          <p:cNvPr id="92" name="MIO_OBJECT2" descr="Mann">
            <a:extLst>
              <a:ext uri="{FF2B5EF4-FFF2-40B4-BE49-F238E27FC236}">
                <a16:creationId xmlns:a16="http://schemas.microsoft.com/office/drawing/2014/main" id="{88C153B6-DDE3-4D01-905C-4A4FC7BF807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540144" y="5252474"/>
            <a:ext cx="499729" cy="360000"/>
          </a:xfrm>
          <a:prstGeom prst="rect">
            <a:avLst/>
          </a:prstGeom>
        </p:spPr>
      </p:pic>
      <p:pic>
        <p:nvPicPr>
          <p:cNvPr id="93" name="MIO_OBJECT2" descr="Mann">
            <a:extLst>
              <a:ext uri="{FF2B5EF4-FFF2-40B4-BE49-F238E27FC236}">
                <a16:creationId xmlns:a16="http://schemas.microsoft.com/office/drawing/2014/main" id="{3FD8F20C-B639-4E2D-86FC-7AD443D655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948096" y="5252474"/>
            <a:ext cx="499729" cy="360000"/>
          </a:xfrm>
          <a:prstGeom prst="rect">
            <a:avLst/>
          </a:prstGeom>
        </p:spPr>
      </p:pic>
      <p:pic>
        <p:nvPicPr>
          <p:cNvPr id="94" name="MIO_OBJECT2" descr="Mann">
            <a:extLst>
              <a:ext uri="{FF2B5EF4-FFF2-40B4-BE49-F238E27FC236}">
                <a16:creationId xmlns:a16="http://schemas.microsoft.com/office/drawing/2014/main" id="{2584408E-94D0-43C1-8665-91AE570B54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356044" y="5252474"/>
            <a:ext cx="499729" cy="360000"/>
          </a:xfrm>
          <a:prstGeom prst="rect">
            <a:avLst/>
          </a:prstGeom>
        </p:spPr>
      </p:pic>
      <p:pic>
        <p:nvPicPr>
          <p:cNvPr id="95" name="MIO_OBJECT2" descr="Mann">
            <a:extLst>
              <a:ext uri="{FF2B5EF4-FFF2-40B4-BE49-F238E27FC236}">
                <a16:creationId xmlns:a16="http://schemas.microsoft.com/office/drawing/2014/main" id="{E8F24C33-E6BD-4CDA-8697-D1DB5E1EDE5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684480" y="5714632"/>
            <a:ext cx="499729" cy="360000"/>
          </a:xfrm>
          <a:prstGeom prst="rect">
            <a:avLst/>
          </a:prstGeom>
        </p:spPr>
      </p:pic>
      <p:pic>
        <p:nvPicPr>
          <p:cNvPr id="96" name="MIO_OBJECT2" descr="Mann">
            <a:extLst>
              <a:ext uri="{FF2B5EF4-FFF2-40B4-BE49-F238E27FC236}">
                <a16:creationId xmlns:a16="http://schemas.microsoft.com/office/drawing/2014/main" id="{F6B9B972-4B0A-4F21-9CEC-61CD835D78B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92432" y="5714632"/>
            <a:ext cx="499729" cy="360000"/>
          </a:xfrm>
          <a:prstGeom prst="rect">
            <a:avLst/>
          </a:prstGeom>
        </p:spPr>
      </p:pic>
      <p:pic>
        <p:nvPicPr>
          <p:cNvPr id="97" name="MIO_OBJECT2" descr="Mann">
            <a:extLst>
              <a:ext uri="{FF2B5EF4-FFF2-40B4-BE49-F238E27FC236}">
                <a16:creationId xmlns:a16="http://schemas.microsoft.com/office/drawing/2014/main" id="{D38C7224-32D0-47F4-9AE4-40AA853D158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500384" y="5714632"/>
            <a:ext cx="499729" cy="360000"/>
          </a:xfrm>
          <a:prstGeom prst="rect">
            <a:avLst/>
          </a:prstGeom>
        </p:spPr>
      </p:pic>
      <p:pic>
        <p:nvPicPr>
          <p:cNvPr id="98" name="MIO_OBJECT2" descr="Mann">
            <a:extLst>
              <a:ext uri="{FF2B5EF4-FFF2-40B4-BE49-F238E27FC236}">
                <a16:creationId xmlns:a16="http://schemas.microsoft.com/office/drawing/2014/main" id="{3AEDAB45-8F3F-4C2F-A9C1-1E08C9DE8F4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908336" y="5714632"/>
            <a:ext cx="499729" cy="360000"/>
          </a:xfrm>
          <a:prstGeom prst="rect">
            <a:avLst/>
          </a:prstGeom>
        </p:spPr>
      </p:pic>
      <p:pic>
        <p:nvPicPr>
          <p:cNvPr id="99" name="MIO_OBJECT2" descr="Mann">
            <a:extLst>
              <a:ext uri="{FF2B5EF4-FFF2-40B4-BE49-F238E27FC236}">
                <a16:creationId xmlns:a16="http://schemas.microsoft.com/office/drawing/2014/main" id="{8C39FD75-BD99-4FA4-8DEC-1E4B22847E3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316288" y="5714632"/>
            <a:ext cx="499729" cy="360000"/>
          </a:xfrm>
          <a:prstGeom prst="rect">
            <a:avLst/>
          </a:prstGeom>
        </p:spPr>
      </p:pic>
      <p:pic>
        <p:nvPicPr>
          <p:cNvPr id="100" name="MIO_OBJECT2" descr="Mann">
            <a:extLst>
              <a:ext uri="{FF2B5EF4-FFF2-40B4-BE49-F238E27FC236}">
                <a16:creationId xmlns:a16="http://schemas.microsoft.com/office/drawing/2014/main" id="{038381D7-8F18-403D-94E6-3B4D32A8BF4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2724240" y="5714632"/>
            <a:ext cx="499729" cy="360000"/>
          </a:xfrm>
          <a:prstGeom prst="rect">
            <a:avLst/>
          </a:prstGeom>
        </p:spPr>
      </p:pic>
      <p:pic>
        <p:nvPicPr>
          <p:cNvPr id="101" name="MIO_OBJECT2" descr="Mann">
            <a:extLst>
              <a:ext uri="{FF2B5EF4-FFF2-40B4-BE49-F238E27FC236}">
                <a16:creationId xmlns:a16="http://schemas.microsoft.com/office/drawing/2014/main" id="{0ACB7544-8D63-4CBB-88DF-4688253D607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132192" y="5714632"/>
            <a:ext cx="499729" cy="360000"/>
          </a:xfrm>
          <a:prstGeom prst="rect">
            <a:avLst/>
          </a:prstGeom>
        </p:spPr>
      </p:pic>
      <p:pic>
        <p:nvPicPr>
          <p:cNvPr id="102" name="MIO_OBJECT2" descr="Mann">
            <a:extLst>
              <a:ext uri="{FF2B5EF4-FFF2-40B4-BE49-F238E27FC236}">
                <a16:creationId xmlns:a16="http://schemas.microsoft.com/office/drawing/2014/main" id="{27C05B37-1E31-442C-88FE-517D055B3A2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540144" y="5714632"/>
            <a:ext cx="499729" cy="360000"/>
          </a:xfrm>
          <a:prstGeom prst="rect">
            <a:avLst/>
          </a:prstGeom>
        </p:spPr>
      </p:pic>
      <p:pic>
        <p:nvPicPr>
          <p:cNvPr id="103" name="MIO_OBJECT2" descr="Mann">
            <a:extLst>
              <a:ext uri="{FF2B5EF4-FFF2-40B4-BE49-F238E27FC236}">
                <a16:creationId xmlns:a16="http://schemas.microsoft.com/office/drawing/2014/main" id="{414AA8FE-C344-4516-BD4B-95B09DDE7AF4}"/>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948096" y="5714632"/>
            <a:ext cx="499729" cy="360000"/>
          </a:xfrm>
          <a:prstGeom prst="rect">
            <a:avLst/>
          </a:prstGeom>
        </p:spPr>
      </p:pic>
      <p:pic>
        <p:nvPicPr>
          <p:cNvPr id="104" name="MIO_OBJECT2" descr="Mann">
            <a:extLst>
              <a:ext uri="{FF2B5EF4-FFF2-40B4-BE49-F238E27FC236}">
                <a16:creationId xmlns:a16="http://schemas.microsoft.com/office/drawing/2014/main" id="{DD77F1E8-354D-42C5-8CB0-95F41F712EAA}"/>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356044" y="5714632"/>
            <a:ext cx="499729" cy="360000"/>
          </a:xfrm>
          <a:prstGeom prst="rect">
            <a:avLst/>
          </a:prstGeom>
        </p:spPr>
      </p:pic>
      <p:grpSp>
        <p:nvGrpSpPr>
          <p:cNvPr id="105" name="Bar chart Increase"/>
          <p:cNvGrpSpPr>
            <a:grpSpLocks noChangeAspect="1"/>
          </p:cNvGrpSpPr>
          <p:nvPr userDrawn="1">
            <p:custDataLst>
              <p:tags r:id="rId1"/>
            </p:custDataLst>
          </p:nvPr>
        </p:nvGrpSpPr>
        <p:grpSpPr>
          <a:xfrm>
            <a:off x="6215449" y="1985964"/>
            <a:ext cx="1702085" cy="1624012"/>
            <a:chOff x="4870481" y="1872169"/>
            <a:chExt cx="517482" cy="493746"/>
          </a:xfrm>
          <a:solidFill>
            <a:schemeClr val="accent1"/>
          </a:solidFill>
        </p:grpSpPr>
        <p:sp>
          <p:nvSpPr>
            <p:cNvPr id="106" name="MIO_PICTOGRAM_PART2">
              <a:extLst>
                <a:ext uri="{FF2B5EF4-FFF2-40B4-BE49-F238E27FC236}">
                  <a16:creationId xmlns:a16="http://schemas.microsoft.com/office/drawing/2014/main" id="{742664ED-19DC-468A-822A-6BD5AF9C595F}"/>
                </a:ext>
              </a:extLst>
            </p:cNvPr>
            <p:cNvSpPr/>
            <p:nvPr>
              <p:custDataLst>
                <p:tags r:id="rId2"/>
              </p:custDataLst>
            </p:nvPr>
          </p:nvSpPr>
          <p:spPr>
            <a:xfrm>
              <a:off x="4870481" y="1872169"/>
              <a:ext cx="517482" cy="493746"/>
            </a:xfrm>
            <a:custGeom>
              <a:avLst/>
              <a:gdLst>
                <a:gd name="connsiteX0" fmla="*/ 33750 w 388125"/>
                <a:gd name="connsiteY0" fmla="*/ 0 h 393750"/>
                <a:gd name="connsiteX1" fmla="*/ 0 w 388125"/>
                <a:gd name="connsiteY1" fmla="*/ 0 h 393750"/>
                <a:gd name="connsiteX2" fmla="*/ 0 w 388125"/>
                <a:gd name="connsiteY2" fmla="*/ 393750 h 393750"/>
                <a:gd name="connsiteX3" fmla="*/ 388125 w 388125"/>
                <a:gd name="connsiteY3" fmla="*/ 393750 h 393750"/>
                <a:gd name="connsiteX4" fmla="*/ 388125 w 388125"/>
                <a:gd name="connsiteY4" fmla="*/ 360000 h 393750"/>
                <a:gd name="connsiteX5" fmla="*/ 33750 w 388125"/>
                <a:gd name="connsiteY5" fmla="*/ 360000 h 393750"/>
                <a:gd name="connsiteX6" fmla="*/ 33750 w 388125"/>
                <a:gd name="connsiteY6" fmla="*/ 0 h 3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125" h="393750">
                  <a:moveTo>
                    <a:pt x="33750" y="0"/>
                  </a:moveTo>
                  <a:lnTo>
                    <a:pt x="0" y="0"/>
                  </a:lnTo>
                  <a:lnTo>
                    <a:pt x="0" y="393750"/>
                  </a:lnTo>
                  <a:lnTo>
                    <a:pt x="388125" y="393750"/>
                  </a:lnTo>
                  <a:lnTo>
                    <a:pt x="388125" y="360000"/>
                  </a:lnTo>
                  <a:lnTo>
                    <a:pt x="33750" y="360000"/>
                  </a:lnTo>
                  <a:lnTo>
                    <a:pt x="3375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7" name="MIO_PICTOGRAM_PART2">
              <a:extLst>
                <a:ext uri="{FF2B5EF4-FFF2-40B4-BE49-F238E27FC236}">
                  <a16:creationId xmlns:a16="http://schemas.microsoft.com/office/drawing/2014/main" id="{97B507C5-9A78-4837-8134-3E3A3D7D9932}"/>
                </a:ext>
              </a:extLst>
            </p:cNvPr>
            <p:cNvSpPr/>
            <p:nvPr>
              <p:custDataLst>
                <p:tags r:id="rId3"/>
              </p:custDataLst>
            </p:nvPr>
          </p:nvSpPr>
          <p:spPr>
            <a:xfrm>
              <a:off x="5275467" y="1872169"/>
              <a:ext cx="112496" cy="409104"/>
            </a:xfrm>
            <a:custGeom>
              <a:avLst/>
              <a:gdLst>
                <a:gd name="connsiteX0" fmla="*/ 84375 w 84375"/>
                <a:gd name="connsiteY0" fmla="*/ 326250 h 326250"/>
                <a:gd name="connsiteX1" fmla="*/ 0 w 84375"/>
                <a:gd name="connsiteY1" fmla="*/ 326250 h 326250"/>
                <a:gd name="connsiteX2" fmla="*/ 0 w 84375"/>
                <a:gd name="connsiteY2" fmla="*/ 0 h 326250"/>
                <a:gd name="connsiteX3" fmla="*/ 84375 w 84375"/>
                <a:gd name="connsiteY3" fmla="*/ 0 h 326250"/>
              </a:gdLst>
              <a:ahLst/>
              <a:cxnLst>
                <a:cxn ang="0">
                  <a:pos x="connsiteX0" y="connsiteY0"/>
                </a:cxn>
                <a:cxn ang="0">
                  <a:pos x="connsiteX1" y="connsiteY1"/>
                </a:cxn>
                <a:cxn ang="0">
                  <a:pos x="connsiteX2" y="connsiteY2"/>
                </a:cxn>
                <a:cxn ang="0">
                  <a:pos x="connsiteX3" y="connsiteY3"/>
                </a:cxn>
              </a:cxnLst>
              <a:rect l="l" t="t" r="r" b="b"/>
              <a:pathLst>
                <a:path w="84375" h="326250">
                  <a:moveTo>
                    <a:pt x="84375" y="326250"/>
                  </a:moveTo>
                  <a:lnTo>
                    <a:pt x="0" y="3262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8" name="MIO_PICTOGRAM_PART2">
              <a:extLst>
                <a:ext uri="{FF2B5EF4-FFF2-40B4-BE49-F238E27FC236}">
                  <a16:creationId xmlns:a16="http://schemas.microsoft.com/office/drawing/2014/main" id="{B0D57CD3-0AA7-447F-938A-5A01548E9E9F}"/>
                </a:ext>
              </a:extLst>
            </p:cNvPr>
            <p:cNvSpPr/>
            <p:nvPr>
              <p:custDataLst>
                <p:tags r:id="rId4"/>
              </p:custDataLst>
            </p:nvPr>
          </p:nvSpPr>
          <p:spPr>
            <a:xfrm>
              <a:off x="5117973" y="2013239"/>
              <a:ext cx="112496" cy="268033"/>
            </a:xfrm>
            <a:custGeom>
              <a:avLst/>
              <a:gdLst>
                <a:gd name="connsiteX0" fmla="*/ 84375 w 84375"/>
                <a:gd name="connsiteY0" fmla="*/ 213750 h 213750"/>
                <a:gd name="connsiteX1" fmla="*/ 0 w 84375"/>
                <a:gd name="connsiteY1" fmla="*/ 213750 h 213750"/>
                <a:gd name="connsiteX2" fmla="*/ 0 w 84375"/>
                <a:gd name="connsiteY2" fmla="*/ 0 h 213750"/>
                <a:gd name="connsiteX3" fmla="*/ 84375 w 84375"/>
                <a:gd name="connsiteY3" fmla="*/ 0 h 213750"/>
              </a:gdLst>
              <a:ahLst/>
              <a:cxnLst>
                <a:cxn ang="0">
                  <a:pos x="connsiteX0" y="connsiteY0"/>
                </a:cxn>
                <a:cxn ang="0">
                  <a:pos x="connsiteX1" y="connsiteY1"/>
                </a:cxn>
                <a:cxn ang="0">
                  <a:pos x="connsiteX2" y="connsiteY2"/>
                </a:cxn>
                <a:cxn ang="0">
                  <a:pos x="connsiteX3" y="connsiteY3"/>
                </a:cxn>
              </a:cxnLst>
              <a:rect l="l" t="t" r="r" b="b"/>
              <a:pathLst>
                <a:path w="84375" h="213750">
                  <a:moveTo>
                    <a:pt x="84375" y="213750"/>
                  </a:moveTo>
                  <a:lnTo>
                    <a:pt x="0" y="2137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9" name="MIO_PICTOGRAM_PART2">
              <a:extLst>
                <a:ext uri="{FF2B5EF4-FFF2-40B4-BE49-F238E27FC236}">
                  <a16:creationId xmlns:a16="http://schemas.microsoft.com/office/drawing/2014/main" id="{3761D8A2-C77C-4657-BC5B-ED6F63D7A037}"/>
                </a:ext>
              </a:extLst>
            </p:cNvPr>
            <p:cNvSpPr/>
            <p:nvPr>
              <p:custDataLst>
                <p:tags r:id="rId5"/>
              </p:custDataLst>
            </p:nvPr>
          </p:nvSpPr>
          <p:spPr>
            <a:xfrm>
              <a:off x="4960478" y="2140202"/>
              <a:ext cx="112496" cy="141070"/>
            </a:xfrm>
            <a:custGeom>
              <a:avLst/>
              <a:gdLst>
                <a:gd name="connsiteX0" fmla="*/ 84375 w 84375"/>
                <a:gd name="connsiteY0" fmla="*/ 112500 h 112500"/>
                <a:gd name="connsiteX1" fmla="*/ 0 w 84375"/>
                <a:gd name="connsiteY1" fmla="*/ 112500 h 112500"/>
                <a:gd name="connsiteX2" fmla="*/ 0 w 84375"/>
                <a:gd name="connsiteY2" fmla="*/ 0 h 112500"/>
                <a:gd name="connsiteX3" fmla="*/ 84375 w 84375"/>
                <a:gd name="connsiteY3" fmla="*/ 0 h 112500"/>
              </a:gdLst>
              <a:ahLst/>
              <a:cxnLst>
                <a:cxn ang="0">
                  <a:pos x="connsiteX0" y="connsiteY0"/>
                </a:cxn>
                <a:cxn ang="0">
                  <a:pos x="connsiteX1" y="connsiteY1"/>
                </a:cxn>
                <a:cxn ang="0">
                  <a:pos x="connsiteX2" y="connsiteY2"/>
                </a:cxn>
                <a:cxn ang="0">
                  <a:pos x="connsiteX3" y="connsiteY3"/>
                </a:cxn>
              </a:cxnLst>
              <a:rect l="l" t="t" r="r" b="b"/>
              <a:pathLst>
                <a:path w="84375" h="112500">
                  <a:moveTo>
                    <a:pt x="84375" y="112500"/>
                  </a:moveTo>
                  <a:lnTo>
                    <a:pt x="0" y="11250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10" name="MIO_PICTOGRAM_PART1">
              <a:extLst>
                <a:ext uri="{FF2B5EF4-FFF2-40B4-BE49-F238E27FC236}">
                  <a16:creationId xmlns:a16="http://schemas.microsoft.com/office/drawing/2014/main" id="{9E1BB1E0-D830-43CE-801B-55D42FBC352C}"/>
                </a:ext>
              </a:extLst>
            </p:cNvPr>
            <p:cNvSpPr/>
            <p:nvPr>
              <p:custDataLst>
                <p:tags r:id="rId6"/>
              </p:custDataLst>
            </p:nvPr>
          </p:nvSpPr>
          <p:spPr>
            <a:xfrm>
              <a:off x="4957404" y="1872169"/>
              <a:ext cx="239992" cy="225712"/>
            </a:xfrm>
            <a:custGeom>
              <a:avLst/>
              <a:gdLst>
                <a:gd name="connsiteX0" fmla="*/ 182306 w 180000"/>
                <a:gd name="connsiteY0" fmla="*/ 77288 h 180000"/>
                <a:gd name="connsiteX1" fmla="*/ 182306 w 180000"/>
                <a:gd name="connsiteY1" fmla="*/ 0 h 180000"/>
                <a:gd name="connsiteX2" fmla="*/ 105019 w 180000"/>
                <a:gd name="connsiteY2" fmla="*/ 0 h 180000"/>
                <a:gd name="connsiteX3" fmla="*/ 135731 w 180000"/>
                <a:gd name="connsiteY3" fmla="*/ 30712 h 180000"/>
                <a:gd name="connsiteX4" fmla="*/ 0 w 180000"/>
                <a:gd name="connsiteY4" fmla="*/ 166444 h 180000"/>
                <a:gd name="connsiteX5" fmla="*/ 15862 w 180000"/>
                <a:gd name="connsiteY5" fmla="*/ 182306 h 180000"/>
                <a:gd name="connsiteX6" fmla="*/ 151594 w 180000"/>
                <a:gd name="connsiteY6" fmla="*/ 46631 h 180000"/>
                <a:gd name="connsiteX7" fmla="*/ 182306 w 180000"/>
                <a:gd name="connsiteY7" fmla="*/ 77288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 h="180000">
                  <a:moveTo>
                    <a:pt x="182306" y="77288"/>
                  </a:moveTo>
                  <a:lnTo>
                    <a:pt x="182306" y="0"/>
                  </a:lnTo>
                  <a:lnTo>
                    <a:pt x="105019" y="0"/>
                  </a:lnTo>
                  <a:lnTo>
                    <a:pt x="135731" y="30712"/>
                  </a:lnTo>
                  <a:lnTo>
                    <a:pt x="0" y="166444"/>
                  </a:lnTo>
                  <a:lnTo>
                    <a:pt x="15862" y="182306"/>
                  </a:lnTo>
                  <a:lnTo>
                    <a:pt x="151594" y="46631"/>
                  </a:lnTo>
                  <a:lnTo>
                    <a:pt x="182306" y="77288"/>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111" name="Textplatzhalter 4"/>
          <p:cNvSpPr>
            <a:spLocks noGrp="1"/>
          </p:cNvSpPr>
          <p:nvPr>
            <p:ph type="body" sz="quarter" idx="10"/>
          </p:nvPr>
        </p:nvSpPr>
        <p:spPr>
          <a:xfrm>
            <a:off x="8288841" y="1931512"/>
            <a:ext cx="2162175" cy="1674812"/>
          </a:xfrm>
        </p:spPr>
        <p:txBody>
          <a:bodyPr/>
          <a:lstStyle>
            <a:lvl1pPr>
              <a:defRPr sz="8800"/>
            </a:lvl1pPr>
            <a:lvl2pPr>
              <a:defRPr sz="8800"/>
            </a:lvl2pPr>
            <a:lvl3pPr>
              <a:defRPr sz="8800"/>
            </a:lvl3pPr>
            <a:lvl4pPr>
              <a:defRPr sz="8800"/>
            </a:lvl4pPr>
            <a:lvl5pPr>
              <a:defRPr sz="88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12" name="Textplatzhalter 7"/>
          <p:cNvSpPr>
            <a:spLocks noGrp="1"/>
          </p:cNvSpPr>
          <p:nvPr>
            <p:ph type="body" sz="quarter" idx="11"/>
          </p:nvPr>
        </p:nvSpPr>
        <p:spPr>
          <a:xfrm>
            <a:off x="6196013" y="4051300"/>
            <a:ext cx="4289425" cy="298450"/>
          </a:xfrm>
        </p:spPr>
        <p:txBody>
          <a:bodyPr/>
          <a:lstStyle>
            <a:lvl1pPr>
              <a:defRPr b="1"/>
            </a:lvl1pPr>
            <a:lvl2pPr>
              <a:defRPr b="1"/>
            </a:lvl2pPr>
            <a:lvl3pPr>
              <a:defRPr b="1"/>
            </a:lvl3pPr>
            <a:lvl4pPr>
              <a:defRPr b="1"/>
            </a:lvl4pPr>
            <a:lvl5pPr>
              <a:defRPr b="1"/>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13" name="Textplatzhalter 7"/>
          <p:cNvSpPr>
            <a:spLocks noGrp="1"/>
          </p:cNvSpPr>
          <p:nvPr>
            <p:ph type="body" sz="quarter" idx="12"/>
          </p:nvPr>
        </p:nvSpPr>
        <p:spPr>
          <a:xfrm>
            <a:off x="6203134" y="4554077"/>
            <a:ext cx="4289425" cy="157325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8307670"/>
      </p:ext>
    </p:extLst>
  </p:cSld>
  <p:clrMapOvr>
    <a:masterClrMapping/>
  </p:clrMapOvr>
  <p:transition spd="med">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4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665288"/>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dirty="0"/>
              <a:t>Diagramm durch Klicken auf Symbol hinzufügen</a:t>
            </a:r>
          </a:p>
        </p:txBody>
      </p:sp>
      <p:sp>
        <p:nvSpPr>
          <p:cNvPr id="13" name="Textplatzhalter 11"/>
          <p:cNvSpPr>
            <a:spLocks noGrp="1"/>
          </p:cNvSpPr>
          <p:nvPr>
            <p:ph type="body" sz="quarter" idx="15"/>
          </p:nvPr>
        </p:nvSpPr>
        <p:spPr>
          <a:xfrm>
            <a:off x="701793" y="6092825"/>
            <a:ext cx="10800000" cy="465291"/>
          </a:xfrm>
          <a:prstGeom prst="rect">
            <a:avLst/>
          </a:prstGeom>
        </p:spPr>
        <p:txBody>
          <a:bodyPr lIns="0" tIns="0" rIns="0" bIns="0">
            <a:normAutofit/>
          </a:bodyPr>
          <a:lstStyle>
            <a:lvl1pPr marL="0" indent="0">
              <a:buFontTx/>
              <a:buNone/>
              <a:defRPr sz="1600">
                <a:solidFill>
                  <a:schemeClr val="tx1"/>
                </a:solidFill>
                <a:latin typeface="Segoe UI" panose="020B0502040204020203" pitchFamily="34" charset="0"/>
                <a:cs typeface="Segoe UI" panose="020B0502040204020203" pitchFamily="34" charset="0"/>
              </a:defRPr>
            </a:lvl1pPr>
          </a:lstStyle>
          <a:p>
            <a:pPr lvl="0"/>
            <a:r>
              <a:rPr lang="de-DE" dirty="0"/>
              <a:t>Formatvorlagen des Textmasters bearbeiten</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a:t>Formatvorlagen des Textmasters bearbeiten</a:t>
            </a:r>
          </a:p>
        </p:txBody>
      </p:sp>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3561309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iagramm + Quell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367748" y="1785736"/>
            <a:ext cx="11022495"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655083553"/>
      </p:ext>
    </p:extLst>
  </p:cSld>
  <p:clrMapOvr>
    <a:masterClrMapping/>
  </p:clrMapOvr>
  <p:transition spd="med">
    <p:fade/>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1_Liniendiagramm_4 Eigenschaften_Kom. rechts">
    <p:spTree>
      <p:nvGrpSpPr>
        <p:cNvPr id="1" name=""/>
        <p:cNvGrpSpPr/>
        <p:nvPr/>
      </p:nvGrpSpPr>
      <p:grpSpPr>
        <a:xfrm>
          <a:off x="0" y="0"/>
          <a:ext cx="0" cy="0"/>
          <a:chOff x="0" y="0"/>
          <a:chExt cx="0" cy="0"/>
        </a:xfrm>
      </p:grpSpPr>
      <p:sp>
        <p:nvSpPr>
          <p:cNvPr id="5" name="Textfeld 4"/>
          <p:cNvSpPr txBox="1"/>
          <p:nvPr userDrawn="1"/>
        </p:nvSpPr>
        <p:spPr>
          <a:xfrm>
            <a:off x="612992" y="903624"/>
            <a:ext cx="9252992" cy="830997"/>
          </a:xfrm>
          <a:prstGeom prst="rect">
            <a:avLst/>
          </a:prstGeom>
          <a:noFill/>
        </p:spPr>
        <p:txBody>
          <a:bodyPr vert="horz" wrap="square" rtlCol="0">
            <a:spAutoFit/>
          </a:bodyPr>
          <a:lstStyle/>
          <a:p>
            <a:pPr marL="0" marR="0" lvl="0" indent="0" algn="l" defTabSz="1024492" rtl="0" eaLnBrk="0" fontAlgn="base" latinLnBrk="0" hangingPunct="0">
              <a:lnSpc>
                <a:spcPct val="100000"/>
              </a:lnSpc>
              <a:spcBef>
                <a:spcPct val="0"/>
              </a:spcBef>
              <a:spcAft>
                <a:spcPct val="0"/>
              </a:spcAft>
              <a:buClrTx/>
              <a:buSzTx/>
              <a:buFontTx/>
              <a:buNone/>
              <a:tabLst/>
              <a:defRPr/>
            </a:pPr>
            <a:r>
              <a:rPr lang="de-DE" sz="1600" dirty="0">
                <a:latin typeface="Segoe UI" panose="020B0502040204020203" pitchFamily="34" charset="0"/>
              </a:rPr>
              <a:t>a.) Wie bewerten Sie die aktuelle </a:t>
            </a:r>
            <a:r>
              <a:rPr lang="de-DE" sz="1600" u="sng" dirty="0">
                <a:latin typeface="Segoe UI" panose="020B0502040204020203" pitchFamily="34" charset="0"/>
              </a:rPr>
              <a:t>gesamtwirtschaftliche Lage</a:t>
            </a:r>
            <a:r>
              <a:rPr lang="de-DE" sz="1600" dirty="0">
                <a:latin typeface="Segoe UI" panose="020B0502040204020203" pitchFamily="34" charset="0"/>
              </a:rPr>
              <a:t> in Bezug auf diese Kriterien?</a:t>
            </a:r>
            <a:br>
              <a:rPr lang="de-DE" sz="1600" dirty="0">
                <a:latin typeface="Segoe UI" panose="020B0502040204020203" pitchFamily="34" charset="0"/>
              </a:rPr>
            </a:br>
            <a:r>
              <a:rPr lang="de-DE" sz="1600" dirty="0">
                <a:latin typeface="Segoe UI" panose="020B0502040204020203" pitchFamily="34" charset="0"/>
              </a:rPr>
              <a:t>b.) Und wie die derzeitige Situation Ihres </a:t>
            </a:r>
            <a:r>
              <a:rPr lang="de-DE" sz="1600" u="sng" dirty="0">
                <a:latin typeface="Segoe UI" panose="020B0502040204020203" pitchFamily="34" charset="0"/>
              </a:rPr>
              <a:t>Unternehmens</a:t>
            </a:r>
            <a:r>
              <a:rPr lang="de-DE" sz="1600" dirty="0">
                <a:latin typeface="Segoe UI" panose="020B0502040204020203" pitchFamily="34" charset="0"/>
              </a:rPr>
              <a:t>?</a:t>
            </a:r>
          </a:p>
          <a:p>
            <a:pPr algn="l" rtl="0" eaLnBrk="0" fontAlgn="base" hangingPunct="0">
              <a:lnSpc>
                <a:spcPct val="100000"/>
              </a:lnSpc>
              <a:spcBef>
                <a:spcPct val="0"/>
              </a:spcBef>
              <a:spcAft>
                <a:spcPct val="0"/>
              </a:spcAft>
            </a:pPr>
            <a:endParaRPr lang="en-GB" sz="1600" b="0" i="0" u="none" baseline="0" dirty="0">
              <a:solidFill>
                <a:srgbClr val="000000"/>
              </a:solidFill>
              <a:latin typeface="Segoe UI" panose="020B0502040204020203" pitchFamily="34" charset="0"/>
            </a:endParaRPr>
          </a:p>
        </p:txBody>
      </p:sp>
      <p:sp>
        <p:nvSpPr>
          <p:cNvPr id="12" name="Diagrammplatzhalter 2"/>
          <p:cNvSpPr>
            <a:spLocks noGrp="1"/>
          </p:cNvSpPr>
          <p:nvPr>
            <p:ph type="chart" sz="quarter" idx="14"/>
          </p:nvPr>
        </p:nvSpPr>
        <p:spPr>
          <a:xfrm>
            <a:off x="4157906" y="1674812"/>
            <a:ext cx="4162830" cy="4880843"/>
          </a:xfrm>
          <a:prstGeom prst="rect">
            <a:avLst/>
          </a:prstGeom>
        </p:spPr>
        <p:txBody>
          <a:bodyPr lIns="0"/>
          <a:lstStyle>
            <a:lvl1pPr marL="0" indent="0">
              <a:buNone/>
              <a:defRPr sz="1400">
                <a:latin typeface="Segoe UI" panose="020B0502040204020203" pitchFamily="34" charset="0"/>
              </a:defRPr>
            </a:lvl1pPr>
          </a:lstStyle>
          <a:p>
            <a:pPr lvl="0"/>
            <a:r>
              <a:rPr lang="de-DE" noProof="0" dirty="0"/>
              <a:t>Diagramm durch Klicken auf Symbol hinzufügen</a:t>
            </a:r>
          </a:p>
        </p:txBody>
      </p:sp>
      <p:sp>
        <p:nvSpPr>
          <p:cNvPr id="2" name="Titel 1"/>
          <p:cNvSpPr>
            <a:spLocks noGrp="1"/>
          </p:cNvSpPr>
          <p:nvPr>
            <p:ph type="title" hasCustomPrompt="1"/>
          </p:nvPr>
        </p:nvSpPr>
        <p:spPr/>
        <p:txBody>
          <a:bodyPr/>
          <a:lstStyle>
            <a:lvl1pPr>
              <a:defRPr baseline="0">
                <a:latin typeface="Segoe UI" panose="020B0502040204020203" pitchFamily="34" charset="0"/>
              </a:defRPr>
            </a:lvl1pPr>
          </a:lstStyle>
          <a:p>
            <a:r>
              <a:rPr lang="de-DE" dirty="0"/>
              <a:t>Aktuelle Situation Unternehmen</a:t>
            </a:r>
          </a:p>
        </p:txBody>
      </p:sp>
      <p:sp>
        <p:nvSpPr>
          <p:cNvPr id="11" name="4 Eigenschaften "/>
          <p:cNvSpPr txBox="1"/>
          <p:nvPr userDrawn="1">
            <p:custDataLst>
              <p:tags r:id="rId1"/>
            </p:custDataLst>
          </p:nvPr>
        </p:nvSpPr>
        <p:spPr>
          <a:xfrm>
            <a:off x="226473" y="2021209"/>
            <a:ext cx="3885303" cy="4380686"/>
          </a:xfrm>
          <a:prstGeom prst="rect">
            <a:avLst/>
          </a:prstGeom>
          <a:noFill/>
        </p:spPr>
        <p:txBody>
          <a:bodyPr wrap="square" rtlCol="0">
            <a:spAutoFit/>
          </a:bodyPr>
          <a:lstStyle/>
          <a:p>
            <a:pPr algn="r">
              <a:spcAft>
                <a:spcPts val="1600"/>
              </a:spcAft>
            </a:pPr>
            <a:r>
              <a:rPr lang="de-DE" sz="1100" dirty="0">
                <a:solidFill>
                  <a:schemeClr val="tx1"/>
                </a:solidFill>
                <a:latin typeface="Segoe UI" panose="020B0502040204020203" pitchFamily="34" charset="0"/>
              </a:rPr>
              <a:t>konjunkturelle Entwicklung, national</a:t>
            </a:r>
          </a:p>
          <a:p>
            <a:pPr algn="r">
              <a:spcAft>
                <a:spcPts val="1600"/>
              </a:spcAft>
            </a:pPr>
            <a:r>
              <a:rPr lang="de-DE" sz="1100" dirty="0">
                <a:solidFill>
                  <a:schemeClr val="tx1"/>
                </a:solidFill>
                <a:latin typeface="Segoe UI" panose="020B0502040204020203" pitchFamily="34" charset="0"/>
              </a:rPr>
              <a:t>konjunkturelle Entwicklung, international</a:t>
            </a:r>
          </a:p>
          <a:p>
            <a:pPr algn="r">
              <a:spcAft>
                <a:spcPts val="1600"/>
              </a:spcAft>
            </a:pPr>
            <a:r>
              <a:rPr lang="de-DE" sz="1100" dirty="0">
                <a:solidFill>
                  <a:schemeClr val="tx1"/>
                </a:solidFill>
                <a:latin typeface="Segoe UI" panose="020B0502040204020203" pitchFamily="34" charset="0"/>
              </a:rPr>
              <a:t>Baukonjunktur-Entwicklung</a:t>
            </a:r>
          </a:p>
          <a:p>
            <a:pPr algn="r">
              <a:spcAft>
                <a:spcPts val="1600"/>
              </a:spcAft>
            </a:pPr>
            <a:r>
              <a:rPr lang="de-DE" sz="1100" dirty="0">
                <a:solidFill>
                  <a:schemeClr val="tx1"/>
                </a:solidFill>
                <a:latin typeface="Segoe UI" panose="020B0502040204020203" pitchFamily="34" charset="0"/>
              </a:rPr>
              <a:t>Preis-Entwicklung auf dem Beschaffungsmarkt (Rohstoffe)</a:t>
            </a:r>
          </a:p>
          <a:p>
            <a:pPr algn="r">
              <a:spcAft>
                <a:spcPts val="1600"/>
              </a:spcAft>
            </a:pPr>
            <a:r>
              <a:rPr lang="de-DE" sz="1100" dirty="0">
                <a:solidFill>
                  <a:schemeClr val="tx1"/>
                </a:solidFill>
                <a:latin typeface="Segoe UI" panose="020B0502040204020203" pitchFamily="34" charset="0"/>
              </a:rPr>
              <a:t>Fachkräftemangel auf der Verarbeiter-Seite</a:t>
            </a:r>
          </a:p>
          <a:p>
            <a:pPr algn="r">
              <a:spcAft>
                <a:spcPts val="1600"/>
              </a:spcAft>
            </a:pPr>
            <a:r>
              <a:rPr lang="de-DE" sz="1100" dirty="0">
                <a:solidFill>
                  <a:schemeClr val="tx1"/>
                </a:solidFill>
                <a:latin typeface="Segoe UI" panose="020B0502040204020203" pitchFamily="34" charset="0"/>
              </a:rPr>
              <a:t>Kapazitätsauslastung</a:t>
            </a:r>
          </a:p>
          <a:p>
            <a:pPr algn="r">
              <a:spcAft>
                <a:spcPts val="1600"/>
              </a:spcAft>
            </a:pPr>
            <a:r>
              <a:rPr lang="de-DE" sz="1100" dirty="0">
                <a:solidFill>
                  <a:schemeClr val="tx1"/>
                </a:solidFill>
                <a:latin typeface="Segoe UI" panose="020B0502040204020203" pitchFamily="34" charset="0"/>
              </a:rPr>
              <a:t>Anzahl Anfragen</a:t>
            </a:r>
          </a:p>
          <a:p>
            <a:pPr algn="r">
              <a:spcAft>
                <a:spcPts val="1600"/>
              </a:spcAft>
            </a:pPr>
            <a:r>
              <a:rPr lang="de-DE" sz="1100" dirty="0">
                <a:solidFill>
                  <a:schemeClr val="tx1"/>
                </a:solidFill>
                <a:latin typeface="Segoe UI" panose="020B0502040204020203" pitchFamily="34" charset="0"/>
              </a:rPr>
              <a:t>Auftragsbestand</a:t>
            </a:r>
          </a:p>
          <a:p>
            <a:pPr algn="r">
              <a:spcAft>
                <a:spcPts val="1600"/>
              </a:spcAft>
            </a:pPr>
            <a:r>
              <a:rPr lang="de-DE" sz="1100" dirty="0">
                <a:solidFill>
                  <a:schemeClr val="tx1"/>
                </a:solidFill>
                <a:latin typeface="Segoe UI" panose="020B0502040204020203" pitchFamily="34" charset="0"/>
              </a:rPr>
              <a:t>Entwicklung der Umsatzerlöse</a:t>
            </a:r>
          </a:p>
          <a:p>
            <a:pPr algn="r">
              <a:spcAft>
                <a:spcPts val="1600"/>
              </a:spcAft>
            </a:pPr>
            <a:r>
              <a:rPr lang="de-DE" sz="1100" dirty="0">
                <a:solidFill>
                  <a:schemeClr val="tx1"/>
                </a:solidFill>
                <a:latin typeface="Segoe UI" panose="020B0502040204020203" pitchFamily="34" charset="0"/>
              </a:rPr>
              <a:t>Erfolg von Marketingaktivitäten</a:t>
            </a:r>
          </a:p>
          <a:p>
            <a:pPr algn="r">
              <a:spcAft>
                <a:spcPts val="1600"/>
              </a:spcAft>
            </a:pPr>
            <a:r>
              <a:rPr lang="de-DE" sz="1100" dirty="0">
                <a:solidFill>
                  <a:schemeClr val="tx1"/>
                </a:solidFill>
                <a:latin typeface="Segoe UI" panose="020B0502040204020203" pitchFamily="34" charset="0"/>
              </a:rPr>
              <a:t>Lage auf dem Arbeitsmarkt (Suche von Fachkräften)</a:t>
            </a:r>
          </a:p>
          <a:p>
            <a:pPr algn="r">
              <a:spcAft>
                <a:spcPts val="1600"/>
              </a:spcAft>
            </a:pPr>
            <a:r>
              <a:rPr lang="de-DE" sz="1100" dirty="0">
                <a:solidFill>
                  <a:schemeClr val="tx1"/>
                </a:solidFill>
                <a:latin typeface="Segoe UI" panose="020B0502040204020203" pitchFamily="34" charset="0"/>
              </a:rPr>
              <a:t>Funktionieren der Lieferkette</a:t>
            </a:r>
          </a:p>
        </p:txBody>
      </p:sp>
      <p:cxnSp>
        <p:nvCxnSpPr>
          <p:cNvPr id="14" name="Gerader Verbinder 13"/>
          <p:cNvCxnSpPr/>
          <p:nvPr userDrawn="1"/>
        </p:nvCxnSpPr>
        <p:spPr>
          <a:xfrm>
            <a:off x="263584" y="3832804"/>
            <a:ext cx="766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userDrawn="1"/>
        </p:nvSpPr>
        <p:spPr>
          <a:xfrm>
            <a:off x="180343" y="1945256"/>
            <a:ext cx="94448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a:solidFill>
                  <a:srgbClr val="C00000"/>
                </a:solidFill>
                <a:latin typeface="Segoe UI" panose="020B0502040204020203" pitchFamily="34" charset="0"/>
              </a:rPr>
              <a:t>WIRTSCHAFT</a:t>
            </a:r>
          </a:p>
        </p:txBody>
      </p:sp>
      <p:sp>
        <p:nvSpPr>
          <p:cNvPr id="16" name="Textfeld 15"/>
          <p:cNvSpPr txBox="1"/>
          <p:nvPr userDrawn="1"/>
        </p:nvSpPr>
        <p:spPr>
          <a:xfrm>
            <a:off x="174272" y="3908514"/>
            <a:ext cx="109356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a:solidFill>
                  <a:srgbClr val="C00000"/>
                </a:solidFill>
                <a:latin typeface="Segoe UI" panose="020B0502040204020203" pitchFamily="34" charset="0"/>
              </a:rPr>
              <a:t>UNTERNEHMEN</a:t>
            </a:r>
          </a:p>
        </p:txBody>
      </p:sp>
      <p:sp>
        <p:nvSpPr>
          <p:cNvPr id="17" name="Textfeld 16"/>
          <p:cNvSpPr txBox="1"/>
          <p:nvPr userDrawn="1"/>
        </p:nvSpPr>
        <p:spPr>
          <a:xfrm>
            <a:off x="3857366" y="1520047"/>
            <a:ext cx="1032644"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dirty="0">
                <a:solidFill>
                  <a:srgbClr val="C00000"/>
                </a:solidFill>
                <a:latin typeface="Segoe UI" panose="020B0502040204020203" pitchFamily="34" charset="0"/>
              </a:rPr>
              <a:t>s</a:t>
            </a:r>
            <a:r>
              <a:rPr lang="de-DE" sz="1000" b="0" i="0" u="none" baseline="0" dirty="0">
                <a:solidFill>
                  <a:srgbClr val="C00000"/>
                </a:solidFill>
                <a:latin typeface="Segoe UI" panose="020B0502040204020203" pitchFamily="34" charset="0"/>
              </a:rPr>
              <a:t>ehr schlecht</a:t>
            </a:r>
          </a:p>
        </p:txBody>
      </p:sp>
      <p:sp>
        <p:nvSpPr>
          <p:cNvPr id="18" name="Textfeld 17"/>
          <p:cNvSpPr txBox="1"/>
          <p:nvPr userDrawn="1"/>
        </p:nvSpPr>
        <p:spPr>
          <a:xfrm>
            <a:off x="7418816" y="1520048"/>
            <a:ext cx="1042362"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a:solidFill>
                  <a:srgbClr val="0FB869"/>
                </a:solidFill>
                <a:latin typeface="Segoe UI" panose="020B0502040204020203" pitchFamily="34" charset="0"/>
              </a:rPr>
              <a:t>sehr gut</a:t>
            </a:r>
          </a:p>
        </p:txBody>
      </p:sp>
      <p:sp>
        <p:nvSpPr>
          <p:cNvPr id="19" name="Textfeld 18"/>
          <p:cNvSpPr txBox="1"/>
          <p:nvPr userDrawn="1"/>
        </p:nvSpPr>
        <p:spPr>
          <a:xfrm>
            <a:off x="5852058" y="1513935"/>
            <a:ext cx="604710"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a:solidFill>
                  <a:srgbClr val="000000"/>
                </a:solidFill>
                <a:latin typeface="Segoe UI" panose="020B0502040204020203" pitchFamily="34" charset="0"/>
              </a:rPr>
              <a:t>mittel</a:t>
            </a:r>
          </a:p>
        </p:txBody>
      </p:sp>
      <p:sp>
        <p:nvSpPr>
          <p:cNvPr id="20" name="Textfeld 19"/>
          <p:cNvSpPr txBox="1"/>
          <p:nvPr userDrawn="1"/>
        </p:nvSpPr>
        <p:spPr>
          <a:xfrm>
            <a:off x="8801760" y="2104133"/>
            <a:ext cx="3186784" cy="332398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0" i="0" u="none" baseline="0" dirty="0">
                <a:solidFill>
                  <a:schemeClr val="bg1">
                    <a:lumMod val="65000"/>
                  </a:schemeClr>
                </a:solidFill>
                <a:latin typeface="Segoe UI" panose="020B0502040204020203" pitchFamily="34" charset="0"/>
              </a:rPr>
              <a:t>Links sehen Sie alle Einschätzungen auf der Basis von Mittelwerten. </a:t>
            </a: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a:solidFill>
                  <a:schemeClr val="bg1">
                    <a:lumMod val="65000"/>
                  </a:schemeClr>
                </a:solidFill>
                <a:latin typeface="Segoe UI" panose="020B0502040204020203" pitchFamily="34" charset="0"/>
              </a:rPr>
              <a:t>Dargestellt wird die Einschätzung der aktuellen Lage ab dem 2. Halbjahr 2022. Die aktuelle Einschätzung im März 2025 ist rot markiert.</a:t>
            </a: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a:solidFill>
                  <a:schemeClr val="bg1">
                    <a:lumMod val="65000"/>
                  </a:schemeClr>
                </a:solidFill>
                <a:latin typeface="Segoe UI" panose="020B0502040204020203" pitchFamily="34" charset="0"/>
              </a:rPr>
              <a:t>Hinweis: </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400" b="0" i="0" u="none" baseline="0" dirty="0">
                <a:solidFill>
                  <a:schemeClr val="bg1">
                    <a:lumMod val="65000"/>
                  </a:schemeClr>
                </a:solidFill>
                <a:latin typeface="Segoe UI" panose="020B0502040204020203" pitchFamily="34" charset="0"/>
              </a:rPr>
              <a:t>Die Lieferketten-Problematik wurde in der Befragung vom März 2023 nicht untersucht. </a:t>
            </a: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p:txBody>
      </p:sp>
    </p:spTree>
    <p:extLst>
      <p:ext uri="{BB962C8B-B14F-4D97-AF65-F5344CB8AC3E}">
        <p14:creationId xmlns:p14="http://schemas.microsoft.com/office/powerpoint/2010/main" val="1280711851"/>
      </p:ext>
    </p:extLst>
  </p:cSld>
  <p:clrMapOvr>
    <a:masterClrMapping/>
  </p:clrMapOvr>
  <p:transition spd="med">
    <p:fade/>
  </p:transition>
  <p:extLst mod="1">
    <p:ext uri="{DCECCB84-F9BA-43D5-87BE-67443E8EF086}">
      <p15:sldGuideLst xmlns:p15="http://schemas.microsoft.com/office/powerpoint/2012/main">
        <p15:guide id="1" orient="horz" pos="1062">
          <p15:clr>
            <a:srgbClr val="FBAE40"/>
          </p15:clr>
        </p15:guide>
        <p15:guide id="2" orient="horz" pos="4130">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1_Linie_Erwartung_weniger Krit">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4157906" y="1674812"/>
            <a:ext cx="4162830" cy="4834805"/>
          </a:xfrm>
          <a:prstGeom prst="rect">
            <a:avLst/>
          </a:prstGeom>
        </p:spPr>
        <p:txBody>
          <a:bodyPr lIns="0"/>
          <a:lstStyle>
            <a:lvl1pPr marL="0" indent="0">
              <a:buNone/>
              <a:defRPr sz="1400">
                <a:latin typeface="Segoe UI" panose="020B0502040204020203" pitchFamily="34" charset="0"/>
              </a:defRPr>
            </a:lvl1pPr>
          </a:lstStyle>
          <a:p>
            <a:pPr lvl="0"/>
            <a:r>
              <a:rPr lang="de-DE" noProof="0" dirty="0"/>
              <a:t>Diagramm durch Klicken auf Symbol hinzufügen</a:t>
            </a:r>
          </a:p>
        </p:txBody>
      </p:sp>
      <p:sp>
        <p:nvSpPr>
          <p:cNvPr id="2" name="Titel 1"/>
          <p:cNvSpPr>
            <a:spLocks noGrp="1"/>
          </p:cNvSpPr>
          <p:nvPr>
            <p:ph type="title" hasCustomPrompt="1"/>
          </p:nvPr>
        </p:nvSpPr>
        <p:spPr/>
        <p:txBody>
          <a:bodyPr/>
          <a:lstStyle>
            <a:lvl1pPr>
              <a:defRPr baseline="0">
                <a:latin typeface="Segoe UI" panose="020B0502040204020203" pitchFamily="34" charset="0"/>
              </a:defRPr>
            </a:lvl1pPr>
          </a:lstStyle>
          <a:p>
            <a:r>
              <a:rPr lang="de-DE" dirty="0"/>
              <a:t>Erwartungen</a:t>
            </a:r>
          </a:p>
        </p:txBody>
      </p:sp>
      <p:cxnSp>
        <p:nvCxnSpPr>
          <p:cNvPr id="14" name="Gerader Verbinder 13"/>
          <p:cNvCxnSpPr/>
          <p:nvPr userDrawn="1"/>
        </p:nvCxnSpPr>
        <p:spPr>
          <a:xfrm>
            <a:off x="263584" y="4172564"/>
            <a:ext cx="766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userDrawn="1"/>
        </p:nvSpPr>
        <p:spPr>
          <a:xfrm>
            <a:off x="180343" y="1945256"/>
            <a:ext cx="94448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a:solidFill>
                  <a:srgbClr val="C00000"/>
                </a:solidFill>
                <a:latin typeface="Segoe UI" panose="020B0502040204020203" pitchFamily="34" charset="0"/>
              </a:rPr>
              <a:t>WIRTSCHAFT</a:t>
            </a:r>
          </a:p>
        </p:txBody>
      </p:sp>
      <p:sp>
        <p:nvSpPr>
          <p:cNvPr id="16" name="Textfeld 15"/>
          <p:cNvSpPr txBox="1"/>
          <p:nvPr userDrawn="1"/>
        </p:nvSpPr>
        <p:spPr>
          <a:xfrm>
            <a:off x="174272" y="4327732"/>
            <a:ext cx="109356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a:solidFill>
                  <a:srgbClr val="C00000"/>
                </a:solidFill>
                <a:latin typeface="Segoe UI" panose="020B0502040204020203" pitchFamily="34" charset="0"/>
              </a:rPr>
              <a:t>UNTERNEHMEN</a:t>
            </a:r>
          </a:p>
        </p:txBody>
      </p:sp>
      <p:sp>
        <p:nvSpPr>
          <p:cNvPr id="17" name="Textfeld 16"/>
          <p:cNvSpPr txBox="1"/>
          <p:nvPr userDrawn="1"/>
        </p:nvSpPr>
        <p:spPr>
          <a:xfrm>
            <a:off x="3857366" y="1428591"/>
            <a:ext cx="1032644"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dirty="0">
                <a:solidFill>
                  <a:srgbClr val="C00000"/>
                </a:solidFill>
                <a:latin typeface="Segoe UI" panose="020B0502040204020203" pitchFamily="34" charset="0"/>
              </a:rPr>
              <a:t>wird sich stark</a:t>
            </a:r>
            <a:r>
              <a:rPr lang="de-DE" sz="1000" baseline="0" dirty="0">
                <a:solidFill>
                  <a:srgbClr val="C00000"/>
                </a:solidFill>
                <a:latin typeface="Segoe UI" panose="020B0502040204020203" pitchFamily="34" charset="0"/>
              </a:rPr>
              <a:t> verschlechtern</a:t>
            </a:r>
            <a:endParaRPr lang="de-DE" sz="1000" b="0" i="0" u="none" baseline="0" dirty="0">
              <a:solidFill>
                <a:srgbClr val="C00000"/>
              </a:solidFill>
              <a:latin typeface="Segoe UI" panose="020B0502040204020203" pitchFamily="34" charset="0"/>
            </a:endParaRPr>
          </a:p>
        </p:txBody>
      </p:sp>
      <p:sp>
        <p:nvSpPr>
          <p:cNvPr id="18" name="Textfeld 17"/>
          <p:cNvSpPr txBox="1"/>
          <p:nvPr userDrawn="1"/>
        </p:nvSpPr>
        <p:spPr>
          <a:xfrm>
            <a:off x="7418816" y="1428591"/>
            <a:ext cx="1042362"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a:solidFill>
                  <a:srgbClr val="0FB869"/>
                </a:solidFill>
                <a:latin typeface="Segoe UI" panose="020B0502040204020203" pitchFamily="34" charset="0"/>
              </a:rPr>
              <a:t>wird sich stark verbessern</a:t>
            </a:r>
          </a:p>
        </p:txBody>
      </p:sp>
      <p:sp>
        <p:nvSpPr>
          <p:cNvPr id="19" name="Textfeld 18"/>
          <p:cNvSpPr txBox="1"/>
          <p:nvPr userDrawn="1"/>
        </p:nvSpPr>
        <p:spPr>
          <a:xfrm>
            <a:off x="5852058" y="1428591"/>
            <a:ext cx="604710" cy="400110"/>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a:solidFill>
                  <a:srgbClr val="000000"/>
                </a:solidFill>
                <a:latin typeface="Segoe UI" panose="020B0502040204020203" pitchFamily="34" charset="0"/>
              </a:rPr>
              <a:t>bleibt gleich</a:t>
            </a:r>
          </a:p>
        </p:txBody>
      </p:sp>
      <p:sp>
        <p:nvSpPr>
          <p:cNvPr id="5" name="Textfeld 4"/>
          <p:cNvSpPr txBox="1"/>
          <p:nvPr userDrawn="1"/>
        </p:nvSpPr>
        <p:spPr>
          <a:xfrm>
            <a:off x="612992" y="883076"/>
            <a:ext cx="9252992" cy="584775"/>
          </a:xfrm>
          <a:prstGeom prst="rect">
            <a:avLst/>
          </a:prstGeom>
          <a:noFill/>
        </p:spPr>
        <p:txBody>
          <a:bodyPr vert="horz" wrap="square" rtlCol="0">
            <a:spAutoFit/>
          </a:bodyPr>
          <a:lstStyle/>
          <a:p>
            <a:pPr marL="0" marR="0" lvl="0" indent="0" algn="l" defTabSz="1024492" rtl="0" eaLnBrk="0" fontAlgn="base" latinLnBrk="0" hangingPunct="0">
              <a:lnSpc>
                <a:spcPct val="100000"/>
              </a:lnSpc>
              <a:spcBef>
                <a:spcPct val="0"/>
              </a:spcBef>
              <a:spcAft>
                <a:spcPct val="0"/>
              </a:spcAft>
              <a:buClrTx/>
              <a:buSzTx/>
              <a:buFontTx/>
              <a:buNone/>
              <a:tabLst/>
              <a:defRPr/>
            </a:pPr>
            <a:r>
              <a:rPr lang="de-DE" sz="1600" dirty="0">
                <a:latin typeface="Segoe UI" panose="020B0502040204020203" pitchFamily="34" charset="0"/>
              </a:rPr>
              <a:t>a.) Was erwarten Sie, wie sich die gesamtwirtschaftliche Lage bis Jahresende ändern wird?</a:t>
            </a:r>
            <a:br>
              <a:rPr lang="de-DE" sz="1600" dirty="0">
                <a:latin typeface="Segoe UI" panose="020B0502040204020203" pitchFamily="34" charset="0"/>
              </a:rPr>
            </a:br>
            <a:r>
              <a:rPr lang="de-DE" sz="1600" dirty="0">
                <a:latin typeface="Segoe UI" panose="020B0502040204020203" pitchFamily="34" charset="0"/>
              </a:rPr>
              <a:t>b.) Und was erwarten Sie für die wirtschaftliche Lage Ihres Unternehmens?</a:t>
            </a:r>
          </a:p>
        </p:txBody>
      </p:sp>
      <p:sp>
        <p:nvSpPr>
          <p:cNvPr id="20" name="4 Eigenschaften "/>
          <p:cNvSpPr txBox="1"/>
          <p:nvPr userDrawn="1">
            <p:custDataLst>
              <p:tags r:id="rId1"/>
            </p:custDataLst>
          </p:nvPr>
        </p:nvSpPr>
        <p:spPr>
          <a:xfrm>
            <a:off x="226473" y="2021209"/>
            <a:ext cx="3885303" cy="4324261"/>
          </a:xfrm>
          <a:prstGeom prst="rect">
            <a:avLst/>
          </a:prstGeom>
          <a:noFill/>
        </p:spPr>
        <p:txBody>
          <a:bodyPr wrap="square" rtlCol="0">
            <a:spAutoFit/>
          </a:bodyPr>
          <a:lstStyle/>
          <a:p>
            <a:pPr algn="r">
              <a:spcAft>
                <a:spcPts val="2200"/>
              </a:spcAft>
            </a:pPr>
            <a:r>
              <a:rPr lang="de-DE" sz="1100" dirty="0">
                <a:latin typeface="Segoe UI" panose="020B0502040204020203" pitchFamily="34" charset="0"/>
              </a:rPr>
              <a:t>konjunkturelle Entwicklung, national</a:t>
            </a:r>
          </a:p>
          <a:p>
            <a:pPr algn="r">
              <a:spcAft>
                <a:spcPts val="2200"/>
              </a:spcAft>
            </a:pPr>
            <a:r>
              <a:rPr lang="de-DE" sz="1100" dirty="0">
                <a:latin typeface="Segoe UI" panose="020B0502040204020203" pitchFamily="34" charset="0"/>
              </a:rPr>
              <a:t>konjunkturelle Entwicklung, international</a:t>
            </a:r>
          </a:p>
          <a:p>
            <a:pPr algn="r">
              <a:spcAft>
                <a:spcPts val="2200"/>
              </a:spcAft>
            </a:pPr>
            <a:r>
              <a:rPr lang="de-DE" sz="1100" dirty="0">
                <a:latin typeface="Segoe UI" panose="020B0502040204020203" pitchFamily="34" charset="0"/>
              </a:rPr>
              <a:t>Baukonjunktur-Entwicklung</a:t>
            </a:r>
          </a:p>
          <a:p>
            <a:pPr algn="r">
              <a:spcAft>
                <a:spcPts val="2200"/>
              </a:spcAft>
            </a:pPr>
            <a:r>
              <a:rPr lang="de-DE" sz="1100" dirty="0">
                <a:latin typeface="Segoe UI" panose="020B0502040204020203" pitchFamily="34" charset="0"/>
              </a:rPr>
              <a:t>Preis-Entwicklung auf dem Beschaffungsmarkt (Rohstoffe)</a:t>
            </a:r>
          </a:p>
          <a:p>
            <a:pPr algn="r">
              <a:spcAft>
                <a:spcPts val="2400"/>
              </a:spcAft>
            </a:pPr>
            <a:r>
              <a:rPr lang="de-DE" sz="1100" dirty="0">
                <a:latin typeface="Segoe UI" panose="020B0502040204020203" pitchFamily="34" charset="0"/>
              </a:rPr>
              <a:t>Fachkräftemangel auf der Verarbeiter-Seite</a:t>
            </a:r>
          </a:p>
          <a:p>
            <a:pPr algn="r">
              <a:spcAft>
                <a:spcPts val="2200"/>
              </a:spcAft>
            </a:pPr>
            <a:r>
              <a:rPr lang="de-DE" sz="1100" dirty="0">
                <a:latin typeface="Segoe UI" panose="020B0502040204020203" pitchFamily="34" charset="0"/>
              </a:rPr>
              <a:t>Kapazitätsauslastung</a:t>
            </a:r>
          </a:p>
          <a:p>
            <a:pPr algn="r">
              <a:spcAft>
                <a:spcPts val="2200"/>
              </a:spcAft>
            </a:pPr>
            <a:r>
              <a:rPr lang="de-DE" sz="1100" dirty="0">
                <a:latin typeface="Segoe UI" panose="020B0502040204020203" pitchFamily="34" charset="0"/>
              </a:rPr>
              <a:t>Anzahl Anfragen</a:t>
            </a:r>
          </a:p>
          <a:p>
            <a:pPr algn="r">
              <a:spcAft>
                <a:spcPts val="2200"/>
              </a:spcAft>
            </a:pPr>
            <a:r>
              <a:rPr lang="de-DE" sz="1100" dirty="0">
                <a:latin typeface="Segoe UI" panose="020B0502040204020203" pitchFamily="34" charset="0"/>
              </a:rPr>
              <a:t>Auftragsbestand</a:t>
            </a:r>
          </a:p>
          <a:p>
            <a:pPr algn="r">
              <a:spcAft>
                <a:spcPts val="2200"/>
              </a:spcAft>
            </a:pPr>
            <a:r>
              <a:rPr lang="de-DE" sz="1100" dirty="0">
                <a:latin typeface="Segoe UI" panose="020B0502040204020203" pitchFamily="34" charset="0"/>
              </a:rPr>
              <a:t>Entwicklung der Umsatzerlöse</a:t>
            </a:r>
          </a:p>
          <a:p>
            <a:pPr algn="r">
              <a:spcAft>
                <a:spcPts val="2200"/>
              </a:spcAft>
            </a:pPr>
            <a:r>
              <a:rPr lang="de-DE" sz="1100" dirty="0">
                <a:latin typeface="Segoe UI" panose="020B0502040204020203" pitchFamily="34" charset="0"/>
              </a:rPr>
              <a:t>Lieferketten-Problematik</a:t>
            </a:r>
          </a:p>
        </p:txBody>
      </p:sp>
      <p:sp>
        <p:nvSpPr>
          <p:cNvPr id="21" name="Textfeld 20"/>
          <p:cNvSpPr txBox="1"/>
          <p:nvPr userDrawn="1"/>
        </p:nvSpPr>
        <p:spPr>
          <a:xfrm>
            <a:off x="8801760" y="2104133"/>
            <a:ext cx="3126656" cy="3539430"/>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0" i="0" u="none" baseline="0" dirty="0">
                <a:solidFill>
                  <a:schemeClr val="bg1">
                    <a:lumMod val="65000"/>
                  </a:schemeClr>
                </a:solidFill>
                <a:latin typeface="Segoe UI" panose="020B0502040204020203" pitchFamily="34" charset="0"/>
              </a:rPr>
              <a:t>Links sehen Sie alle Einschätzungen auf der Basis von Mittelwerten. </a:t>
            </a: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a:solidFill>
                  <a:schemeClr val="bg1">
                    <a:lumMod val="65000"/>
                  </a:schemeClr>
                </a:solidFill>
                <a:latin typeface="Segoe UI" panose="020B0502040204020203" pitchFamily="34" charset="0"/>
              </a:rPr>
              <a:t>Hier werden wie zuvor die Er-wartungen ab dem zweiten Halbjahr 2022 dargestellt.</a:t>
            </a: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a:solidFill>
                  <a:schemeClr val="bg1">
                    <a:lumMod val="65000"/>
                  </a:schemeClr>
                </a:solidFill>
                <a:latin typeface="Segoe UI" panose="020B0502040204020203" pitchFamily="34" charset="0"/>
              </a:rPr>
              <a:t>Die aktuellen Erwartungen aus März 2025 sind rot markiert.</a:t>
            </a: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a:solidFill>
                  <a:schemeClr val="bg1">
                    <a:lumMod val="65000"/>
                  </a:schemeClr>
                </a:solidFill>
                <a:latin typeface="Segoe UI" panose="020B0502040204020203" pitchFamily="34" charset="0"/>
              </a:rPr>
              <a:t>Hinweis:</a:t>
            </a:r>
          </a:p>
          <a:p>
            <a:pPr algn="l" rtl="0" eaLnBrk="0" fontAlgn="base" hangingPunct="0">
              <a:lnSpc>
                <a:spcPct val="100000"/>
              </a:lnSpc>
              <a:spcBef>
                <a:spcPct val="0"/>
              </a:spcBef>
              <a:spcAft>
                <a:spcPct val="0"/>
              </a:spcAft>
            </a:pPr>
            <a:r>
              <a:rPr lang="de-DE" sz="1400" b="0" i="0" u="none" baseline="0" dirty="0">
                <a:solidFill>
                  <a:schemeClr val="bg1">
                    <a:lumMod val="65000"/>
                  </a:schemeClr>
                </a:solidFill>
                <a:latin typeface="Segoe UI" panose="020B0502040204020203" pitchFamily="34" charset="0"/>
              </a:rPr>
              <a:t>Die Lieferketten-Problematik wurde in der Befragung vom März 2023 nicht untersucht. </a:t>
            </a: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endParaRPr lang="de-DE" sz="1400" b="0" i="0" u="none" baseline="0" dirty="0">
              <a:solidFill>
                <a:schemeClr val="bg1">
                  <a:lumMod val="65000"/>
                </a:schemeClr>
              </a:solidFill>
              <a:latin typeface="Segoe UI" panose="020B0502040204020203" pitchFamily="34" charset="0"/>
            </a:endParaRPr>
          </a:p>
        </p:txBody>
      </p:sp>
    </p:spTree>
    <p:extLst>
      <p:ext uri="{BB962C8B-B14F-4D97-AF65-F5344CB8AC3E}">
        <p14:creationId xmlns:p14="http://schemas.microsoft.com/office/powerpoint/2010/main" val="4285080464"/>
      </p:ext>
    </p:extLst>
  </p:cSld>
  <p:clrMapOvr>
    <a:masterClrMapping/>
  </p:clrMapOvr>
  <p:transition spd="med">
    <p:fade/>
  </p:transition>
  <p:extLst mod="1">
    <p:ext uri="{DCECCB84-F9BA-43D5-87BE-67443E8EF086}">
      <p15:sldGuideLst xmlns:p15="http://schemas.microsoft.com/office/powerpoint/2012/main">
        <p15:guide id="1" orient="horz" pos="1062">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_3*6 = 1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Bildplatzhalter 3"/>
          <p:cNvSpPr>
            <a:spLocks noGrp="1"/>
          </p:cNvSpPr>
          <p:nvPr>
            <p:ph type="pic" sz="quarter" idx="10"/>
          </p:nvPr>
        </p:nvSpPr>
        <p:spPr>
          <a:xfrm>
            <a:off x="690562" y="1356083"/>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5" name="Bildplatzhalter 3"/>
          <p:cNvSpPr>
            <a:spLocks noGrp="1"/>
          </p:cNvSpPr>
          <p:nvPr>
            <p:ph type="pic" sz="quarter" idx="11"/>
          </p:nvPr>
        </p:nvSpPr>
        <p:spPr>
          <a:xfrm>
            <a:off x="2529750" y="1356083"/>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6" name="Bildplatzhalter 3"/>
          <p:cNvSpPr>
            <a:spLocks noGrp="1"/>
          </p:cNvSpPr>
          <p:nvPr>
            <p:ph type="pic" sz="quarter" idx="12"/>
          </p:nvPr>
        </p:nvSpPr>
        <p:spPr>
          <a:xfrm>
            <a:off x="4369076" y="1356083"/>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7" name="Bildplatzhalter 3"/>
          <p:cNvSpPr>
            <a:spLocks noGrp="1"/>
          </p:cNvSpPr>
          <p:nvPr>
            <p:ph type="pic" sz="quarter" idx="13"/>
          </p:nvPr>
        </p:nvSpPr>
        <p:spPr>
          <a:xfrm>
            <a:off x="6208333" y="1356083"/>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8" name="Bildplatzhalter 3"/>
          <p:cNvSpPr>
            <a:spLocks noGrp="1"/>
          </p:cNvSpPr>
          <p:nvPr>
            <p:ph type="pic" sz="quarter" idx="14"/>
          </p:nvPr>
        </p:nvSpPr>
        <p:spPr>
          <a:xfrm>
            <a:off x="8047590" y="1356083"/>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9" name="Bildplatzhalter 3"/>
          <p:cNvSpPr>
            <a:spLocks noGrp="1"/>
          </p:cNvSpPr>
          <p:nvPr>
            <p:ph type="pic" sz="quarter" idx="15"/>
          </p:nvPr>
        </p:nvSpPr>
        <p:spPr>
          <a:xfrm>
            <a:off x="9886845" y="1356083"/>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17" name="Textplatzhalter 16"/>
          <p:cNvSpPr>
            <a:spLocks noGrp="1"/>
          </p:cNvSpPr>
          <p:nvPr>
            <p:ph type="body" sz="quarter" idx="22"/>
          </p:nvPr>
        </p:nvSpPr>
        <p:spPr>
          <a:xfrm>
            <a:off x="690562"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platzhalter 16"/>
          <p:cNvSpPr>
            <a:spLocks noGrp="1"/>
          </p:cNvSpPr>
          <p:nvPr>
            <p:ph type="body" sz="quarter" idx="23"/>
          </p:nvPr>
        </p:nvSpPr>
        <p:spPr>
          <a:xfrm>
            <a:off x="252975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9" name="Textplatzhalter 16"/>
          <p:cNvSpPr>
            <a:spLocks noGrp="1"/>
          </p:cNvSpPr>
          <p:nvPr>
            <p:ph type="body" sz="quarter" idx="24"/>
          </p:nvPr>
        </p:nvSpPr>
        <p:spPr>
          <a:xfrm>
            <a:off x="4369076"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Textplatzhalter 16"/>
          <p:cNvSpPr>
            <a:spLocks noGrp="1"/>
          </p:cNvSpPr>
          <p:nvPr>
            <p:ph type="body" sz="quarter" idx="25"/>
          </p:nvPr>
        </p:nvSpPr>
        <p:spPr>
          <a:xfrm>
            <a:off x="6208333"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1" name="Textplatzhalter 16"/>
          <p:cNvSpPr>
            <a:spLocks noGrp="1"/>
          </p:cNvSpPr>
          <p:nvPr>
            <p:ph type="body" sz="quarter" idx="26"/>
          </p:nvPr>
        </p:nvSpPr>
        <p:spPr>
          <a:xfrm>
            <a:off x="804759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16"/>
          <p:cNvSpPr>
            <a:spLocks noGrp="1"/>
          </p:cNvSpPr>
          <p:nvPr>
            <p:ph type="body" sz="quarter" idx="27"/>
          </p:nvPr>
        </p:nvSpPr>
        <p:spPr>
          <a:xfrm>
            <a:off x="9886845"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1" name="Bildplatzhalter 3"/>
          <p:cNvSpPr>
            <a:spLocks noGrp="1"/>
          </p:cNvSpPr>
          <p:nvPr>
            <p:ph type="pic" sz="quarter" idx="28"/>
          </p:nvPr>
        </p:nvSpPr>
        <p:spPr>
          <a:xfrm>
            <a:off x="690562" y="301038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72" name="Bildplatzhalter 3"/>
          <p:cNvSpPr>
            <a:spLocks noGrp="1"/>
          </p:cNvSpPr>
          <p:nvPr>
            <p:ph type="pic" sz="quarter" idx="29"/>
          </p:nvPr>
        </p:nvSpPr>
        <p:spPr>
          <a:xfrm>
            <a:off x="2529750" y="301038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73" name="Bildplatzhalter 3"/>
          <p:cNvSpPr>
            <a:spLocks noGrp="1"/>
          </p:cNvSpPr>
          <p:nvPr>
            <p:ph type="pic" sz="quarter" idx="30"/>
          </p:nvPr>
        </p:nvSpPr>
        <p:spPr>
          <a:xfrm>
            <a:off x="4369076" y="301038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74" name="Bildplatzhalter 3"/>
          <p:cNvSpPr>
            <a:spLocks noGrp="1"/>
          </p:cNvSpPr>
          <p:nvPr>
            <p:ph type="pic" sz="quarter" idx="31"/>
          </p:nvPr>
        </p:nvSpPr>
        <p:spPr>
          <a:xfrm>
            <a:off x="6208333" y="301038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75" name="Bildplatzhalter 3"/>
          <p:cNvSpPr>
            <a:spLocks noGrp="1"/>
          </p:cNvSpPr>
          <p:nvPr>
            <p:ph type="pic" sz="quarter" idx="32"/>
          </p:nvPr>
        </p:nvSpPr>
        <p:spPr>
          <a:xfrm>
            <a:off x="8047590" y="301038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76" name="Bildplatzhalter 3"/>
          <p:cNvSpPr>
            <a:spLocks noGrp="1"/>
          </p:cNvSpPr>
          <p:nvPr>
            <p:ph type="pic" sz="quarter" idx="33"/>
          </p:nvPr>
        </p:nvSpPr>
        <p:spPr>
          <a:xfrm>
            <a:off x="9886845" y="301038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77" name="Textplatzhalter 16"/>
          <p:cNvSpPr>
            <a:spLocks noGrp="1"/>
          </p:cNvSpPr>
          <p:nvPr>
            <p:ph type="body" sz="quarter" idx="34"/>
          </p:nvPr>
        </p:nvSpPr>
        <p:spPr>
          <a:xfrm>
            <a:off x="690562"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8" name="Textplatzhalter 16"/>
          <p:cNvSpPr>
            <a:spLocks noGrp="1"/>
          </p:cNvSpPr>
          <p:nvPr>
            <p:ph type="body" sz="quarter" idx="35"/>
          </p:nvPr>
        </p:nvSpPr>
        <p:spPr>
          <a:xfrm>
            <a:off x="252975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9" name="Textplatzhalter 16"/>
          <p:cNvSpPr>
            <a:spLocks noGrp="1"/>
          </p:cNvSpPr>
          <p:nvPr>
            <p:ph type="body" sz="quarter" idx="36"/>
          </p:nvPr>
        </p:nvSpPr>
        <p:spPr>
          <a:xfrm>
            <a:off x="4369076"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0" name="Textplatzhalter 16"/>
          <p:cNvSpPr>
            <a:spLocks noGrp="1"/>
          </p:cNvSpPr>
          <p:nvPr>
            <p:ph type="body" sz="quarter" idx="37"/>
          </p:nvPr>
        </p:nvSpPr>
        <p:spPr>
          <a:xfrm>
            <a:off x="6208333"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1" name="Textplatzhalter 16"/>
          <p:cNvSpPr>
            <a:spLocks noGrp="1"/>
          </p:cNvSpPr>
          <p:nvPr>
            <p:ph type="body" sz="quarter" idx="38"/>
          </p:nvPr>
        </p:nvSpPr>
        <p:spPr>
          <a:xfrm>
            <a:off x="804759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2" name="Textplatzhalter 16"/>
          <p:cNvSpPr>
            <a:spLocks noGrp="1"/>
          </p:cNvSpPr>
          <p:nvPr>
            <p:ph type="body" sz="quarter" idx="39"/>
          </p:nvPr>
        </p:nvSpPr>
        <p:spPr>
          <a:xfrm>
            <a:off x="9886845"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3" name="Bildplatzhalter 3"/>
          <p:cNvSpPr>
            <a:spLocks noGrp="1"/>
          </p:cNvSpPr>
          <p:nvPr>
            <p:ph type="pic" sz="quarter" idx="40"/>
          </p:nvPr>
        </p:nvSpPr>
        <p:spPr>
          <a:xfrm>
            <a:off x="690562" y="468609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84" name="Bildplatzhalter 3"/>
          <p:cNvSpPr>
            <a:spLocks noGrp="1"/>
          </p:cNvSpPr>
          <p:nvPr>
            <p:ph type="pic" sz="quarter" idx="41"/>
          </p:nvPr>
        </p:nvSpPr>
        <p:spPr>
          <a:xfrm>
            <a:off x="2529750" y="468609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85" name="Bildplatzhalter 3"/>
          <p:cNvSpPr>
            <a:spLocks noGrp="1"/>
          </p:cNvSpPr>
          <p:nvPr>
            <p:ph type="pic" sz="quarter" idx="42"/>
          </p:nvPr>
        </p:nvSpPr>
        <p:spPr>
          <a:xfrm>
            <a:off x="4369076" y="468609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86" name="Bildplatzhalter 3"/>
          <p:cNvSpPr>
            <a:spLocks noGrp="1"/>
          </p:cNvSpPr>
          <p:nvPr>
            <p:ph type="pic" sz="quarter" idx="43"/>
          </p:nvPr>
        </p:nvSpPr>
        <p:spPr>
          <a:xfrm>
            <a:off x="6208333" y="468609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87" name="Bildplatzhalter 3"/>
          <p:cNvSpPr>
            <a:spLocks noGrp="1"/>
          </p:cNvSpPr>
          <p:nvPr>
            <p:ph type="pic" sz="quarter" idx="44"/>
          </p:nvPr>
        </p:nvSpPr>
        <p:spPr>
          <a:xfrm>
            <a:off x="8047590" y="468609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88" name="Bildplatzhalter 3"/>
          <p:cNvSpPr>
            <a:spLocks noGrp="1"/>
          </p:cNvSpPr>
          <p:nvPr>
            <p:ph type="pic" sz="quarter" idx="45"/>
          </p:nvPr>
        </p:nvSpPr>
        <p:spPr>
          <a:xfrm>
            <a:off x="9886845" y="4686094"/>
            <a:ext cx="1692000" cy="1044000"/>
          </a:xfrm>
          <a:ln w="3175">
            <a:solidFill>
              <a:schemeClr val="tx1">
                <a:lumMod val="50000"/>
                <a:lumOff val="50000"/>
              </a:schemeClr>
            </a:solidFill>
          </a:ln>
          <a:effectLst/>
        </p:spPr>
        <p:txBody>
          <a:bodyPr/>
          <a:lstStyle/>
          <a:p>
            <a:r>
              <a:rPr lang="de-DE" dirty="0"/>
              <a:t>Bild durch Klicken auf Symbol hinzufügen</a:t>
            </a:r>
          </a:p>
        </p:txBody>
      </p:sp>
      <p:sp>
        <p:nvSpPr>
          <p:cNvPr id="89" name="Textplatzhalter 16"/>
          <p:cNvSpPr>
            <a:spLocks noGrp="1"/>
          </p:cNvSpPr>
          <p:nvPr>
            <p:ph type="body" sz="quarter" idx="46"/>
          </p:nvPr>
        </p:nvSpPr>
        <p:spPr>
          <a:xfrm>
            <a:off x="690562"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0" name="Textplatzhalter 16"/>
          <p:cNvSpPr>
            <a:spLocks noGrp="1"/>
          </p:cNvSpPr>
          <p:nvPr>
            <p:ph type="body" sz="quarter" idx="47"/>
          </p:nvPr>
        </p:nvSpPr>
        <p:spPr>
          <a:xfrm>
            <a:off x="252975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1" name="Textplatzhalter 16"/>
          <p:cNvSpPr>
            <a:spLocks noGrp="1"/>
          </p:cNvSpPr>
          <p:nvPr>
            <p:ph type="body" sz="quarter" idx="48"/>
          </p:nvPr>
        </p:nvSpPr>
        <p:spPr>
          <a:xfrm>
            <a:off x="4369076"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2" name="Textplatzhalter 16"/>
          <p:cNvSpPr>
            <a:spLocks noGrp="1"/>
          </p:cNvSpPr>
          <p:nvPr>
            <p:ph type="body" sz="quarter" idx="49"/>
          </p:nvPr>
        </p:nvSpPr>
        <p:spPr>
          <a:xfrm>
            <a:off x="6208333"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3" name="Textplatzhalter 16"/>
          <p:cNvSpPr>
            <a:spLocks noGrp="1"/>
          </p:cNvSpPr>
          <p:nvPr>
            <p:ph type="body" sz="quarter" idx="50"/>
          </p:nvPr>
        </p:nvSpPr>
        <p:spPr>
          <a:xfrm>
            <a:off x="804759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4" name="Textplatzhalter 16"/>
          <p:cNvSpPr>
            <a:spLocks noGrp="1"/>
          </p:cNvSpPr>
          <p:nvPr>
            <p:ph type="body" sz="quarter" idx="51"/>
          </p:nvPr>
        </p:nvSpPr>
        <p:spPr>
          <a:xfrm>
            <a:off x="9886845"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9" name="Bildplatzhalter 3"/>
          <p:cNvSpPr>
            <a:spLocks noGrp="1" noChangeAspect="1"/>
          </p:cNvSpPr>
          <p:nvPr>
            <p:ph type="pic" sz="quarter" idx="52"/>
          </p:nvPr>
        </p:nvSpPr>
        <p:spPr>
          <a:xfrm rot="293287">
            <a:off x="9209328" y="6113506"/>
            <a:ext cx="1207780" cy="745226"/>
          </a:xfrm>
          <a:ln w="3175">
            <a:solidFill>
              <a:schemeClr val="tx1">
                <a:lumMod val="50000"/>
                <a:lumOff val="50000"/>
              </a:schemeClr>
            </a:solidFill>
          </a:ln>
          <a:effectLst/>
        </p:spPr>
        <p:txBody>
          <a:bodyPr/>
          <a:lstStyle/>
          <a:p>
            <a:r>
              <a:rPr lang="de-DE" dirty="0"/>
              <a:t>Bild durch Klicken auf Symbol hinzufügen</a:t>
            </a:r>
          </a:p>
        </p:txBody>
      </p:sp>
    </p:spTree>
    <p:extLst>
      <p:ext uri="{BB962C8B-B14F-4D97-AF65-F5344CB8AC3E}">
        <p14:creationId xmlns:p14="http://schemas.microsoft.com/office/powerpoint/2010/main" val="799661748"/>
      </p:ext>
    </p:extLst>
  </p:cSld>
  <p:clrMapOvr>
    <a:masterClrMapping/>
  </p:clrMapOvr>
  <p:transition spd="med">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secHead" preserve="1">
  <p:cSld name="1_Überschriftsfolie Heinze">
    <p:spTree>
      <p:nvGrpSpPr>
        <p:cNvPr id="1" name=""/>
        <p:cNvGrpSpPr/>
        <p:nvPr/>
      </p:nvGrpSpPr>
      <p:grpSpPr>
        <a:xfrm>
          <a:off x="0" y="0"/>
          <a:ext cx="0" cy="0"/>
          <a:chOff x="0" y="0"/>
          <a:chExt cx="0" cy="0"/>
        </a:xfrm>
      </p:grpSpPr>
      <p:sp>
        <p:nvSpPr>
          <p:cNvPr id="2" name="Titel 1"/>
          <p:cNvSpPr>
            <a:spLocks noGrp="1"/>
          </p:cNvSpPr>
          <p:nvPr>
            <p:ph type="title"/>
          </p:nvPr>
        </p:nvSpPr>
        <p:spPr>
          <a:xfrm>
            <a:off x="3637994" y="1204264"/>
            <a:ext cx="7816640" cy="1362075"/>
          </a:xfrm>
          <a:prstGeom prst="rect">
            <a:avLst/>
          </a:prstGeom>
        </p:spPr>
        <p:txBody>
          <a:bodyPr lIns="91429" tIns="45715" rIns="91429" bIns="45715" anchor="t"/>
          <a:lstStyle>
            <a:lvl1pPr algn="l">
              <a:defRPr sz="3200" b="1" cap="all">
                <a:latin typeface="Segoe UI" panose="020B0502040204020203" pitchFamily="34" charset="0"/>
                <a:cs typeface="Segoe UI" panose="020B0502040204020203" pitchFamily="34" charset="0"/>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3637994" y="2306071"/>
            <a:ext cx="7816640" cy="1071559"/>
          </a:xfrm>
          <a:prstGeom prst="rect">
            <a:avLst/>
          </a:prstGeom>
        </p:spPr>
        <p:txBody>
          <a:bodyPr lIns="91429" tIns="45715" rIns="91429" bIns="45715" anchor="b"/>
          <a:lstStyle>
            <a:lvl1pPr marL="0" indent="0" algn="l">
              <a:buNone/>
              <a:defRPr sz="1800">
                <a:solidFill>
                  <a:schemeClr val="tx1"/>
                </a:solidFill>
                <a:latin typeface="Segoe UI" panose="020B0502040204020203" pitchFamily="34" charset="0"/>
                <a:cs typeface="Segoe UI" panose="020B0502040204020203" pitchFamily="34" charset="0"/>
              </a:defRPr>
            </a:lvl1pPr>
            <a:lvl2pPr marL="457145"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9" indent="0">
              <a:buNone/>
              <a:defRPr sz="1400">
                <a:solidFill>
                  <a:schemeClr val="tx1">
                    <a:tint val="75000"/>
                  </a:schemeClr>
                </a:solidFill>
              </a:defRPr>
            </a:lvl5pPr>
            <a:lvl6pPr marL="2285722" indent="0">
              <a:buNone/>
              <a:defRPr sz="1400">
                <a:solidFill>
                  <a:schemeClr val="tx1">
                    <a:tint val="75000"/>
                  </a:schemeClr>
                </a:solidFill>
              </a:defRPr>
            </a:lvl6pPr>
            <a:lvl7pPr marL="2742866" indent="0">
              <a:buNone/>
              <a:defRPr sz="1400">
                <a:solidFill>
                  <a:schemeClr val="tx1">
                    <a:tint val="75000"/>
                  </a:schemeClr>
                </a:solidFill>
              </a:defRPr>
            </a:lvl7pPr>
            <a:lvl8pPr marL="3200011" indent="0">
              <a:buNone/>
              <a:defRPr sz="1400">
                <a:solidFill>
                  <a:schemeClr val="tx1">
                    <a:tint val="75000"/>
                  </a:schemeClr>
                </a:solidFill>
              </a:defRPr>
            </a:lvl8pPr>
            <a:lvl9pPr marL="3657155" indent="0">
              <a:buNone/>
              <a:defRPr sz="1400">
                <a:solidFill>
                  <a:schemeClr val="tx1">
                    <a:tint val="75000"/>
                  </a:schemeClr>
                </a:solidFill>
              </a:defRPr>
            </a:lvl9pPr>
          </a:lstStyle>
          <a:p>
            <a:pPr lvl="0"/>
            <a:r>
              <a:rPr lang="de-DE" dirty="0" smtClean="0"/>
              <a:t>Formatvorlagen des Textmasters bearbeiten</a:t>
            </a:r>
          </a:p>
        </p:txBody>
      </p:sp>
      <p:sp>
        <p:nvSpPr>
          <p:cNvPr id="6" name="Rechteck 5"/>
          <p:cNvSpPr/>
          <p:nvPr/>
        </p:nvSpPr>
        <p:spPr>
          <a:xfrm>
            <a:off x="0" y="0"/>
            <a:ext cx="3241040" cy="6858000"/>
          </a:xfrm>
          <a:prstGeom prst="rect">
            <a:avLst/>
          </a:prstGeom>
          <a:solidFill>
            <a:schemeClr val="accent3"/>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8" name="Textfeld 7"/>
          <p:cNvSpPr txBox="1"/>
          <p:nvPr/>
        </p:nvSpPr>
        <p:spPr>
          <a:xfrm>
            <a:off x="508000" y="3789680"/>
            <a:ext cx="2174240" cy="2462213"/>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Heinze GmbH</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400" b="1" i="0" u="none" dirty="0">
                <a:solidFill>
                  <a:schemeClr val="bg1"/>
                </a:solidFill>
                <a:latin typeface="Segoe UI" panose="020B0502040204020203" pitchFamily="34" charset="0"/>
              </a:rPr>
              <a:t>Market Research</a:t>
            </a:r>
          </a:p>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Bremer Weg 184</a:t>
            </a:r>
          </a:p>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29223 Celle</a:t>
            </a:r>
          </a:p>
          <a:p>
            <a:pPr algn="l" rtl="0" eaLnBrk="0" fontAlgn="base" hangingPunct="0">
              <a:lnSpc>
                <a:spcPct val="100000"/>
              </a:lnSpc>
              <a:spcBef>
                <a:spcPct val="0"/>
              </a:spcBef>
              <a:spcAft>
                <a:spcPct val="0"/>
              </a:spcAft>
            </a:pPr>
            <a:endParaRPr lang="de-DE" sz="1400" b="0" i="0" u="none" dirty="0">
              <a:solidFill>
                <a:schemeClr val="bg1"/>
              </a:solidFill>
              <a:latin typeface="Segoe UI" panose="020B0502040204020203" pitchFamily="34" charset="0"/>
            </a:endParaRPr>
          </a:p>
          <a:p>
            <a:pPr algn="l" rtl="0" eaLnBrk="0" fontAlgn="base" hangingPunct="0">
              <a:lnSpc>
                <a:spcPct val="100000"/>
              </a:lnSpc>
              <a:spcBef>
                <a:spcPct val="0"/>
              </a:spcBef>
              <a:spcAft>
                <a:spcPct val="0"/>
              </a:spcAft>
            </a:pPr>
            <a:endParaRPr lang="de-DE" sz="1400" b="0" i="0" u="none" dirty="0">
              <a:solidFill>
                <a:schemeClr val="bg1"/>
              </a:solidFill>
              <a:latin typeface="Segoe UI" panose="020B0502040204020203" pitchFamily="34" charset="0"/>
            </a:endParaRPr>
          </a:p>
          <a:p>
            <a:pPr algn="l" rtl="0" eaLnBrk="0" fontAlgn="base" hangingPunct="0">
              <a:lnSpc>
                <a:spcPct val="100000"/>
              </a:lnSpc>
              <a:spcBef>
                <a:spcPct val="0"/>
              </a:spcBef>
              <a:spcAft>
                <a:spcPct val="0"/>
              </a:spcAft>
            </a:pPr>
            <a:r>
              <a:rPr lang="de-DE" sz="1400" b="1" i="0" u="none" dirty="0">
                <a:solidFill>
                  <a:schemeClr val="accent1"/>
                </a:solidFill>
                <a:latin typeface="Segoe UI" panose="020B0502040204020203" pitchFamily="34" charset="0"/>
              </a:rPr>
              <a:t>heinzemedien.de</a:t>
            </a:r>
          </a:p>
          <a:p>
            <a:pPr algn="l" rtl="0" eaLnBrk="0" fontAlgn="base" hangingPunct="0">
              <a:lnSpc>
                <a:spcPct val="100000"/>
              </a:lnSpc>
              <a:spcBef>
                <a:spcPct val="0"/>
              </a:spcBef>
              <a:spcAft>
                <a:spcPct val="0"/>
              </a:spcAft>
            </a:pPr>
            <a:r>
              <a:rPr lang="de-DE" sz="1400" b="1" i="0" u="none" dirty="0">
                <a:solidFill>
                  <a:schemeClr val="accent1"/>
                </a:solidFill>
                <a:latin typeface="Segoe UI" panose="020B0502040204020203" pitchFamily="34" charset="0"/>
              </a:rPr>
              <a:t>baudatenonline.de</a:t>
            </a:r>
          </a:p>
          <a:p>
            <a:pPr algn="l" rtl="0" eaLnBrk="0" fontAlgn="base" hangingPunct="0">
              <a:lnSpc>
                <a:spcPct val="100000"/>
              </a:lnSpc>
              <a:spcBef>
                <a:spcPct val="0"/>
              </a:spcBef>
              <a:spcAft>
                <a:spcPct val="0"/>
              </a:spcAft>
            </a:pPr>
            <a:endParaRPr lang="de-DE" sz="1400" b="0" i="0" u="none" dirty="0">
              <a:solidFill>
                <a:schemeClr val="bg1"/>
              </a:solidFill>
              <a:latin typeface="Segoe UI" panose="020B0502040204020203" pitchFamily="34" charset="0"/>
            </a:endParaRPr>
          </a:p>
          <a:p>
            <a:pPr algn="l" rtl="0" eaLnBrk="0" fontAlgn="base" hangingPunct="0">
              <a:lnSpc>
                <a:spcPct val="100000"/>
              </a:lnSpc>
              <a:spcBef>
                <a:spcPct val="0"/>
              </a:spcBef>
              <a:spcAft>
                <a:spcPct val="0"/>
              </a:spcAft>
            </a:pPr>
            <a:endParaRPr lang="de-DE" sz="1400" b="0" i="0" u="none" dirty="0">
              <a:solidFill>
                <a:schemeClr val="bg1"/>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dirty="0" smtClean="0">
                <a:solidFill>
                  <a:schemeClr val="bg1"/>
                </a:solidFill>
                <a:latin typeface="Segoe UI" panose="020B0502040204020203" pitchFamily="34" charset="0"/>
              </a:rPr>
              <a:t>14. September 2023</a:t>
            </a:r>
            <a:endParaRPr lang="de-DE" sz="1400" b="0" i="0" u="none" dirty="0">
              <a:solidFill>
                <a:schemeClr val="bg1"/>
              </a:solidFill>
              <a:latin typeface="Segoe UI" panose="020B0502040204020203" pitchFamily="34" charset="0"/>
            </a:endParaRP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23" y="905475"/>
            <a:ext cx="533474" cy="495369"/>
          </a:xfrm>
          <a:prstGeom prst="rect">
            <a:avLst/>
          </a:prstGeom>
        </p:spPr>
      </p:pic>
      <p:sp>
        <p:nvSpPr>
          <p:cNvPr id="7" name="Rechteck 6"/>
          <p:cNvSpPr/>
          <p:nvPr userDrawn="1"/>
        </p:nvSpPr>
        <p:spPr>
          <a:xfrm>
            <a:off x="6221337" y="6383708"/>
            <a:ext cx="252012" cy="17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0" fontAlgn="base" hangingPunct="0">
              <a:lnSpc>
                <a:spcPct val="100000"/>
              </a:lnSpc>
              <a:spcBef>
                <a:spcPct val="0"/>
              </a:spcBef>
              <a:spcAft>
                <a:spcPct val="0"/>
              </a:spcAft>
            </a:pPr>
            <a:endParaRPr lang="de-DE" sz="1800" b="0" i="0" u="none" baseline="0" dirty="0" smtClean="0">
              <a:solidFill>
                <a:srgbClr val="FFFFFF"/>
              </a:solidFill>
              <a:latin typeface="HelveticaNeueLT Std" panose="020B0604020202020204" pitchFamily="34" charset="0"/>
            </a:endParaRPr>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7178" y="357520"/>
            <a:ext cx="1521286" cy="252000"/>
          </a:xfrm>
          <a:prstGeom prst="rect">
            <a:avLst/>
          </a:prstGeom>
        </p:spPr>
      </p:pic>
    </p:spTree>
    <p:extLst>
      <p:ext uri="{BB962C8B-B14F-4D97-AF65-F5344CB8AC3E}">
        <p14:creationId xmlns:p14="http://schemas.microsoft.com/office/powerpoint/2010/main" val="2195237759"/>
      </p:ext>
    </p:extLst>
  </p:cSld>
  <p:clrMapOvr>
    <a:masterClrMapping/>
  </p:clrMapOvr>
  <p:transition>
    <p:fade/>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Zwischenfolie + Bild sw">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0"/>
            <a:ext cx="12192000" cy="6857999"/>
          </a:xfrm>
          <a:prstGeom prst="rect">
            <a:avLst/>
          </a:prstGeom>
        </p:spPr>
        <p:txBody>
          <a:bodyPr/>
          <a:lstStyle>
            <a:lvl1pPr marL="0" indent="0">
              <a:buNone/>
              <a:defRPr sz="2400">
                <a:latin typeface="Segoe UI" panose="020B0502040204020203" pitchFamily="34" charset="0"/>
                <a:cs typeface="Segoe UI" panose="020B0502040204020203" pitchFamily="34" charset="0"/>
              </a:defRPr>
            </a:lvl1pPr>
          </a:lstStyle>
          <a:p>
            <a:pPr lvl="0"/>
            <a:r>
              <a:rPr lang="de-DE" noProof="0" smtClean="0"/>
              <a:t>Bild durch Klicken auf Symbol hinzufügen</a:t>
            </a:r>
            <a:endParaRPr lang="de-DE" noProof="0" dirty="0"/>
          </a:p>
        </p:txBody>
      </p:sp>
      <p:sp>
        <p:nvSpPr>
          <p:cNvPr id="4" name="Textplatzhalter 3"/>
          <p:cNvSpPr>
            <a:spLocks noGrp="1"/>
          </p:cNvSpPr>
          <p:nvPr>
            <p:ph type="body" sz="quarter" idx="11"/>
          </p:nvPr>
        </p:nvSpPr>
        <p:spPr>
          <a:xfrm>
            <a:off x="0" y="1859287"/>
            <a:ext cx="4049459" cy="1570465"/>
          </a:xfrm>
          <a:prstGeom prst="rect">
            <a:avLst/>
          </a:prstGeom>
          <a:solidFill>
            <a:schemeClr val="accent3"/>
          </a:solidFill>
        </p:spPr>
        <p:txBody>
          <a:bodyPr lIns="396000"/>
          <a:lstStyle>
            <a:lvl1pPr marL="0" indent="0">
              <a:buNone/>
              <a:defRPr sz="2400">
                <a:solidFill>
                  <a:schemeClr val="accent1"/>
                </a:solidFill>
                <a:latin typeface="Segoe UI" panose="020B0502040204020203" pitchFamily="34" charset="0"/>
                <a:cs typeface="Segoe UI" panose="020B0502040204020203" pitchFamily="34" charset="0"/>
              </a:defRPr>
            </a:lvl1pPr>
            <a:lvl2pPr marL="457312" indent="0">
              <a:buNone/>
              <a:defRPr/>
            </a:lvl2pPr>
            <a:lvl3pPr marL="914624" indent="0">
              <a:buNone/>
              <a:defRPr/>
            </a:lvl3pPr>
            <a:lvl4pPr marL="1371935" indent="0">
              <a:buNone/>
              <a:defRPr/>
            </a:lvl4pPr>
            <a:lvl5pPr marL="1829247" indent="0">
              <a:buNone/>
              <a:defRPr/>
            </a:lvl5pPr>
          </a:lstStyle>
          <a:p>
            <a:pPr lvl="0"/>
            <a:r>
              <a:rPr lang="de-DE" smtClean="0"/>
              <a:t>Formatvorlagen des Textmasters bearbeiten</a:t>
            </a:r>
          </a:p>
        </p:txBody>
      </p:sp>
      <p:sp>
        <p:nvSpPr>
          <p:cNvPr id="20" name="Rectangle 6"/>
          <p:cNvSpPr>
            <a:spLocks noChangeArrowheads="1"/>
          </p:cNvSpPr>
          <p:nvPr/>
        </p:nvSpPr>
        <p:spPr bwMode="auto">
          <a:xfrm>
            <a:off x="11190908" y="6528632"/>
            <a:ext cx="617289" cy="24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459" tIns="51229" rIns="102459" bIns="51229">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r" eaLnBrk="1" fontAlgn="auto" hangingPunct="1">
              <a:spcBef>
                <a:spcPts val="0"/>
              </a:spcBef>
              <a:spcAft>
                <a:spcPts val="0"/>
              </a:spcAft>
              <a:defRPr/>
            </a:pPr>
            <a:r>
              <a:rPr lang="de-DE" altLang="de-DE" sz="900" dirty="0">
                <a:solidFill>
                  <a:srgbClr val="6A6D6F"/>
                </a:solidFill>
                <a:latin typeface="Segoe UI" panose="020B0502040204020203" pitchFamily="34" charset="0"/>
                <a:cs typeface="Segoe UI" panose="020B0502040204020203" pitchFamily="34" charset="0"/>
              </a:rPr>
              <a:t>Nr. </a:t>
            </a:r>
            <a:fld id="{4A41E24B-A3D5-4FCA-858C-EDD3F25B3CC7}" type="slidenum">
              <a:rPr lang="de-DE" altLang="de-DE" sz="900">
                <a:solidFill>
                  <a:srgbClr val="6A6D6F"/>
                </a:solidFill>
                <a:latin typeface="Segoe UI" panose="020B0502040204020203" pitchFamily="34" charset="0"/>
                <a:cs typeface="Segoe UI" panose="020B0502040204020203" pitchFamily="34" charset="0"/>
              </a:rPr>
              <a:pPr algn="r" eaLnBrk="1" fontAlgn="auto" hangingPunct="1">
                <a:spcBef>
                  <a:spcPts val="0"/>
                </a:spcBef>
                <a:spcAft>
                  <a:spcPts val="0"/>
                </a:spcAft>
                <a:defRPr/>
              </a:pPr>
              <a:t>‹Nr.›</a:t>
            </a:fld>
            <a:endParaRPr lang="de-DE" altLang="de-DE" sz="900" dirty="0">
              <a:solidFill>
                <a:srgbClr val="6A6D6F"/>
              </a:solidFill>
              <a:latin typeface="Segoe UI" panose="020B0502040204020203" pitchFamily="34" charset="0"/>
              <a:cs typeface="Segoe UI" panose="020B0502040204020203" pitchFamily="34" charset="0"/>
            </a:endParaRPr>
          </a:p>
        </p:txBody>
      </p:sp>
      <p:sp>
        <p:nvSpPr>
          <p:cNvPr id="21" name="Textfeld 20"/>
          <p:cNvSpPr txBox="1"/>
          <p:nvPr/>
        </p:nvSpPr>
        <p:spPr>
          <a:xfrm>
            <a:off x="594295" y="65420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rgbClr val="0FB869"/>
                </a:solidFill>
                <a:latin typeface="Segoe UI" panose="020B0502040204020203" pitchFamily="34" charset="0"/>
                <a:cs typeface="Segoe UI" panose="020B0502040204020203" pitchFamily="34" charset="0"/>
              </a:rPr>
              <a:t>baudatenonline.de</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354" y="342270"/>
            <a:ext cx="1734357" cy="288000"/>
          </a:xfrm>
          <a:prstGeom prst="rect">
            <a:avLst/>
          </a:prstGeom>
        </p:spPr>
      </p:pic>
    </p:spTree>
    <p:extLst>
      <p:ext uri="{BB962C8B-B14F-4D97-AF65-F5344CB8AC3E}">
        <p14:creationId xmlns:p14="http://schemas.microsoft.com/office/powerpoint/2010/main" val="1442365553"/>
      </p:ext>
    </p:extLst>
  </p:cSld>
  <p:clrMapOvr>
    <a:masterClrMapping/>
  </p:clrMapOvr>
  <p:transition spd="med">
    <p:fade/>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655562129"/>
      </p:ext>
    </p:extLst>
  </p:cSld>
  <p:clrMapOvr>
    <a:masterClrMapping/>
  </p:clrMapOvr>
  <p:transition spd="med">
    <p:fade/>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Zwischenfolie + Bild grün">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0"/>
            <a:ext cx="12192000" cy="6857999"/>
          </a:xfrm>
          <a:prstGeom prst="rect">
            <a:avLst/>
          </a:prstGeom>
        </p:spPr>
        <p:txBody>
          <a:bodyPr/>
          <a:lstStyle>
            <a:lvl1pPr marL="0" indent="0">
              <a:buNone/>
              <a:defRPr sz="2400">
                <a:latin typeface="Segoe UI" panose="020B0502040204020203" pitchFamily="34" charset="0"/>
                <a:cs typeface="Segoe UI" panose="020B0502040204020203" pitchFamily="34" charset="0"/>
              </a:defRPr>
            </a:lvl1pPr>
          </a:lstStyle>
          <a:p>
            <a:pPr lvl="0"/>
            <a:r>
              <a:rPr lang="de-DE" noProof="0" smtClean="0"/>
              <a:t>Bild durch Klicken auf Symbol hinzufügen</a:t>
            </a:r>
            <a:endParaRPr lang="de-DE" noProof="0" dirty="0"/>
          </a:p>
        </p:txBody>
      </p:sp>
      <p:sp>
        <p:nvSpPr>
          <p:cNvPr id="4" name="Textplatzhalter 3"/>
          <p:cNvSpPr>
            <a:spLocks noGrp="1"/>
          </p:cNvSpPr>
          <p:nvPr>
            <p:ph type="body" sz="quarter" idx="11"/>
          </p:nvPr>
        </p:nvSpPr>
        <p:spPr>
          <a:xfrm>
            <a:off x="0" y="1859287"/>
            <a:ext cx="4049459" cy="1570465"/>
          </a:xfrm>
          <a:prstGeom prst="rect">
            <a:avLst/>
          </a:prstGeom>
          <a:solidFill>
            <a:schemeClr val="accent1"/>
          </a:solidFill>
        </p:spPr>
        <p:txBody>
          <a:bodyPr lIns="396000"/>
          <a:lstStyle>
            <a:lvl1pPr marL="0" indent="0">
              <a:buNone/>
              <a:defRPr sz="2400">
                <a:solidFill>
                  <a:schemeClr val="tx1"/>
                </a:solidFill>
                <a:latin typeface="Segoe UI" panose="020B0502040204020203" pitchFamily="34" charset="0"/>
                <a:cs typeface="Segoe UI" panose="020B0502040204020203" pitchFamily="34" charset="0"/>
              </a:defRPr>
            </a:lvl1pPr>
            <a:lvl2pPr marL="457312" indent="0">
              <a:buNone/>
              <a:defRPr/>
            </a:lvl2pPr>
            <a:lvl3pPr marL="914624" indent="0">
              <a:buNone/>
              <a:defRPr/>
            </a:lvl3pPr>
            <a:lvl4pPr marL="1371935" indent="0">
              <a:buNone/>
              <a:defRPr/>
            </a:lvl4pPr>
            <a:lvl5pPr marL="1829247" indent="0">
              <a:buNone/>
              <a:defRPr/>
            </a:lvl5pPr>
          </a:lstStyle>
          <a:p>
            <a:pPr lvl="0"/>
            <a:r>
              <a:rPr lang="de-DE" smtClean="0"/>
              <a:t>Formatvorlagen des Textmasters bearbeiten</a:t>
            </a:r>
          </a:p>
        </p:txBody>
      </p:sp>
      <p:sp>
        <p:nvSpPr>
          <p:cNvPr id="20" name="Rectangle 6"/>
          <p:cNvSpPr>
            <a:spLocks noChangeArrowheads="1"/>
          </p:cNvSpPr>
          <p:nvPr/>
        </p:nvSpPr>
        <p:spPr bwMode="auto">
          <a:xfrm>
            <a:off x="11190908" y="6528632"/>
            <a:ext cx="617289" cy="24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459" tIns="51229" rIns="102459" bIns="51229">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r" eaLnBrk="1" fontAlgn="auto" hangingPunct="1">
              <a:spcBef>
                <a:spcPts val="0"/>
              </a:spcBef>
              <a:spcAft>
                <a:spcPts val="0"/>
              </a:spcAft>
              <a:defRPr/>
            </a:pPr>
            <a:r>
              <a:rPr lang="de-DE" altLang="de-DE" sz="900" dirty="0">
                <a:solidFill>
                  <a:srgbClr val="6A6D6F"/>
                </a:solidFill>
                <a:latin typeface="Segoe UI" panose="020B0502040204020203" pitchFamily="34" charset="0"/>
                <a:cs typeface="Segoe UI" panose="020B0502040204020203" pitchFamily="34" charset="0"/>
              </a:rPr>
              <a:t>Nr. </a:t>
            </a:r>
            <a:fld id="{4A41E24B-A3D5-4FCA-858C-EDD3F25B3CC7}" type="slidenum">
              <a:rPr lang="de-DE" altLang="de-DE" sz="900">
                <a:solidFill>
                  <a:srgbClr val="6A6D6F"/>
                </a:solidFill>
                <a:latin typeface="Segoe UI" panose="020B0502040204020203" pitchFamily="34" charset="0"/>
                <a:cs typeface="Segoe UI" panose="020B0502040204020203" pitchFamily="34" charset="0"/>
              </a:rPr>
              <a:pPr algn="r" eaLnBrk="1" fontAlgn="auto" hangingPunct="1">
                <a:spcBef>
                  <a:spcPts val="0"/>
                </a:spcBef>
                <a:spcAft>
                  <a:spcPts val="0"/>
                </a:spcAft>
                <a:defRPr/>
              </a:pPr>
              <a:t>‹Nr.›</a:t>
            </a:fld>
            <a:endParaRPr lang="de-DE" altLang="de-DE" sz="900" dirty="0">
              <a:solidFill>
                <a:srgbClr val="6A6D6F"/>
              </a:solidFill>
              <a:latin typeface="Segoe UI" panose="020B0502040204020203" pitchFamily="34" charset="0"/>
              <a:cs typeface="Segoe UI" panose="020B0502040204020203" pitchFamily="34" charset="0"/>
            </a:endParaRPr>
          </a:p>
        </p:txBody>
      </p:sp>
      <p:sp>
        <p:nvSpPr>
          <p:cNvPr id="21" name="Textfeld 20"/>
          <p:cNvSpPr txBox="1"/>
          <p:nvPr/>
        </p:nvSpPr>
        <p:spPr>
          <a:xfrm>
            <a:off x="594295" y="65420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rgbClr val="0FB869"/>
                </a:solidFill>
                <a:latin typeface="Segoe UI" panose="020B0502040204020203" pitchFamily="34" charset="0"/>
                <a:cs typeface="Segoe UI" panose="020B0502040204020203" pitchFamily="34" charset="0"/>
              </a:rPr>
              <a:t>baudatenonline.de</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354" y="342270"/>
            <a:ext cx="1734357" cy="288000"/>
          </a:xfrm>
          <a:prstGeom prst="rect">
            <a:avLst/>
          </a:prstGeom>
        </p:spPr>
      </p:pic>
    </p:spTree>
    <p:extLst>
      <p:ext uri="{BB962C8B-B14F-4D97-AF65-F5344CB8AC3E}">
        <p14:creationId xmlns:p14="http://schemas.microsoft.com/office/powerpoint/2010/main" val="2520420568"/>
      </p:ext>
    </p:extLst>
  </p:cSld>
  <p:clrMapOvr>
    <a:masterClrMapping/>
  </p:clrMapOvr>
  <p:transition spd="med">
    <p:fade/>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10;">
    <p:spTree>
      <p:nvGrpSpPr>
        <p:cNvPr id="1" name=""/>
        <p:cNvGrpSpPr/>
        <p:nvPr/>
      </p:nvGrpSpPr>
      <p:grpSpPr>
        <a:xfrm>
          <a:off x="0" y="0"/>
          <a:ext cx="0" cy="0"/>
          <a:chOff x="0" y="0"/>
          <a:chExt cx="0" cy="0"/>
        </a:xfrm>
      </p:grpSpPr>
      <p:sp>
        <p:nvSpPr>
          <p:cNvPr id="7" name="Layoutschutz" hidden="1">
            <a:extLst>
              <a:ext uri="{FF2B5EF4-FFF2-40B4-BE49-F238E27FC236}">
                <a16:creationId xmlns:a16="http://schemas.microsoft.com/office/drawing/2014/main" id="{243CC649-AF1F-4C3F-B66A-183E7DDCFE08}"/>
              </a:ext>
            </a:extLst>
          </p:cNvPr>
          <p:cNvSpPr/>
          <p:nvPr>
            <p:custDataLst>
              <p:tags r:id="rId1"/>
            </p:custDataLst>
          </p:nvPr>
        </p:nvSpPr>
        <p:spPr>
          <a:xfrm>
            <a:off x="0" y="101600"/>
            <a:ext cx="12192000" cy="67564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902144179"/>
      </p:ext>
    </p:extLst>
  </p:cSld>
  <p:clrMapOvr>
    <a:masterClrMapping/>
  </p:clrMapOvr>
  <p:transition spd="med">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019516542"/>
      </p:ext>
    </p:extLst>
  </p:cSld>
  <p:clrMapOvr>
    <a:masterClrMapping/>
  </p:clrMapOvr>
  <p:transition spd="med">
    <p:fade/>
  </p:transition>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Bild headline">
    <p:spTree>
      <p:nvGrpSpPr>
        <p:cNvPr id="1" name=""/>
        <p:cNvGrpSpPr/>
        <p:nvPr/>
      </p:nvGrpSpPr>
      <p:grpSpPr>
        <a:xfrm>
          <a:off x="0" y="0"/>
          <a:ext cx="0" cy="0"/>
          <a:chOff x="0" y="0"/>
          <a:chExt cx="0" cy="0"/>
        </a:xfrm>
      </p:grpSpPr>
      <p:sp>
        <p:nvSpPr>
          <p:cNvPr id="3" name="Titel 2"/>
          <p:cNvSpPr>
            <a:spLocks noGrp="1"/>
          </p:cNvSpPr>
          <p:nvPr>
            <p:ph type="title"/>
          </p:nvPr>
        </p:nvSpPr>
        <p:spPr>
          <a:xfrm>
            <a:off x="691200" y="311438"/>
            <a:ext cx="6372000" cy="864000"/>
          </a:xfrm>
          <a:solidFill>
            <a:schemeClr val="tx2"/>
          </a:solidFill>
        </p:spPr>
        <p:txBody>
          <a:bodyPr wrap="none" lIns="252000" tIns="144000" rIns="504000" bIns="144000" anchor="ctr" anchorCtr="0">
            <a:spAutoFit/>
          </a:bodyPr>
          <a:lstStyle>
            <a:lvl1pPr>
              <a:defRPr sz="3200">
                <a:solidFill>
                  <a:schemeClr val="bg1"/>
                </a:solidFill>
                <a:latin typeface="Segoe UI" panose="020B0502040204020203" pitchFamily="34" charset="0"/>
                <a:cs typeface="Segoe UI" panose="020B0502040204020203" pitchFamily="34" charset="0"/>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749755494"/>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910754701"/>
      </p:ext>
    </p:extLst>
  </p:cSld>
  <p:clrMapOvr>
    <a:masterClrMapping/>
  </p:clrMapOvr>
  <p:transition spd="med">
    <p:fade/>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7 Boden">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Diagrammplatzhalter 3"/>
          <p:cNvSpPr>
            <a:spLocks noGrp="1"/>
          </p:cNvSpPr>
          <p:nvPr>
            <p:ph type="chart" sz="quarter" idx="10"/>
          </p:nvPr>
        </p:nvSpPr>
        <p:spPr>
          <a:xfrm>
            <a:off x="690563" y="1204913"/>
            <a:ext cx="2338387" cy="2043112"/>
          </a:xfrm>
        </p:spPr>
        <p:txBody>
          <a:bodyPr/>
          <a:lstStyle/>
          <a:p>
            <a:endParaRPr lang="de-DE"/>
          </a:p>
        </p:txBody>
      </p:sp>
      <p:sp>
        <p:nvSpPr>
          <p:cNvPr id="5" name="Diagrammplatzhalter 3"/>
          <p:cNvSpPr>
            <a:spLocks noGrp="1"/>
          </p:cNvSpPr>
          <p:nvPr>
            <p:ph type="chart" sz="quarter" idx="11"/>
          </p:nvPr>
        </p:nvSpPr>
        <p:spPr>
          <a:xfrm>
            <a:off x="3510496" y="1204913"/>
            <a:ext cx="2338387" cy="2043112"/>
          </a:xfrm>
        </p:spPr>
        <p:txBody>
          <a:bodyPr/>
          <a:lstStyle/>
          <a:p>
            <a:endParaRPr lang="de-DE"/>
          </a:p>
        </p:txBody>
      </p:sp>
      <p:sp>
        <p:nvSpPr>
          <p:cNvPr id="6" name="Diagrammplatzhalter 3"/>
          <p:cNvSpPr>
            <a:spLocks noGrp="1"/>
          </p:cNvSpPr>
          <p:nvPr>
            <p:ph type="chart" sz="quarter" idx="12"/>
          </p:nvPr>
        </p:nvSpPr>
        <p:spPr>
          <a:xfrm>
            <a:off x="6330429" y="1204913"/>
            <a:ext cx="2338387" cy="2043112"/>
          </a:xfrm>
        </p:spPr>
        <p:txBody>
          <a:bodyPr/>
          <a:lstStyle/>
          <a:p>
            <a:endParaRPr lang="de-DE"/>
          </a:p>
        </p:txBody>
      </p:sp>
      <p:sp>
        <p:nvSpPr>
          <p:cNvPr id="7" name="Diagrammplatzhalter 3"/>
          <p:cNvSpPr>
            <a:spLocks noGrp="1"/>
          </p:cNvSpPr>
          <p:nvPr>
            <p:ph type="chart" sz="quarter" idx="13"/>
          </p:nvPr>
        </p:nvSpPr>
        <p:spPr>
          <a:xfrm>
            <a:off x="9150362" y="1204913"/>
            <a:ext cx="2338387" cy="2043112"/>
          </a:xfrm>
        </p:spPr>
        <p:txBody>
          <a:bodyPr/>
          <a:lstStyle/>
          <a:p>
            <a:endParaRPr lang="de-DE"/>
          </a:p>
        </p:txBody>
      </p:sp>
      <p:sp>
        <p:nvSpPr>
          <p:cNvPr id="8" name="Diagrammplatzhalter 3"/>
          <p:cNvSpPr>
            <a:spLocks noGrp="1"/>
          </p:cNvSpPr>
          <p:nvPr>
            <p:ph type="chart" sz="quarter" idx="14"/>
          </p:nvPr>
        </p:nvSpPr>
        <p:spPr>
          <a:xfrm>
            <a:off x="690563" y="3789768"/>
            <a:ext cx="2338387" cy="2043112"/>
          </a:xfrm>
        </p:spPr>
        <p:txBody>
          <a:bodyPr/>
          <a:lstStyle/>
          <a:p>
            <a:endParaRPr lang="de-DE"/>
          </a:p>
        </p:txBody>
      </p:sp>
      <p:sp>
        <p:nvSpPr>
          <p:cNvPr id="9" name="Diagrammplatzhalter 3"/>
          <p:cNvSpPr>
            <a:spLocks noGrp="1"/>
          </p:cNvSpPr>
          <p:nvPr>
            <p:ph type="chart" sz="quarter" idx="15"/>
          </p:nvPr>
        </p:nvSpPr>
        <p:spPr>
          <a:xfrm>
            <a:off x="3510496" y="3789768"/>
            <a:ext cx="2338387" cy="2043112"/>
          </a:xfrm>
        </p:spPr>
        <p:txBody>
          <a:bodyPr/>
          <a:lstStyle/>
          <a:p>
            <a:endParaRPr lang="de-DE"/>
          </a:p>
        </p:txBody>
      </p:sp>
      <p:sp>
        <p:nvSpPr>
          <p:cNvPr id="10" name="Diagrammplatzhalter 3"/>
          <p:cNvSpPr>
            <a:spLocks noGrp="1"/>
          </p:cNvSpPr>
          <p:nvPr>
            <p:ph type="chart" sz="quarter" idx="16"/>
          </p:nvPr>
        </p:nvSpPr>
        <p:spPr>
          <a:xfrm>
            <a:off x="6330429" y="3789768"/>
            <a:ext cx="2338387" cy="2043112"/>
          </a:xfrm>
        </p:spPr>
        <p:txBody>
          <a:bodyPr/>
          <a:lstStyle/>
          <a:p>
            <a:endParaRPr lang="de-DE"/>
          </a:p>
        </p:txBody>
      </p:sp>
      <p:sp>
        <p:nvSpPr>
          <p:cNvPr id="12" name="Textplatzhalter 11"/>
          <p:cNvSpPr>
            <a:spLocks noGrp="1"/>
          </p:cNvSpPr>
          <p:nvPr>
            <p:ph type="body" sz="quarter" idx="17"/>
          </p:nvPr>
        </p:nvSpPr>
        <p:spPr>
          <a:xfrm>
            <a:off x="9150350" y="3789363"/>
            <a:ext cx="2338388" cy="264636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Textfeld 14"/>
          <p:cNvSpPr txBox="1"/>
          <p:nvPr userDrawn="1"/>
        </p:nvSpPr>
        <p:spPr>
          <a:xfrm>
            <a:off x="579389" y="3259126"/>
            <a:ext cx="1387303"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err="1" smtClean="0">
                <a:solidFill>
                  <a:srgbClr val="000000"/>
                </a:solidFill>
                <a:latin typeface="Segoe UI" panose="020B0502040204020203" pitchFamily="34" charset="0"/>
              </a:rPr>
              <a:t>Echtholz</a:t>
            </a:r>
            <a:r>
              <a:rPr lang="de-DE" sz="1200" b="1" i="0" u="none" dirty="0" smtClean="0">
                <a:solidFill>
                  <a:srgbClr val="000000"/>
                </a:solidFill>
                <a:latin typeface="Segoe UI" panose="020B0502040204020203" pitchFamily="34" charset="0"/>
              </a:rPr>
              <a:t>/Parkett</a:t>
            </a:r>
            <a:endParaRPr lang="de-DE" sz="1200" b="1" i="0" u="none" dirty="0">
              <a:solidFill>
                <a:srgbClr val="000000"/>
              </a:solidFill>
              <a:latin typeface="Segoe UI" panose="020B0502040204020203" pitchFamily="34" charset="0"/>
            </a:endParaRPr>
          </a:p>
        </p:txBody>
      </p:sp>
      <p:sp>
        <p:nvSpPr>
          <p:cNvPr id="16" name="Textfeld 15"/>
          <p:cNvSpPr txBox="1"/>
          <p:nvPr userDrawn="1"/>
        </p:nvSpPr>
        <p:spPr>
          <a:xfrm>
            <a:off x="3401003" y="3259126"/>
            <a:ext cx="766557"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Laminat</a:t>
            </a:r>
            <a:endParaRPr lang="de-DE" sz="1200" b="1" i="0" u="none" dirty="0">
              <a:solidFill>
                <a:srgbClr val="000000"/>
              </a:solidFill>
              <a:latin typeface="Segoe UI" panose="020B0502040204020203" pitchFamily="34" charset="0"/>
            </a:endParaRPr>
          </a:p>
        </p:txBody>
      </p:sp>
      <p:sp>
        <p:nvSpPr>
          <p:cNvPr id="17" name="Textfeld 16"/>
          <p:cNvSpPr txBox="1"/>
          <p:nvPr userDrawn="1"/>
        </p:nvSpPr>
        <p:spPr>
          <a:xfrm>
            <a:off x="6257355" y="3259126"/>
            <a:ext cx="2131866"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Keramische</a:t>
            </a:r>
            <a:r>
              <a:rPr lang="de-DE" sz="1200" b="1" i="0" u="none" baseline="0" dirty="0" smtClean="0">
                <a:solidFill>
                  <a:srgbClr val="000000"/>
                </a:solidFill>
                <a:latin typeface="Segoe UI" panose="020B0502040204020203" pitchFamily="34" charset="0"/>
              </a:rPr>
              <a:t> Fliesen/Platten</a:t>
            </a:r>
            <a:endParaRPr lang="de-DE" sz="1200" b="1" i="0" u="none" dirty="0">
              <a:solidFill>
                <a:srgbClr val="000000"/>
              </a:solidFill>
              <a:latin typeface="Segoe UI" panose="020B0502040204020203" pitchFamily="34" charset="0"/>
            </a:endParaRPr>
          </a:p>
        </p:txBody>
      </p:sp>
      <p:sp>
        <p:nvSpPr>
          <p:cNvPr id="18" name="Textfeld 17"/>
          <p:cNvSpPr txBox="1"/>
          <p:nvPr userDrawn="1"/>
        </p:nvSpPr>
        <p:spPr>
          <a:xfrm>
            <a:off x="9050642" y="3259126"/>
            <a:ext cx="949619"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Naturstein</a:t>
            </a:r>
            <a:endParaRPr lang="de-DE" sz="1200" b="1" i="0" u="none" dirty="0">
              <a:solidFill>
                <a:srgbClr val="000000"/>
              </a:solidFill>
              <a:latin typeface="Segoe UI" panose="020B0502040204020203" pitchFamily="34" charset="0"/>
            </a:endParaRPr>
          </a:p>
        </p:txBody>
      </p:sp>
      <p:sp>
        <p:nvSpPr>
          <p:cNvPr id="19" name="Textfeld 18"/>
          <p:cNvSpPr txBox="1"/>
          <p:nvPr userDrawn="1"/>
        </p:nvSpPr>
        <p:spPr>
          <a:xfrm>
            <a:off x="579389" y="5852773"/>
            <a:ext cx="2146742" cy="446276"/>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Elastische</a:t>
            </a:r>
            <a:r>
              <a:rPr lang="de-DE" sz="1200" b="1" i="0" u="none" baseline="0" dirty="0" smtClean="0">
                <a:solidFill>
                  <a:srgbClr val="000000"/>
                </a:solidFill>
                <a:latin typeface="Segoe UI" panose="020B0502040204020203" pitchFamily="34" charset="0"/>
              </a:rPr>
              <a:t> Bodenbeläge </a:t>
            </a:r>
            <a:r>
              <a:rPr lang="de-DE" sz="1100" b="0" i="0" u="none" baseline="0" dirty="0" smtClean="0">
                <a:solidFill>
                  <a:srgbClr val="000000"/>
                </a:solidFill>
                <a:latin typeface="Segoe UI" panose="020B0502040204020203" pitchFamily="34" charset="0"/>
              </a:rPr>
              <a:t/>
            </a:r>
            <a:br>
              <a:rPr lang="de-DE" sz="1100" b="0" i="0" u="none" baseline="0" dirty="0" smtClean="0">
                <a:solidFill>
                  <a:srgbClr val="000000"/>
                </a:solidFill>
                <a:latin typeface="Segoe UI" panose="020B0502040204020203" pitchFamily="34" charset="0"/>
              </a:rPr>
            </a:br>
            <a:r>
              <a:rPr lang="de-DE" sz="1100" b="0" i="0" u="none" baseline="0" dirty="0" smtClean="0">
                <a:solidFill>
                  <a:srgbClr val="000000"/>
                </a:solidFill>
                <a:latin typeface="Segoe UI" panose="020B0502040204020203" pitchFamily="34" charset="0"/>
              </a:rPr>
              <a:t>(Linoleum, PVC, Vinyl, PO, Kork)</a:t>
            </a:r>
            <a:endParaRPr lang="de-DE" sz="1200" b="0" i="0" u="none" dirty="0">
              <a:solidFill>
                <a:srgbClr val="000000"/>
              </a:solidFill>
              <a:latin typeface="Segoe UI" panose="020B0502040204020203" pitchFamily="34" charset="0"/>
            </a:endParaRPr>
          </a:p>
        </p:txBody>
      </p:sp>
      <p:sp>
        <p:nvSpPr>
          <p:cNvPr id="20" name="Textfeld 19"/>
          <p:cNvSpPr txBox="1"/>
          <p:nvPr userDrawn="1"/>
        </p:nvSpPr>
        <p:spPr>
          <a:xfrm>
            <a:off x="3401003" y="5852773"/>
            <a:ext cx="1648785"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Textile Bodenbeläge</a:t>
            </a:r>
            <a:endParaRPr lang="de-DE" sz="1200" b="1" i="0" u="none" dirty="0">
              <a:solidFill>
                <a:srgbClr val="000000"/>
              </a:solidFill>
              <a:latin typeface="Segoe UI" panose="020B0502040204020203" pitchFamily="34" charset="0"/>
            </a:endParaRPr>
          </a:p>
        </p:txBody>
      </p:sp>
      <p:sp>
        <p:nvSpPr>
          <p:cNvPr id="21" name="Textfeld 20"/>
          <p:cNvSpPr txBox="1"/>
          <p:nvPr userDrawn="1"/>
        </p:nvSpPr>
        <p:spPr>
          <a:xfrm>
            <a:off x="6257355" y="5852773"/>
            <a:ext cx="2603598" cy="461665"/>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Sonstige Beläge,</a:t>
            </a:r>
            <a:r>
              <a:rPr lang="de-DE" sz="1200" b="1" i="0" u="none" baseline="0" dirty="0" smtClean="0">
                <a:solidFill>
                  <a:srgbClr val="000000"/>
                </a:solidFill>
                <a:latin typeface="Segoe UI" panose="020B0502040204020203" pitchFamily="34" charset="0"/>
              </a:rPr>
              <a:t> Beschichtungen,</a:t>
            </a:r>
            <a:br>
              <a:rPr lang="de-DE" sz="1200" b="1" i="0" u="none" baseline="0" dirty="0" smtClean="0">
                <a:solidFill>
                  <a:srgbClr val="000000"/>
                </a:solidFill>
                <a:latin typeface="Segoe UI" panose="020B0502040204020203" pitchFamily="34" charset="0"/>
              </a:rPr>
            </a:br>
            <a:r>
              <a:rPr lang="de-DE" sz="1200" b="1" i="0" u="none" baseline="0" dirty="0" smtClean="0">
                <a:solidFill>
                  <a:srgbClr val="000000"/>
                </a:solidFill>
                <a:latin typeface="Segoe UI" panose="020B0502040204020203" pitchFamily="34" charset="0"/>
              </a:rPr>
              <a:t>Zubehör</a:t>
            </a:r>
            <a:endParaRPr lang="de-DE" sz="12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18278170"/>
      </p:ext>
    </p:extLst>
  </p:cSld>
  <p:clrMapOvr>
    <a:masterClrMapping/>
  </p:clrMapOvr>
  <p:transition spd="med">
    <p:fade/>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5er Kreuz">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Diagrammplatzhalter 3"/>
          <p:cNvSpPr>
            <a:spLocks noGrp="1"/>
          </p:cNvSpPr>
          <p:nvPr>
            <p:ph type="chart" sz="quarter" idx="10"/>
          </p:nvPr>
        </p:nvSpPr>
        <p:spPr>
          <a:xfrm>
            <a:off x="443968" y="2346325"/>
            <a:ext cx="2052000" cy="1924050"/>
          </a:xfrm>
        </p:spPr>
        <p:txBody>
          <a:bodyPr/>
          <a:lstStyle/>
          <a:p>
            <a:endParaRPr lang="de-DE"/>
          </a:p>
        </p:txBody>
      </p:sp>
      <p:sp>
        <p:nvSpPr>
          <p:cNvPr id="5" name="Diagrammplatzhalter 3"/>
          <p:cNvSpPr>
            <a:spLocks noGrp="1"/>
          </p:cNvSpPr>
          <p:nvPr>
            <p:ph type="chart" sz="quarter" idx="11"/>
          </p:nvPr>
        </p:nvSpPr>
        <p:spPr>
          <a:xfrm>
            <a:off x="2772016" y="2351458"/>
            <a:ext cx="2052000" cy="1924050"/>
          </a:xfrm>
        </p:spPr>
        <p:txBody>
          <a:bodyPr/>
          <a:lstStyle/>
          <a:p>
            <a:endParaRPr lang="de-DE"/>
          </a:p>
        </p:txBody>
      </p:sp>
      <p:sp>
        <p:nvSpPr>
          <p:cNvPr id="6" name="Diagrammplatzhalter 3"/>
          <p:cNvSpPr>
            <a:spLocks noGrp="1"/>
          </p:cNvSpPr>
          <p:nvPr>
            <p:ph type="chart" sz="quarter" idx="12"/>
          </p:nvPr>
        </p:nvSpPr>
        <p:spPr>
          <a:xfrm>
            <a:off x="5100064" y="2332641"/>
            <a:ext cx="2052000" cy="1924050"/>
          </a:xfrm>
        </p:spPr>
        <p:txBody>
          <a:bodyPr/>
          <a:lstStyle/>
          <a:p>
            <a:endParaRPr lang="de-DE"/>
          </a:p>
        </p:txBody>
      </p:sp>
      <p:sp>
        <p:nvSpPr>
          <p:cNvPr id="7" name="Diagrammplatzhalter 3"/>
          <p:cNvSpPr>
            <a:spLocks noGrp="1"/>
          </p:cNvSpPr>
          <p:nvPr>
            <p:ph type="chart" sz="quarter" idx="13"/>
          </p:nvPr>
        </p:nvSpPr>
        <p:spPr>
          <a:xfrm>
            <a:off x="7428112" y="2346325"/>
            <a:ext cx="2052000" cy="1924050"/>
          </a:xfrm>
        </p:spPr>
        <p:txBody>
          <a:bodyPr/>
          <a:lstStyle/>
          <a:p>
            <a:endParaRPr lang="de-DE"/>
          </a:p>
        </p:txBody>
      </p:sp>
      <p:sp>
        <p:nvSpPr>
          <p:cNvPr id="8" name="Diagrammplatzhalter 3"/>
          <p:cNvSpPr>
            <a:spLocks noGrp="1"/>
          </p:cNvSpPr>
          <p:nvPr>
            <p:ph type="chart" sz="quarter" idx="14"/>
          </p:nvPr>
        </p:nvSpPr>
        <p:spPr>
          <a:xfrm>
            <a:off x="9756160" y="2346325"/>
            <a:ext cx="2052000" cy="1924050"/>
          </a:xfrm>
        </p:spPr>
        <p:txBody>
          <a:bodyPr/>
          <a:lstStyle/>
          <a:p>
            <a:endParaRPr lang="de-DE"/>
          </a:p>
        </p:txBody>
      </p:sp>
      <p:sp>
        <p:nvSpPr>
          <p:cNvPr id="10" name="Textplatzhalter 9"/>
          <p:cNvSpPr>
            <a:spLocks noGrp="1"/>
          </p:cNvSpPr>
          <p:nvPr>
            <p:ph type="body" sz="quarter" idx="15"/>
          </p:nvPr>
        </p:nvSpPr>
        <p:spPr>
          <a:xfrm>
            <a:off x="444500"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platzhalter 9"/>
          <p:cNvSpPr>
            <a:spLocks noGrp="1"/>
          </p:cNvSpPr>
          <p:nvPr>
            <p:ph type="body" sz="quarter" idx="16"/>
          </p:nvPr>
        </p:nvSpPr>
        <p:spPr>
          <a:xfrm>
            <a:off x="2773784"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platzhalter 9"/>
          <p:cNvSpPr>
            <a:spLocks noGrp="1"/>
          </p:cNvSpPr>
          <p:nvPr>
            <p:ph type="body" sz="quarter" idx="17"/>
          </p:nvPr>
        </p:nvSpPr>
        <p:spPr>
          <a:xfrm>
            <a:off x="5103068" y="4528152"/>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Textplatzhalter 9"/>
          <p:cNvSpPr>
            <a:spLocks noGrp="1"/>
          </p:cNvSpPr>
          <p:nvPr>
            <p:ph type="body" sz="quarter" idx="18"/>
          </p:nvPr>
        </p:nvSpPr>
        <p:spPr>
          <a:xfrm>
            <a:off x="7432352"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9"/>
          <p:cNvSpPr>
            <a:spLocks noGrp="1"/>
          </p:cNvSpPr>
          <p:nvPr>
            <p:ph type="body" sz="quarter" idx="19"/>
          </p:nvPr>
        </p:nvSpPr>
        <p:spPr>
          <a:xfrm>
            <a:off x="9761636"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Textplatzhalter 9"/>
          <p:cNvSpPr>
            <a:spLocks noGrp="1"/>
          </p:cNvSpPr>
          <p:nvPr>
            <p:ph type="body" sz="quarter" idx="20"/>
          </p:nvPr>
        </p:nvSpPr>
        <p:spPr>
          <a:xfrm>
            <a:off x="439974"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9"/>
          <p:cNvSpPr>
            <a:spLocks noGrp="1"/>
          </p:cNvSpPr>
          <p:nvPr>
            <p:ph type="body" sz="quarter" idx="21"/>
          </p:nvPr>
        </p:nvSpPr>
        <p:spPr>
          <a:xfrm>
            <a:off x="2769258"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Textplatzhalter 9"/>
          <p:cNvSpPr>
            <a:spLocks noGrp="1"/>
          </p:cNvSpPr>
          <p:nvPr>
            <p:ph type="body" sz="quarter" idx="22"/>
          </p:nvPr>
        </p:nvSpPr>
        <p:spPr>
          <a:xfrm>
            <a:off x="5098542" y="1401125"/>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8" name="Textplatzhalter 9"/>
          <p:cNvSpPr>
            <a:spLocks noGrp="1"/>
          </p:cNvSpPr>
          <p:nvPr>
            <p:ph type="body" sz="quarter" idx="23"/>
          </p:nvPr>
        </p:nvSpPr>
        <p:spPr>
          <a:xfrm>
            <a:off x="7427826"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Textplatzhalter 9"/>
          <p:cNvSpPr>
            <a:spLocks noGrp="1"/>
          </p:cNvSpPr>
          <p:nvPr>
            <p:ph type="body" sz="quarter" idx="24"/>
          </p:nvPr>
        </p:nvSpPr>
        <p:spPr>
          <a:xfrm>
            <a:off x="9757110"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25"/>
          </p:nvPr>
        </p:nvSpPr>
        <p:spPr>
          <a:xfrm>
            <a:off x="696777" y="5963429"/>
            <a:ext cx="10510104" cy="509587"/>
          </a:xfrm>
        </p:spPr>
        <p:txBody>
          <a:bodyPr/>
          <a:lstStyle>
            <a:lvl1pPr>
              <a:defRPr sz="1200"/>
            </a:lvl1pPr>
            <a:lvl2pPr>
              <a:defRPr sz="1200"/>
            </a:lvl2pPr>
            <a:lvl3pPr>
              <a:defRPr sz="1200"/>
            </a:lvl3pPr>
            <a:lvl4pPr>
              <a:defRPr sz="1200"/>
            </a:lvl4pPr>
            <a:lvl5pPr>
              <a:defRPr sz="12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51681871"/>
      </p:ext>
    </p:extLst>
  </p:cSld>
  <p:clrMapOvr>
    <a:masterClrMapping/>
  </p:clrMapOvr>
  <p:transition spd="med">
    <p:fade/>
  </p:transition>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49969209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guide id="3" pos="3840">
          <p15:clr>
            <a:srgbClr val="FBAE40"/>
          </p15:clr>
        </p15:guide>
        <p15:guide id="4" pos="431">
          <p15:clr>
            <a:srgbClr val="FBAE40"/>
          </p15:clr>
        </p15:guide>
        <p15:guide id="5" orient="horz" pos="3751">
          <p15:clr>
            <a:srgbClr val="FBAE40"/>
          </p15:clr>
        </p15:guide>
        <p15:guide id="6" orient="horz" pos="4167">
          <p15:clr>
            <a:srgbClr val="FBAE40"/>
          </p15:clr>
        </p15:guide>
        <p15:guide id="7" pos="6264">
          <p15:clr>
            <a:srgbClr val="FBAE40"/>
          </p15:clr>
        </p15:guide>
        <p15:guide id="8" orient="horz" pos="521">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84289701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949293281"/>
      </p:ext>
    </p:extLst>
  </p:cSld>
  <p:clrMapOvr>
    <a:masterClrMapping/>
  </p:clrMapOvr>
  <p:transition spd="med">
    <p:fade/>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691626301"/>
      </p:ext>
    </p:extLst>
  </p:cSld>
  <p:clrMapOvr>
    <a:masterClrMapping/>
  </p:clrMapOvr>
  <p:transition spd="med">
    <p:fade/>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354379873"/>
      </p:ext>
    </p:extLst>
  </p:cSld>
  <p:clrMapOvr>
    <a:masterClrMapping/>
  </p:clrMapOvr>
  <p:transition spd="med">
    <p:fade/>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Dash 3 x 5">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1800000" cy="1440000"/>
          </a:xfrm>
        </p:spPr>
        <p:txBody>
          <a:bodyPr/>
          <a:lstStyle/>
          <a:p>
            <a:r>
              <a:rPr lang="de-DE" smtClean="0"/>
              <a:t>Diagramm durch Klicken auf Symbol hinzufügen</a:t>
            </a:r>
            <a:endParaRPr lang="de-DE"/>
          </a:p>
        </p:txBody>
      </p:sp>
      <p:sp>
        <p:nvSpPr>
          <p:cNvPr id="11" name="Diagrammplatzhalter 8"/>
          <p:cNvSpPr>
            <a:spLocks noGrp="1"/>
          </p:cNvSpPr>
          <p:nvPr>
            <p:ph type="chart" sz="quarter" idx="13"/>
          </p:nvPr>
        </p:nvSpPr>
        <p:spPr>
          <a:xfrm>
            <a:off x="4214033" y="1562634"/>
            <a:ext cx="1800000" cy="1440000"/>
          </a:xfrm>
        </p:spPr>
        <p:txBody>
          <a:bodyPr/>
          <a:lstStyle/>
          <a:p>
            <a:r>
              <a:rPr lang="de-DE" smtClean="0"/>
              <a:t>Diagramm durch Klicken auf Symbol hinzufügen</a:t>
            </a:r>
            <a:endParaRPr lang="de-DE"/>
          </a:p>
        </p:txBody>
      </p:sp>
      <p:sp>
        <p:nvSpPr>
          <p:cNvPr id="12" name="Diagrammplatzhalter 8"/>
          <p:cNvSpPr>
            <a:spLocks noGrp="1"/>
          </p:cNvSpPr>
          <p:nvPr>
            <p:ph type="chart" sz="quarter" idx="14"/>
          </p:nvPr>
        </p:nvSpPr>
        <p:spPr>
          <a:xfrm>
            <a:off x="6156562" y="1562634"/>
            <a:ext cx="1800000" cy="1440000"/>
          </a:xfrm>
        </p:spPr>
        <p:txBody>
          <a:bodyPr/>
          <a:lstStyle/>
          <a:p>
            <a:r>
              <a:rPr lang="de-DE" smtClean="0"/>
              <a:t>Diagramm durch Klicken auf Symbol hinzufügen</a:t>
            </a:r>
            <a:endParaRPr lang="de-DE"/>
          </a:p>
        </p:txBody>
      </p:sp>
      <p:sp>
        <p:nvSpPr>
          <p:cNvPr id="13" name="Diagrammplatzhalter 8"/>
          <p:cNvSpPr>
            <a:spLocks noGrp="1"/>
          </p:cNvSpPr>
          <p:nvPr>
            <p:ph type="chart" sz="quarter" idx="15"/>
          </p:nvPr>
        </p:nvSpPr>
        <p:spPr>
          <a:xfrm>
            <a:off x="8099091" y="1562634"/>
            <a:ext cx="1800000" cy="1440000"/>
          </a:xfrm>
        </p:spPr>
        <p:txBody>
          <a:bodyPr/>
          <a:lstStyle/>
          <a:p>
            <a:r>
              <a:rPr lang="de-DE" smtClean="0"/>
              <a:t>Diagramm durch Klicken auf Symbol hinzufügen</a:t>
            </a:r>
            <a:endParaRPr lang="de-DE" dirty="0"/>
          </a:p>
        </p:txBody>
      </p:sp>
      <p:sp>
        <p:nvSpPr>
          <p:cNvPr id="14" name="Diagrammplatzhalter 8"/>
          <p:cNvSpPr>
            <a:spLocks noGrp="1"/>
          </p:cNvSpPr>
          <p:nvPr>
            <p:ph type="chart" sz="quarter" idx="16"/>
          </p:nvPr>
        </p:nvSpPr>
        <p:spPr>
          <a:xfrm>
            <a:off x="10041620" y="1562634"/>
            <a:ext cx="1800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1800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4214033" y="3244731"/>
            <a:ext cx="1800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6156562" y="3244731"/>
            <a:ext cx="1800000" cy="1440000"/>
          </a:xfrm>
        </p:spPr>
        <p:txBody>
          <a:bodyPr/>
          <a:lstStyle/>
          <a:p>
            <a:r>
              <a:rPr lang="de-DE" smtClean="0"/>
              <a:t>Diagramm durch Klicken auf Symbol hinzufügen</a:t>
            </a:r>
            <a:endParaRPr lang="de-DE"/>
          </a:p>
        </p:txBody>
      </p:sp>
      <p:sp>
        <p:nvSpPr>
          <p:cNvPr id="19" name="Diagrammplatzhalter 8"/>
          <p:cNvSpPr>
            <a:spLocks noGrp="1"/>
          </p:cNvSpPr>
          <p:nvPr>
            <p:ph type="chart" sz="quarter" idx="20"/>
          </p:nvPr>
        </p:nvSpPr>
        <p:spPr>
          <a:xfrm>
            <a:off x="8099091" y="3244731"/>
            <a:ext cx="1800000" cy="1440000"/>
          </a:xfrm>
        </p:spPr>
        <p:txBody>
          <a:bodyPr/>
          <a:lstStyle/>
          <a:p>
            <a:r>
              <a:rPr lang="de-DE" smtClean="0"/>
              <a:t>Diagramm durch Klicken auf Symbol hinzufügen</a:t>
            </a:r>
            <a:endParaRPr lang="de-DE" dirty="0"/>
          </a:p>
        </p:txBody>
      </p:sp>
      <p:sp>
        <p:nvSpPr>
          <p:cNvPr id="20" name="Diagrammplatzhalter 8"/>
          <p:cNvSpPr>
            <a:spLocks noGrp="1"/>
          </p:cNvSpPr>
          <p:nvPr>
            <p:ph type="chart" sz="quarter" idx="21"/>
          </p:nvPr>
        </p:nvSpPr>
        <p:spPr>
          <a:xfrm>
            <a:off x="10041620" y="3244731"/>
            <a:ext cx="1800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1800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4214033" y="4902246"/>
            <a:ext cx="1800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6156562" y="4902246"/>
            <a:ext cx="1800000" cy="1440000"/>
          </a:xfrm>
        </p:spPr>
        <p:txBody>
          <a:bodyPr/>
          <a:lstStyle/>
          <a:p>
            <a:r>
              <a:rPr lang="de-DE" smtClean="0"/>
              <a:t>Diagramm durch Klicken auf Symbol hinzufügen</a:t>
            </a:r>
            <a:endParaRPr lang="de-DE"/>
          </a:p>
        </p:txBody>
      </p:sp>
      <p:sp>
        <p:nvSpPr>
          <p:cNvPr id="25" name="Diagrammplatzhalter 8"/>
          <p:cNvSpPr>
            <a:spLocks noGrp="1"/>
          </p:cNvSpPr>
          <p:nvPr>
            <p:ph type="chart" sz="quarter" idx="25"/>
          </p:nvPr>
        </p:nvSpPr>
        <p:spPr>
          <a:xfrm>
            <a:off x="8099091" y="4902246"/>
            <a:ext cx="1800000" cy="1440000"/>
          </a:xfrm>
        </p:spPr>
        <p:txBody>
          <a:bodyPr/>
          <a:lstStyle/>
          <a:p>
            <a:r>
              <a:rPr lang="de-DE" smtClean="0"/>
              <a:t>Diagramm durch Klicken auf Symbol hinzufügen</a:t>
            </a:r>
            <a:endParaRPr lang="de-DE" dirty="0"/>
          </a:p>
        </p:txBody>
      </p:sp>
      <p:sp>
        <p:nvSpPr>
          <p:cNvPr id="26" name="Diagrammplatzhalter 8"/>
          <p:cNvSpPr>
            <a:spLocks noGrp="1"/>
          </p:cNvSpPr>
          <p:nvPr>
            <p:ph type="chart" sz="quarter" idx="26"/>
          </p:nvPr>
        </p:nvSpPr>
        <p:spPr>
          <a:xfrm>
            <a:off x="10041620" y="4902246"/>
            <a:ext cx="1800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2593941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802630200"/>
      </p:ext>
    </p:extLst>
  </p:cSld>
  <p:clrMapOvr>
    <a:masterClrMapping/>
  </p:clrMapOvr>
  <p:transition spd="med">
    <p:fade/>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4 Einflüsse">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5" name="Arrow">
            <a:extLst>
              <a:ext uri="{FF2B5EF4-FFF2-40B4-BE49-F238E27FC236}">
                <a16:creationId xmlns:a16="http://schemas.microsoft.com/office/drawing/2014/main" id="{26993168-5BD7-432D-A811-DD8E39890485}"/>
              </a:ext>
            </a:extLst>
          </p:cNvPr>
          <p:cNvGrpSpPr/>
          <p:nvPr>
            <p:custDataLst>
              <p:tags r:id="rId2"/>
            </p:custDataLst>
          </p:nvPr>
        </p:nvGrpSpPr>
        <p:grpSpPr>
          <a:xfrm>
            <a:off x="3885409" y="3236651"/>
            <a:ext cx="353822" cy="662708"/>
            <a:chOff x="9758693" y="5365038"/>
            <a:chExt cx="361504" cy="660818"/>
          </a:xfrm>
          <a:solidFill>
            <a:srgbClr val="0FB869"/>
          </a:solidFill>
        </p:grpSpPr>
        <p:sp>
          <p:nvSpPr>
            <p:cNvPr id="6" name="MIO_OBJECT5">
              <a:extLst>
                <a:ext uri="{FF2B5EF4-FFF2-40B4-BE49-F238E27FC236}">
                  <a16:creationId xmlns:a16="http://schemas.microsoft.com/office/drawing/2014/main" id="{ADB12B74-9308-45BE-811E-238D7F9CCF99}"/>
                </a:ext>
              </a:extLst>
            </p:cNvPr>
            <p:cNvSpPr>
              <a:spLocks/>
            </p:cNvSpPr>
            <p:nvPr>
              <p:custDataLst>
                <p:tags r:id="rId12"/>
              </p:custDataLst>
            </p:nvPr>
          </p:nvSpPr>
          <p:spPr bwMode="gray">
            <a:xfrm>
              <a:off x="9758693" y="5365038"/>
              <a:ext cx="215147" cy="660818"/>
            </a:xfrm>
            <a:prstGeom prst="chevron">
              <a:avLst>
                <a:gd name="adj" fmla="val 84727"/>
              </a:avLst>
            </a:prstGeom>
            <a:grp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595959"/>
                </a:solidFill>
              </a:endParaRPr>
            </a:p>
          </p:txBody>
        </p:sp>
        <p:sp>
          <p:nvSpPr>
            <p:cNvPr id="7" name="MIO_OBJECT5">
              <a:extLst>
                <a:ext uri="{FF2B5EF4-FFF2-40B4-BE49-F238E27FC236}">
                  <a16:creationId xmlns:a16="http://schemas.microsoft.com/office/drawing/2014/main" id="{D6012E73-47EF-433D-A04E-A7AEA9D205C1}"/>
                </a:ext>
              </a:extLst>
            </p:cNvPr>
            <p:cNvSpPr>
              <a:spLocks/>
            </p:cNvSpPr>
            <p:nvPr>
              <p:custDataLst>
                <p:tags r:id="rId13"/>
              </p:custDataLst>
            </p:nvPr>
          </p:nvSpPr>
          <p:spPr bwMode="gray">
            <a:xfrm>
              <a:off x="9905050" y="5365038"/>
              <a:ext cx="215147" cy="660818"/>
            </a:xfrm>
            <a:prstGeom prst="chevron">
              <a:avLst>
                <a:gd name="adj" fmla="val 84727"/>
              </a:avLst>
            </a:prstGeom>
            <a:grp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595959"/>
                </a:solidFill>
              </a:endParaRPr>
            </a:p>
          </p:txBody>
        </p:sp>
      </p:grpSp>
      <p:grpSp>
        <p:nvGrpSpPr>
          <p:cNvPr id="8" name="Arrow">
            <a:extLst>
              <a:ext uri="{FF2B5EF4-FFF2-40B4-BE49-F238E27FC236}">
                <a16:creationId xmlns:a16="http://schemas.microsoft.com/office/drawing/2014/main" id="{32049A5A-FA65-4172-8C30-1D5500C097E4}"/>
              </a:ext>
            </a:extLst>
          </p:cNvPr>
          <p:cNvGrpSpPr/>
          <p:nvPr>
            <p:custDataLst>
              <p:tags r:id="rId3"/>
            </p:custDataLst>
          </p:nvPr>
        </p:nvGrpSpPr>
        <p:grpSpPr>
          <a:xfrm rot="16200000">
            <a:off x="5960135" y="3920059"/>
            <a:ext cx="271730" cy="484772"/>
            <a:chOff x="9758693" y="5365038"/>
            <a:chExt cx="361504" cy="660818"/>
          </a:xfrm>
          <a:solidFill>
            <a:srgbClr val="365EA0"/>
          </a:solidFill>
        </p:grpSpPr>
        <p:sp>
          <p:nvSpPr>
            <p:cNvPr id="9" name="MIO_OBJECT4">
              <a:extLst>
                <a:ext uri="{FF2B5EF4-FFF2-40B4-BE49-F238E27FC236}">
                  <a16:creationId xmlns:a16="http://schemas.microsoft.com/office/drawing/2014/main" id="{82071D51-5BA8-4E08-9AB7-0F82E45707E5}"/>
                </a:ext>
              </a:extLst>
            </p:cNvPr>
            <p:cNvSpPr>
              <a:spLocks/>
            </p:cNvSpPr>
            <p:nvPr>
              <p:custDataLst>
                <p:tags r:id="rId10"/>
              </p:custDataLst>
            </p:nvPr>
          </p:nvSpPr>
          <p:spPr bwMode="gray">
            <a:xfrm>
              <a:off x="9758693" y="5365038"/>
              <a:ext cx="215147" cy="660818"/>
            </a:xfrm>
            <a:prstGeom prst="chevron">
              <a:avLst>
                <a:gd name="adj" fmla="val 84727"/>
              </a:avLst>
            </a:prstGeom>
            <a:grpFill/>
            <a:ln w="12700" cap="flat" cmpd="sng" algn="ctr">
              <a:no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595959"/>
                </a:solidFill>
              </a:endParaRPr>
            </a:p>
          </p:txBody>
        </p:sp>
        <p:sp>
          <p:nvSpPr>
            <p:cNvPr id="10" name="MIO_OBJECT4">
              <a:extLst>
                <a:ext uri="{FF2B5EF4-FFF2-40B4-BE49-F238E27FC236}">
                  <a16:creationId xmlns:a16="http://schemas.microsoft.com/office/drawing/2014/main" id="{845D7267-EADA-47EB-B048-E1E68CE76F36}"/>
                </a:ext>
              </a:extLst>
            </p:cNvPr>
            <p:cNvSpPr>
              <a:spLocks/>
            </p:cNvSpPr>
            <p:nvPr>
              <p:custDataLst>
                <p:tags r:id="rId11"/>
              </p:custDataLst>
            </p:nvPr>
          </p:nvSpPr>
          <p:spPr bwMode="gray">
            <a:xfrm>
              <a:off x="9905050" y="5365038"/>
              <a:ext cx="215147" cy="660818"/>
            </a:xfrm>
            <a:prstGeom prst="chevron">
              <a:avLst>
                <a:gd name="adj" fmla="val 84727"/>
              </a:avLst>
            </a:prstGeom>
            <a:grpFill/>
            <a:ln w="12700" cap="flat" cmpd="sng" algn="ctr">
              <a:no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595959"/>
                </a:solidFill>
              </a:endParaRPr>
            </a:p>
          </p:txBody>
        </p:sp>
      </p:grpSp>
      <p:grpSp>
        <p:nvGrpSpPr>
          <p:cNvPr id="11" name="Arrow">
            <a:extLst>
              <a:ext uri="{FF2B5EF4-FFF2-40B4-BE49-F238E27FC236}">
                <a16:creationId xmlns:a16="http://schemas.microsoft.com/office/drawing/2014/main" id="{9CEF111E-9B2D-4CD4-BE3E-E7E0AAEDA534}"/>
              </a:ext>
            </a:extLst>
          </p:cNvPr>
          <p:cNvGrpSpPr/>
          <p:nvPr>
            <p:custDataLst>
              <p:tags r:id="rId4"/>
            </p:custDataLst>
          </p:nvPr>
        </p:nvGrpSpPr>
        <p:grpSpPr>
          <a:xfrm rot="10800000">
            <a:off x="7952772" y="3236651"/>
            <a:ext cx="353822" cy="662708"/>
            <a:chOff x="9758693" y="5365038"/>
            <a:chExt cx="361504" cy="660818"/>
          </a:xfrm>
          <a:solidFill>
            <a:srgbClr val="365EA0"/>
          </a:solidFill>
        </p:grpSpPr>
        <p:sp>
          <p:nvSpPr>
            <p:cNvPr id="12" name="MIO_OBJECT2">
              <a:extLst>
                <a:ext uri="{FF2B5EF4-FFF2-40B4-BE49-F238E27FC236}">
                  <a16:creationId xmlns:a16="http://schemas.microsoft.com/office/drawing/2014/main" id="{31424B08-5534-43F1-A35E-1BA6FA339DB0}"/>
                </a:ext>
              </a:extLst>
            </p:cNvPr>
            <p:cNvSpPr>
              <a:spLocks/>
            </p:cNvSpPr>
            <p:nvPr>
              <p:custDataLst>
                <p:tags r:id="rId8"/>
              </p:custDataLst>
            </p:nvPr>
          </p:nvSpPr>
          <p:spPr bwMode="gray">
            <a:xfrm>
              <a:off x="9758693" y="5365038"/>
              <a:ext cx="215147" cy="660818"/>
            </a:xfrm>
            <a:prstGeom prst="chevron">
              <a:avLst>
                <a:gd name="adj" fmla="val 84727"/>
              </a:avLst>
            </a:prstGeom>
            <a:grpFill/>
            <a:ln w="12700" cap="flat" cmpd="sng" algn="ctr">
              <a:solidFill>
                <a:srgbClr val="365EA0"/>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595959"/>
                </a:solidFill>
              </a:endParaRPr>
            </a:p>
          </p:txBody>
        </p:sp>
        <p:sp>
          <p:nvSpPr>
            <p:cNvPr id="13" name="MIO_OBJECT2">
              <a:extLst>
                <a:ext uri="{FF2B5EF4-FFF2-40B4-BE49-F238E27FC236}">
                  <a16:creationId xmlns:a16="http://schemas.microsoft.com/office/drawing/2014/main" id="{C2FECBF6-3CB2-4A99-A0CA-2F1E540D7B4C}"/>
                </a:ext>
              </a:extLst>
            </p:cNvPr>
            <p:cNvSpPr>
              <a:spLocks/>
            </p:cNvSpPr>
            <p:nvPr>
              <p:custDataLst>
                <p:tags r:id="rId9"/>
              </p:custDataLst>
            </p:nvPr>
          </p:nvSpPr>
          <p:spPr bwMode="gray">
            <a:xfrm>
              <a:off x="9905050" y="5365038"/>
              <a:ext cx="215147" cy="660818"/>
            </a:xfrm>
            <a:prstGeom prst="chevron">
              <a:avLst>
                <a:gd name="adj" fmla="val 84727"/>
              </a:avLst>
            </a:prstGeom>
            <a:grpFill/>
            <a:ln w="12700" cap="flat" cmpd="sng" algn="ctr">
              <a:solidFill>
                <a:srgbClr val="365EA0"/>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595959"/>
                </a:solidFill>
              </a:endParaRPr>
            </a:p>
          </p:txBody>
        </p:sp>
      </p:grpSp>
      <p:grpSp>
        <p:nvGrpSpPr>
          <p:cNvPr id="14" name="Arrow">
            <a:extLst>
              <a:ext uri="{FF2B5EF4-FFF2-40B4-BE49-F238E27FC236}">
                <a16:creationId xmlns:a16="http://schemas.microsoft.com/office/drawing/2014/main" id="{D2842D2B-DE77-4C97-86CB-D01FA1EBAD54}"/>
              </a:ext>
            </a:extLst>
          </p:cNvPr>
          <p:cNvGrpSpPr/>
          <p:nvPr>
            <p:custDataLst>
              <p:tags r:id="rId5"/>
            </p:custDataLst>
          </p:nvPr>
        </p:nvGrpSpPr>
        <p:grpSpPr>
          <a:xfrm rot="5400000">
            <a:off x="5960135" y="2748923"/>
            <a:ext cx="271730" cy="484772"/>
            <a:chOff x="9758693" y="5365038"/>
            <a:chExt cx="361504" cy="660818"/>
          </a:xfrm>
          <a:solidFill>
            <a:srgbClr val="0FB869"/>
          </a:solidFill>
        </p:grpSpPr>
        <p:sp>
          <p:nvSpPr>
            <p:cNvPr id="15" name="MIO_OBJECT1">
              <a:extLst>
                <a:ext uri="{FF2B5EF4-FFF2-40B4-BE49-F238E27FC236}">
                  <a16:creationId xmlns:a16="http://schemas.microsoft.com/office/drawing/2014/main" id="{01BF5A0F-FD9E-45CB-9E83-F8536FA412CD}"/>
                </a:ext>
              </a:extLst>
            </p:cNvPr>
            <p:cNvSpPr>
              <a:spLocks/>
            </p:cNvSpPr>
            <p:nvPr>
              <p:custDataLst>
                <p:tags r:id="rId6"/>
              </p:custDataLst>
            </p:nvPr>
          </p:nvSpPr>
          <p:spPr bwMode="gray">
            <a:xfrm>
              <a:off x="9758693" y="5365038"/>
              <a:ext cx="215147" cy="660818"/>
            </a:xfrm>
            <a:prstGeom prst="chevron">
              <a:avLst>
                <a:gd name="adj" fmla="val 84727"/>
              </a:avLst>
            </a:prstGeom>
            <a:grp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595959"/>
                </a:solidFill>
              </a:endParaRPr>
            </a:p>
          </p:txBody>
        </p:sp>
        <p:sp>
          <p:nvSpPr>
            <p:cNvPr id="16" name="MIO_OBJECT1">
              <a:extLst>
                <a:ext uri="{FF2B5EF4-FFF2-40B4-BE49-F238E27FC236}">
                  <a16:creationId xmlns:a16="http://schemas.microsoft.com/office/drawing/2014/main" id="{BD4B6235-B49F-4F82-80DB-924856D82393}"/>
                </a:ext>
              </a:extLst>
            </p:cNvPr>
            <p:cNvSpPr>
              <a:spLocks/>
            </p:cNvSpPr>
            <p:nvPr>
              <p:custDataLst>
                <p:tags r:id="rId7"/>
              </p:custDataLst>
            </p:nvPr>
          </p:nvSpPr>
          <p:spPr bwMode="gray">
            <a:xfrm>
              <a:off x="9905050" y="5365038"/>
              <a:ext cx="215147" cy="660818"/>
            </a:xfrm>
            <a:prstGeom prst="chevron">
              <a:avLst>
                <a:gd name="adj" fmla="val 84727"/>
              </a:avLst>
            </a:prstGeom>
            <a:grp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595959"/>
                </a:solidFill>
              </a:endParaRPr>
            </a:p>
          </p:txBody>
        </p:sp>
      </p:grpSp>
      <p:sp>
        <p:nvSpPr>
          <p:cNvPr id="17" name="Textplatzhalter 30"/>
          <p:cNvSpPr>
            <a:spLocks noGrp="1"/>
          </p:cNvSpPr>
          <p:nvPr>
            <p:ph type="body" sz="quarter" idx="10"/>
          </p:nvPr>
        </p:nvSpPr>
        <p:spPr>
          <a:xfrm>
            <a:off x="416911" y="2820552"/>
            <a:ext cx="3240000" cy="360000"/>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32"/>
          <p:cNvSpPr>
            <a:spLocks noGrp="1"/>
          </p:cNvSpPr>
          <p:nvPr>
            <p:ph type="body" sz="quarter" idx="11"/>
          </p:nvPr>
        </p:nvSpPr>
        <p:spPr>
          <a:xfrm>
            <a:off x="492109" y="3222366"/>
            <a:ext cx="3065462" cy="1366837"/>
          </a:xfrm>
        </p:spPr>
        <p:txBody>
          <a:bodyP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30"/>
          <p:cNvSpPr>
            <a:spLocks noGrp="1"/>
          </p:cNvSpPr>
          <p:nvPr>
            <p:ph type="body" sz="quarter" idx="12"/>
          </p:nvPr>
        </p:nvSpPr>
        <p:spPr>
          <a:xfrm>
            <a:off x="8607986" y="2792081"/>
            <a:ext cx="3240000" cy="360000"/>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32"/>
          <p:cNvSpPr>
            <a:spLocks noGrp="1"/>
          </p:cNvSpPr>
          <p:nvPr>
            <p:ph type="body" sz="quarter" idx="13"/>
          </p:nvPr>
        </p:nvSpPr>
        <p:spPr>
          <a:xfrm>
            <a:off x="8723384" y="3193895"/>
            <a:ext cx="3065462" cy="1366837"/>
          </a:xfrm>
        </p:spPr>
        <p:txBody>
          <a:bodyP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30"/>
          <p:cNvSpPr>
            <a:spLocks noGrp="1"/>
          </p:cNvSpPr>
          <p:nvPr>
            <p:ph type="body" sz="quarter" idx="14"/>
          </p:nvPr>
        </p:nvSpPr>
        <p:spPr>
          <a:xfrm>
            <a:off x="4489833" y="931040"/>
            <a:ext cx="3240000" cy="360000"/>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32"/>
          <p:cNvSpPr>
            <a:spLocks noGrp="1"/>
          </p:cNvSpPr>
          <p:nvPr>
            <p:ph type="body" sz="quarter" idx="15"/>
          </p:nvPr>
        </p:nvSpPr>
        <p:spPr>
          <a:xfrm>
            <a:off x="4089679" y="1302711"/>
            <a:ext cx="4039438" cy="1366837"/>
          </a:xfrm>
        </p:spPr>
        <p:txBody>
          <a:bodyP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Textplatzhalter 30"/>
          <p:cNvSpPr>
            <a:spLocks noGrp="1"/>
          </p:cNvSpPr>
          <p:nvPr>
            <p:ph type="body" sz="quarter" idx="16"/>
          </p:nvPr>
        </p:nvSpPr>
        <p:spPr>
          <a:xfrm>
            <a:off x="4489833" y="4326413"/>
            <a:ext cx="3240000" cy="360000"/>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4" name="Textplatzhalter 32"/>
          <p:cNvSpPr>
            <a:spLocks noGrp="1"/>
          </p:cNvSpPr>
          <p:nvPr>
            <p:ph type="body" sz="quarter" idx="17"/>
          </p:nvPr>
        </p:nvSpPr>
        <p:spPr>
          <a:xfrm>
            <a:off x="4089679" y="4644294"/>
            <a:ext cx="4039438" cy="1366837"/>
          </a:xfrm>
        </p:spPr>
        <p:txBody>
          <a:bodyP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32"/>
          <p:cNvSpPr>
            <a:spLocks noGrp="1"/>
          </p:cNvSpPr>
          <p:nvPr>
            <p:ph type="body" sz="quarter" idx="18"/>
          </p:nvPr>
        </p:nvSpPr>
        <p:spPr>
          <a:xfrm>
            <a:off x="4425462" y="3214638"/>
            <a:ext cx="3348000" cy="720000"/>
          </a:xfrm>
          <a:solidFill>
            <a:schemeClr val="bg1">
              <a:lumMod val="95000"/>
            </a:schemeClr>
          </a:solidFill>
        </p:spPr>
        <p:txBody>
          <a:bodyP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41728339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ÖP_Genehmigungen">
    <p:spTree>
      <p:nvGrpSpPr>
        <p:cNvPr id="1" name=""/>
        <p:cNvGrpSpPr/>
        <p:nvPr/>
      </p:nvGrpSpPr>
      <p:grpSpPr>
        <a:xfrm>
          <a:off x="0" y="0"/>
          <a:ext cx="0" cy="0"/>
          <a:chOff x="0" y="0"/>
          <a:chExt cx="0" cy="0"/>
        </a:xfrm>
      </p:grpSpPr>
      <p:sp>
        <p:nvSpPr>
          <p:cNvPr id="54" name="Rechteck 53"/>
          <p:cNvSpPr/>
          <p:nvPr/>
        </p:nvSpPr>
        <p:spPr>
          <a:xfrm>
            <a:off x="0" y="4790662"/>
            <a:ext cx="12192000" cy="1689652"/>
          </a:xfrm>
          <a:prstGeom prst="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18" name="Diagrammplatzhalter 2"/>
          <p:cNvSpPr>
            <a:spLocks noGrp="1"/>
          </p:cNvSpPr>
          <p:nvPr>
            <p:ph type="chart" sz="quarter" idx="13"/>
          </p:nvPr>
        </p:nvSpPr>
        <p:spPr>
          <a:xfrm>
            <a:off x="92824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06041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519259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732476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5" name="Textplatzhalter 4"/>
          <p:cNvSpPr>
            <a:spLocks noGrp="1"/>
          </p:cNvSpPr>
          <p:nvPr>
            <p:ph type="body" sz="quarter" idx="29"/>
          </p:nvPr>
        </p:nvSpPr>
        <p:spPr>
          <a:xfrm>
            <a:off x="9670122" y="1421295"/>
            <a:ext cx="2461900" cy="3179585"/>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670122" y="4819827"/>
            <a:ext cx="2461900" cy="1623701"/>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Diagrammplatzhalter 2"/>
          <p:cNvSpPr>
            <a:spLocks noGrp="1"/>
          </p:cNvSpPr>
          <p:nvPr>
            <p:ph type="chart" sz="quarter" idx="31"/>
          </p:nvPr>
        </p:nvSpPr>
        <p:spPr>
          <a:xfrm>
            <a:off x="93536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1" name="Diagrammplatzhalter 2"/>
          <p:cNvSpPr>
            <a:spLocks noGrp="1"/>
          </p:cNvSpPr>
          <p:nvPr>
            <p:ph type="chart" sz="quarter" idx="32"/>
          </p:nvPr>
        </p:nvSpPr>
        <p:spPr>
          <a:xfrm>
            <a:off x="306754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2" name="Diagrammplatzhalter 2"/>
          <p:cNvSpPr>
            <a:spLocks noGrp="1"/>
          </p:cNvSpPr>
          <p:nvPr>
            <p:ph type="chart" sz="quarter" idx="33"/>
          </p:nvPr>
        </p:nvSpPr>
        <p:spPr>
          <a:xfrm>
            <a:off x="519971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3" name="Diagrammplatzhalter 2"/>
          <p:cNvSpPr>
            <a:spLocks noGrp="1"/>
          </p:cNvSpPr>
          <p:nvPr>
            <p:ph type="chart" sz="quarter" idx="34"/>
          </p:nvPr>
        </p:nvSpPr>
        <p:spPr>
          <a:xfrm>
            <a:off x="733189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8" name="Diagrammplatzhalter 2"/>
          <p:cNvSpPr>
            <a:spLocks noGrp="1"/>
          </p:cNvSpPr>
          <p:nvPr>
            <p:ph type="chart" sz="quarter" idx="39"/>
          </p:nvPr>
        </p:nvSpPr>
        <p:spPr>
          <a:xfrm>
            <a:off x="93393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9" name="Diagrammplatzhalter 2"/>
          <p:cNvSpPr>
            <a:spLocks noGrp="1"/>
          </p:cNvSpPr>
          <p:nvPr>
            <p:ph type="chart" sz="quarter" idx="40"/>
          </p:nvPr>
        </p:nvSpPr>
        <p:spPr>
          <a:xfrm>
            <a:off x="306611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0" name="Diagrammplatzhalter 2"/>
          <p:cNvSpPr>
            <a:spLocks noGrp="1"/>
          </p:cNvSpPr>
          <p:nvPr>
            <p:ph type="chart" sz="quarter" idx="41"/>
          </p:nvPr>
        </p:nvSpPr>
        <p:spPr>
          <a:xfrm>
            <a:off x="519828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1" name="Diagrammplatzhalter 2"/>
          <p:cNvSpPr>
            <a:spLocks noGrp="1"/>
          </p:cNvSpPr>
          <p:nvPr>
            <p:ph type="chart" sz="quarter" idx="42"/>
          </p:nvPr>
        </p:nvSpPr>
        <p:spPr>
          <a:xfrm>
            <a:off x="733046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grpSp>
        <p:nvGrpSpPr>
          <p:cNvPr id="36" name="City"/>
          <p:cNvGrpSpPr>
            <a:grpSpLocks noChangeAspect="1"/>
          </p:cNvGrpSpPr>
          <p:nvPr>
            <p:custDataLst>
              <p:tags r:id="rId3"/>
            </p:custDataLst>
          </p:nvPr>
        </p:nvGrpSpPr>
        <p:grpSpPr>
          <a:xfrm>
            <a:off x="135834" y="3460932"/>
            <a:ext cx="557418" cy="432000"/>
            <a:chOff x="911765" y="824991"/>
            <a:chExt cx="600000" cy="465000"/>
          </a:xfrm>
          <a:solidFill>
            <a:schemeClr val="accent3">
              <a:lumMod val="40000"/>
              <a:lumOff val="60000"/>
            </a:schemeClr>
          </a:solidFill>
        </p:grpSpPr>
        <p:sp>
          <p:nvSpPr>
            <p:cNvPr id="37" name="MIO_PICTOGRAM_PART2">
              <a:extLst>
                <a:ext uri="{FF2B5EF4-FFF2-40B4-BE49-F238E27FC236}">
                  <a16:creationId xmlns:a16="http://schemas.microsoft.com/office/drawing/2014/main" id="{0ED409D8-2B9B-451C-888E-7C8572396259}"/>
                </a:ext>
              </a:extLst>
            </p:cNvPr>
            <p:cNvSpPr/>
            <p:nvPr>
              <p:custDataLst>
                <p:tags r:id="rId8"/>
              </p:custDataLst>
            </p:nvPr>
          </p:nvSpPr>
          <p:spPr>
            <a:xfrm>
              <a:off x="911765" y="1019991"/>
              <a:ext cx="180000" cy="270000"/>
            </a:xfrm>
            <a:custGeom>
              <a:avLst/>
              <a:gdLst>
                <a:gd name="connsiteX0" fmla="*/ 33750 w 135000"/>
                <a:gd name="connsiteY0" fmla="*/ 123750 h 202500"/>
                <a:gd name="connsiteX1" fmla="*/ 56250 w 135000"/>
                <a:gd name="connsiteY1" fmla="*/ 123750 h 202500"/>
                <a:gd name="connsiteX2" fmla="*/ 56250 w 135000"/>
                <a:gd name="connsiteY2" fmla="*/ 146250 h 202500"/>
                <a:gd name="connsiteX3" fmla="*/ 33750 w 135000"/>
                <a:gd name="connsiteY3" fmla="*/ 146250 h 202500"/>
                <a:gd name="connsiteX4" fmla="*/ 33750 w 135000"/>
                <a:gd name="connsiteY4" fmla="*/ 123750 h 202500"/>
                <a:gd name="connsiteX5" fmla="*/ 33750 w 135000"/>
                <a:gd name="connsiteY5" fmla="*/ 78750 h 202500"/>
                <a:gd name="connsiteX6" fmla="*/ 56250 w 135000"/>
                <a:gd name="connsiteY6" fmla="*/ 78750 h 202500"/>
                <a:gd name="connsiteX7" fmla="*/ 56250 w 135000"/>
                <a:gd name="connsiteY7" fmla="*/ 101250 h 202500"/>
                <a:gd name="connsiteX8" fmla="*/ 33750 w 135000"/>
                <a:gd name="connsiteY8" fmla="*/ 101250 h 202500"/>
                <a:gd name="connsiteX9" fmla="*/ 33750 w 135000"/>
                <a:gd name="connsiteY9" fmla="*/ 78750 h 202500"/>
                <a:gd name="connsiteX10" fmla="*/ 33750 w 135000"/>
                <a:gd name="connsiteY10" fmla="*/ 33750 h 202500"/>
                <a:gd name="connsiteX11" fmla="*/ 56250 w 135000"/>
                <a:gd name="connsiteY11" fmla="*/ 33750 h 202500"/>
                <a:gd name="connsiteX12" fmla="*/ 56250 w 135000"/>
                <a:gd name="connsiteY12" fmla="*/ 56250 h 202500"/>
                <a:gd name="connsiteX13" fmla="*/ 33750 w 135000"/>
                <a:gd name="connsiteY13" fmla="*/ 56250 h 202500"/>
                <a:gd name="connsiteX14" fmla="*/ 33750 w 135000"/>
                <a:gd name="connsiteY14" fmla="*/ 33750 h 202500"/>
                <a:gd name="connsiteX15" fmla="*/ 78750 w 135000"/>
                <a:gd name="connsiteY15" fmla="*/ 123750 h 202500"/>
                <a:gd name="connsiteX16" fmla="*/ 101250 w 135000"/>
                <a:gd name="connsiteY16" fmla="*/ 123750 h 202500"/>
                <a:gd name="connsiteX17" fmla="*/ 101250 w 135000"/>
                <a:gd name="connsiteY17" fmla="*/ 146250 h 202500"/>
                <a:gd name="connsiteX18" fmla="*/ 78750 w 135000"/>
                <a:gd name="connsiteY18" fmla="*/ 146250 h 202500"/>
                <a:gd name="connsiteX19" fmla="*/ 78750 w 135000"/>
                <a:gd name="connsiteY19" fmla="*/ 123750 h 202500"/>
                <a:gd name="connsiteX20" fmla="*/ 78750 w 135000"/>
                <a:gd name="connsiteY20" fmla="*/ 78750 h 202500"/>
                <a:gd name="connsiteX21" fmla="*/ 101250 w 135000"/>
                <a:gd name="connsiteY21" fmla="*/ 78750 h 202500"/>
                <a:gd name="connsiteX22" fmla="*/ 101250 w 135000"/>
                <a:gd name="connsiteY22" fmla="*/ 101250 h 202500"/>
                <a:gd name="connsiteX23" fmla="*/ 78750 w 135000"/>
                <a:gd name="connsiteY23" fmla="*/ 101250 h 202500"/>
                <a:gd name="connsiteX24" fmla="*/ 78750 w 135000"/>
                <a:gd name="connsiteY24" fmla="*/ 78750 h 202500"/>
                <a:gd name="connsiteX25" fmla="*/ 78750 w 135000"/>
                <a:gd name="connsiteY25" fmla="*/ 33750 h 202500"/>
                <a:gd name="connsiteX26" fmla="*/ 101250 w 135000"/>
                <a:gd name="connsiteY26" fmla="*/ 33750 h 202500"/>
                <a:gd name="connsiteX27" fmla="*/ 101250 w 135000"/>
                <a:gd name="connsiteY27" fmla="*/ 56250 h 202500"/>
                <a:gd name="connsiteX28" fmla="*/ 78750 w 135000"/>
                <a:gd name="connsiteY28" fmla="*/ 56250 h 202500"/>
                <a:gd name="connsiteX29" fmla="*/ 78750 w 135000"/>
                <a:gd name="connsiteY29" fmla="*/ 33750 h 202500"/>
                <a:gd name="connsiteX30" fmla="*/ 0 w 135000"/>
                <a:gd name="connsiteY30" fmla="*/ 202500 h 202500"/>
                <a:gd name="connsiteX31" fmla="*/ 56250 w 135000"/>
                <a:gd name="connsiteY31" fmla="*/ 202500 h 202500"/>
                <a:gd name="connsiteX32" fmla="*/ 56250 w 135000"/>
                <a:gd name="connsiteY32" fmla="*/ 168750 h 202500"/>
                <a:gd name="connsiteX33" fmla="*/ 78750 w 135000"/>
                <a:gd name="connsiteY33" fmla="*/ 168750 h 202500"/>
                <a:gd name="connsiteX34" fmla="*/ 78750 w 135000"/>
                <a:gd name="connsiteY34" fmla="*/ 202500 h 202500"/>
                <a:gd name="connsiteX35" fmla="*/ 135000 w 135000"/>
                <a:gd name="connsiteY35" fmla="*/ 202500 h 202500"/>
                <a:gd name="connsiteX36" fmla="*/ 135000 w 135000"/>
                <a:gd name="connsiteY36" fmla="*/ 0 h 202500"/>
                <a:gd name="connsiteX37" fmla="*/ 0 w 135000"/>
                <a:gd name="connsiteY37" fmla="*/ 0 h 202500"/>
                <a:gd name="connsiteX38" fmla="*/ 0 w 135000"/>
                <a:gd name="connsiteY38" fmla="*/ 202500 h 2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5000" h="202500">
                  <a:moveTo>
                    <a:pt x="33750" y="123750"/>
                  </a:moveTo>
                  <a:lnTo>
                    <a:pt x="56250" y="123750"/>
                  </a:lnTo>
                  <a:lnTo>
                    <a:pt x="56250" y="146250"/>
                  </a:lnTo>
                  <a:lnTo>
                    <a:pt x="33750" y="146250"/>
                  </a:lnTo>
                  <a:lnTo>
                    <a:pt x="33750" y="123750"/>
                  </a:lnTo>
                  <a:close/>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123750"/>
                  </a:moveTo>
                  <a:lnTo>
                    <a:pt x="101250" y="123750"/>
                  </a:lnTo>
                  <a:lnTo>
                    <a:pt x="101250" y="146250"/>
                  </a:lnTo>
                  <a:lnTo>
                    <a:pt x="78750" y="146250"/>
                  </a:lnTo>
                  <a:lnTo>
                    <a:pt x="78750" y="12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202500"/>
                  </a:moveTo>
                  <a:lnTo>
                    <a:pt x="56250" y="202500"/>
                  </a:lnTo>
                  <a:lnTo>
                    <a:pt x="56250" y="168750"/>
                  </a:lnTo>
                  <a:lnTo>
                    <a:pt x="78750" y="168750"/>
                  </a:lnTo>
                  <a:lnTo>
                    <a:pt x="78750" y="202500"/>
                  </a:lnTo>
                  <a:lnTo>
                    <a:pt x="135000" y="202500"/>
                  </a:lnTo>
                  <a:lnTo>
                    <a:pt x="135000" y="0"/>
                  </a:lnTo>
                  <a:lnTo>
                    <a:pt x="0" y="0"/>
                  </a:lnTo>
                  <a:lnTo>
                    <a:pt x="0" y="202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8" name="MIO_PICTOGRAM_PART2">
              <a:extLst>
                <a:ext uri="{FF2B5EF4-FFF2-40B4-BE49-F238E27FC236}">
                  <a16:creationId xmlns:a16="http://schemas.microsoft.com/office/drawing/2014/main" id="{789E32FE-DB96-40E0-8022-8B6B077B012C}"/>
                </a:ext>
              </a:extLst>
            </p:cNvPr>
            <p:cNvSpPr/>
            <p:nvPr>
              <p:custDataLst>
                <p:tags r:id="rId9"/>
              </p:custDataLst>
            </p:nvPr>
          </p:nvSpPr>
          <p:spPr>
            <a:xfrm>
              <a:off x="1121765" y="1079991"/>
              <a:ext cx="180000" cy="210000"/>
            </a:xfrm>
            <a:custGeom>
              <a:avLst/>
              <a:gdLst>
                <a:gd name="connsiteX0" fmla="*/ 33750 w 135000"/>
                <a:gd name="connsiteY0" fmla="*/ 78750 h 157500"/>
                <a:gd name="connsiteX1" fmla="*/ 56250 w 135000"/>
                <a:gd name="connsiteY1" fmla="*/ 78750 h 157500"/>
                <a:gd name="connsiteX2" fmla="*/ 56250 w 135000"/>
                <a:gd name="connsiteY2" fmla="*/ 101250 h 157500"/>
                <a:gd name="connsiteX3" fmla="*/ 33750 w 135000"/>
                <a:gd name="connsiteY3" fmla="*/ 101250 h 157500"/>
                <a:gd name="connsiteX4" fmla="*/ 33750 w 135000"/>
                <a:gd name="connsiteY4" fmla="*/ 78750 h 157500"/>
                <a:gd name="connsiteX5" fmla="*/ 33750 w 135000"/>
                <a:gd name="connsiteY5" fmla="*/ 33750 h 157500"/>
                <a:gd name="connsiteX6" fmla="*/ 56250 w 135000"/>
                <a:gd name="connsiteY6" fmla="*/ 33750 h 157500"/>
                <a:gd name="connsiteX7" fmla="*/ 56250 w 135000"/>
                <a:gd name="connsiteY7" fmla="*/ 56250 h 157500"/>
                <a:gd name="connsiteX8" fmla="*/ 33750 w 135000"/>
                <a:gd name="connsiteY8" fmla="*/ 56250 h 157500"/>
                <a:gd name="connsiteX9" fmla="*/ 33750 w 135000"/>
                <a:gd name="connsiteY9" fmla="*/ 33750 h 157500"/>
                <a:gd name="connsiteX10" fmla="*/ 78750 w 135000"/>
                <a:gd name="connsiteY10" fmla="*/ 78750 h 157500"/>
                <a:gd name="connsiteX11" fmla="*/ 101250 w 135000"/>
                <a:gd name="connsiteY11" fmla="*/ 78750 h 157500"/>
                <a:gd name="connsiteX12" fmla="*/ 101250 w 135000"/>
                <a:gd name="connsiteY12" fmla="*/ 101250 h 157500"/>
                <a:gd name="connsiteX13" fmla="*/ 78750 w 135000"/>
                <a:gd name="connsiteY13" fmla="*/ 101250 h 157500"/>
                <a:gd name="connsiteX14" fmla="*/ 78750 w 135000"/>
                <a:gd name="connsiteY14" fmla="*/ 78750 h 157500"/>
                <a:gd name="connsiteX15" fmla="*/ 78750 w 135000"/>
                <a:gd name="connsiteY15" fmla="*/ 33750 h 157500"/>
                <a:gd name="connsiteX16" fmla="*/ 101250 w 135000"/>
                <a:gd name="connsiteY16" fmla="*/ 33750 h 157500"/>
                <a:gd name="connsiteX17" fmla="*/ 101250 w 135000"/>
                <a:gd name="connsiteY17" fmla="*/ 56250 h 157500"/>
                <a:gd name="connsiteX18" fmla="*/ 78750 w 135000"/>
                <a:gd name="connsiteY18" fmla="*/ 56250 h 157500"/>
                <a:gd name="connsiteX19" fmla="*/ 78750 w 135000"/>
                <a:gd name="connsiteY19" fmla="*/ 33750 h 157500"/>
                <a:gd name="connsiteX20" fmla="*/ 0 w 135000"/>
                <a:gd name="connsiteY20" fmla="*/ 157500 h 157500"/>
                <a:gd name="connsiteX21" fmla="*/ 56250 w 135000"/>
                <a:gd name="connsiteY21" fmla="*/ 157500 h 157500"/>
                <a:gd name="connsiteX22" fmla="*/ 56250 w 135000"/>
                <a:gd name="connsiteY22" fmla="*/ 123750 h 157500"/>
                <a:gd name="connsiteX23" fmla="*/ 78750 w 135000"/>
                <a:gd name="connsiteY23" fmla="*/ 123750 h 157500"/>
                <a:gd name="connsiteX24" fmla="*/ 78750 w 135000"/>
                <a:gd name="connsiteY24" fmla="*/ 157500 h 157500"/>
                <a:gd name="connsiteX25" fmla="*/ 135000 w 135000"/>
                <a:gd name="connsiteY25" fmla="*/ 157500 h 157500"/>
                <a:gd name="connsiteX26" fmla="*/ 135000 w 135000"/>
                <a:gd name="connsiteY26" fmla="*/ 0 h 157500"/>
                <a:gd name="connsiteX27" fmla="*/ 0 w 135000"/>
                <a:gd name="connsiteY27" fmla="*/ 0 h 157500"/>
                <a:gd name="connsiteX28" fmla="*/ 0 w 135000"/>
                <a:gd name="connsiteY28" fmla="*/ 157500 h 1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000" h="157500">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157500"/>
                  </a:moveTo>
                  <a:lnTo>
                    <a:pt x="56250" y="157500"/>
                  </a:lnTo>
                  <a:lnTo>
                    <a:pt x="56250" y="123750"/>
                  </a:lnTo>
                  <a:lnTo>
                    <a:pt x="78750" y="123750"/>
                  </a:lnTo>
                  <a:lnTo>
                    <a:pt x="78750" y="157500"/>
                  </a:lnTo>
                  <a:lnTo>
                    <a:pt x="135000" y="157500"/>
                  </a:lnTo>
                  <a:lnTo>
                    <a:pt x="135000" y="0"/>
                  </a:lnTo>
                  <a:lnTo>
                    <a:pt x="0" y="0"/>
                  </a:lnTo>
                  <a:lnTo>
                    <a:pt x="0" y="157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9" name="MIO_PICTOGRAM_PART2">
              <a:extLst>
                <a:ext uri="{FF2B5EF4-FFF2-40B4-BE49-F238E27FC236}">
                  <a16:creationId xmlns:a16="http://schemas.microsoft.com/office/drawing/2014/main" id="{C301F860-53CE-431D-8066-B349036E9267}"/>
                </a:ext>
              </a:extLst>
            </p:cNvPr>
            <p:cNvSpPr/>
            <p:nvPr>
              <p:custDataLst>
                <p:tags r:id="rId10"/>
              </p:custDataLst>
            </p:nvPr>
          </p:nvSpPr>
          <p:spPr>
            <a:xfrm>
              <a:off x="1331765" y="839991"/>
              <a:ext cx="180000" cy="450000"/>
            </a:xfrm>
            <a:custGeom>
              <a:avLst/>
              <a:gdLst>
                <a:gd name="connsiteX0" fmla="*/ 101250 w 135000"/>
                <a:gd name="connsiteY0" fmla="*/ 61875 h 337500"/>
                <a:gd name="connsiteX1" fmla="*/ 78750 w 135000"/>
                <a:gd name="connsiteY1" fmla="*/ 61875 h 337500"/>
                <a:gd name="connsiteX2" fmla="*/ 78750 w 135000"/>
                <a:gd name="connsiteY2" fmla="*/ 39375 h 337500"/>
                <a:gd name="connsiteX3" fmla="*/ 101250 w 135000"/>
                <a:gd name="connsiteY3" fmla="*/ 39375 h 337500"/>
                <a:gd name="connsiteX4" fmla="*/ 101250 w 135000"/>
                <a:gd name="connsiteY4" fmla="*/ 61875 h 337500"/>
                <a:gd name="connsiteX5" fmla="*/ 101250 w 135000"/>
                <a:gd name="connsiteY5" fmla="*/ 101250 h 337500"/>
                <a:gd name="connsiteX6" fmla="*/ 78750 w 135000"/>
                <a:gd name="connsiteY6" fmla="*/ 101250 h 337500"/>
                <a:gd name="connsiteX7" fmla="*/ 78750 w 135000"/>
                <a:gd name="connsiteY7" fmla="*/ 78750 h 337500"/>
                <a:gd name="connsiteX8" fmla="*/ 101250 w 135000"/>
                <a:gd name="connsiteY8" fmla="*/ 78750 h 337500"/>
                <a:gd name="connsiteX9" fmla="*/ 101250 w 135000"/>
                <a:gd name="connsiteY9" fmla="*/ 101250 h 337500"/>
                <a:gd name="connsiteX10" fmla="*/ 101250 w 135000"/>
                <a:gd name="connsiteY10" fmla="*/ 146250 h 337500"/>
                <a:gd name="connsiteX11" fmla="*/ 78750 w 135000"/>
                <a:gd name="connsiteY11" fmla="*/ 146250 h 337500"/>
                <a:gd name="connsiteX12" fmla="*/ 78750 w 135000"/>
                <a:gd name="connsiteY12" fmla="*/ 123750 h 337500"/>
                <a:gd name="connsiteX13" fmla="*/ 101250 w 135000"/>
                <a:gd name="connsiteY13" fmla="*/ 123750 h 337500"/>
                <a:gd name="connsiteX14" fmla="*/ 101250 w 135000"/>
                <a:gd name="connsiteY14" fmla="*/ 146250 h 337500"/>
                <a:gd name="connsiteX15" fmla="*/ 101250 w 135000"/>
                <a:gd name="connsiteY15" fmla="*/ 191250 h 337500"/>
                <a:gd name="connsiteX16" fmla="*/ 78750 w 135000"/>
                <a:gd name="connsiteY16" fmla="*/ 191250 h 337500"/>
                <a:gd name="connsiteX17" fmla="*/ 78750 w 135000"/>
                <a:gd name="connsiteY17" fmla="*/ 168750 h 337500"/>
                <a:gd name="connsiteX18" fmla="*/ 101250 w 135000"/>
                <a:gd name="connsiteY18" fmla="*/ 168750 h 337500"/>
                <a:gd name="connsiteX19" fmla="*/ 101250 w 135000"/>
                <a:gd name="connsiteY19" fmla="*/ 191250 h 337500"/>
                <a:gd name="connsiteX20" fmla="*/ 101250 w 135000"/>
                <a:gd name="connsiteY20" fmla="*/ 236250 h 337500"/>
                <a:gd name="connsiteX21" fmla="*/ 78750 w 135000"/>
                <a:gd name="connsiteY21" fmla="*/ 236250 h 337500"/>
                <a:gd name="connsiteX22" fmla="*/ 78750 w 135000"/>
                <a:gd name="connsiteY22" fmla="*/ 213750 h 337500"/>
                <a:gd name="connsiteX23" fmla="*/ 101250 w 135000"/>
                <a:gd name="connsiteY23" fmla="*/ 213750 h 337500"/>
                <a:gd name="connsiteX24" fmla="*/ 101250 w 135000"/>
                <a:gd name="connsiteY24" fmla="*/ 236250 h 337500"/>
                <a:gd name="connsiteX25" fmla="*/ 101250 w 135000"/>
                <a:gd name="connsiteY25" fmla="*/ 281250 h 337500"/>
                <a:gd name="connsiteX26" fmla="*/ 78750 w 135000"/>
                <a:gd name="connsiteY26" fmla="*/ 281250 h 337500"/>
                <a:gd name="connsiteX27" fmla="*/ 78750 w 135000"/>
                <a:gd name="connsiteY27" fmla="*/ 258750 h 337500"/>
                <a:gd name="connsiteX28" fmla="*/ 101250 w 135000"/>
                <a:gd name="connsiteY28" fmla="*/ 258750 h 337500"/>
                <a:gd name="connsiteX29" fmla="*/ 101250 w 135000"/>
                <a:gd name="connsiteY29" fmla="*/ 281250 h 337500"/>
                <a:gd name="connsiteX30" fmla="*/ 56250 w 135000"/>
                <a:gd name="connsiteY30" fmla="*/ 61875 h 337500"/>
                <a:gd name="connsiteX31" fmla="*/ 33750 w 135000"/>
                <a:gd name="connsiteY31" fmla="*/ 61875 h 337500"/>
                <a:gd name="connsiteX32" fmla="*/ 33750 w 135000"/>
                <a:gd name="connsiteY32" fmla="*/ 39375 h 337500"/>
                <a:gd name="connsiteX33" fmla="*/ 56250 w 135000"/>
                <a:gd name="connsiteY33" fmla="*/ 39375 h 337500"/>
                <a:gd name="connsiteX34" fmla="*/ 56250 w 135000"/>
                <a:gd name="connsiteY34" fmla="*/ 61875 h 337500"/>
                <a:gd name="connsiteX35" fmla="*/ 56250 w 135000"/>
                <a:gd name="connsiteY35" fmla="*/ 101250 h 337500"/>
                <a:gd name="connsiteX36" fmla="*/ 33750 w 135000"/>
                <a:gd name="connsiteY36" fmla="*/ 101250 h 337500"/>
                <a:gd name="connsiteX37" fmla="*/ 33750 w 135000"/>
                <a:gd name="connsiteY37" fmla="*/ 78750 h 337500"/>
                <a:gd name="connsiteX38" fmla="*/ 56250 w 135000"/>
                <a:gd name="connsiteY38" fmla="*/ 78750 h 337500"/>
                <a:gd name="connsiteX39" fmla="*/ 56250 w 135000"/>
                <a:gd name="connsiteY39" fmla="*/ 101250 h 337500"/>
                <a:gd name="connsiteX40" fmla="*/ 56250 w 135000"/>
                <a:gd name="connsiteY40" fmla="*/ 146250 h 337500"/>
                <a:gd name="connsiteX41" fmla="*/ 33750 w 135000"/>
                <a:gd name="connsiteY41" fmla="*/ 146250 h 337500"/>
                <a:gd name="connsiteX42" fmla="*/ 33750 w 135000"/>
                <a:gd name="connsiteY42" fmla="*/ 123750 h 337500"/>
                <a:gd name="connsiteX43" fmla="*/ 56250 w 135000"/>
                <a:gd name="connsiteY43" fmla="*/ 123750 h 337500"/>
                <a:gd name="connsiteX44" fmla="*/ 56250 w 135000"/>
                <a:gd name="connsiteY44" fmla="*/ 146250 h 337500"/>
                <a:gd name="connsiteX45" fmla="*/ 56250 w 135000"/>
                <a:gd name="connsiteY45" fmla="*/ 191250 h 337500"/>
                <a:gd name="connsiteX46" fmla="*/ 33750 w 135000"/>
                <a:gd name="connsiteY46" fmla="*/ 191250 h 337500"/>
                <a:gd name="connsiteX47" fmla="*/ 33750 w 135000"/>
                <a:gd name="connsiteY47" fmla="*/ 168750 h 337500"/>
                <a:gd name="connsiteX48" fmla="*/ 56250 w 135000"/>
                <a:gd name="connsiteY48" fmla="*/ 168750 h 337500"/>
                <a:gd name="connsiteX49" fmla="*/ 56250 w 135000"/>
                <a:gd name="connsiteY49" fmla="*/ 191250 h 337500"/>
                <a:gd name="connsiteX50" fmla="*/ 56250 w 135000"/>
                <a:gd name="connsiteY50" fmla="*/ 236250 h 337500"/>
                <a:gd name="connsiteX51" fmla="*/ 33750 w 135000"/>
                <a:gd name="connsiteY51" fmla="*/ 236250 h 337500"/>
                <a:gd name="connsiteX52" fmla="*/ 33750 w 135000"/>
                <a:gd name="connsiteY52" fmla="*/ 213750 h 337500"/>
                <a:gd name="connsiteX53" fmla="*/ 56250 w 135000"/>
                <a:gd name="connsiteY53" fmla="*/ 213750 h 337500"/>
                <a:gd name="connsiteX54" fmla="*/ 56250 w 135000"/>
                <a:gd name="connsiteY54" fmla="*/ 236250 h 337500"/>
                <a:gd name="connsiteX55" fmla="*/ 56250 w 135000"/>
                <a:gd name="connsiteY55" fmla="*/ 281250 h 337500"/>
                <a:gd name="connsiteX56" fmla="*/ 33750 w 135000"/>
                <a:gd name="connsiteY56" fmla="*/ 281250 h 337500"/>
                <a:gd name="connsiteX57" fmla="*/ 33750 w 135000"/>
                <a:gd name="connsiteY57" fmla="*/ 258750 h 337500"/>
                <a:gd name="connsiteX58" fmla="*/ 56250 w 135000"/>
                <a:gd name="connsiteY58" fmla="*/ 258750 h 337500"/>
                <a:gd name="connsiteX59" fmla="*/ 56250 w 135000"/>
                <a:gd name="connsiteY59" fmla="*/ 281250 h 337500"/>
                <a:gd name="connsiteX60" fmla="*/ 0 w 135000"/>
                <a:gd name="connsiteY60" fmla="*/ 0 h 337500"/>
                <a:gd name="connsiteX61" fmla="*/ 0 w 135000"/>
                <a:gd name="connsiteY61" fmla="*/ 337500 h 337500"/>
                <a:gd name="connsiteX62" fmla="*/ 56250 w 135000"/>
                <a:gd name="connsiteY62" fmla="*/ 337500 h 337500"/>
                <a:gd name="connsiteX63" fmla="*/ 56250 w 135000"/>
                <a:gd name="connsiteY63" fmla="*/ 303750 h 337500"/>
                <a:gd name="connsiteX64" fmla="*/ 78750 w 135000"/>
                <a:gd name="connsiteY64" fmla="*/ 303750 h 337500"/>
                <a:gd name="connsiteX65" fmla="*/ 78750 w 135000"/>
                <a:gd name="connsiteY65" fmla="*/ 337500 h 337500"/>
                <a:gd name="connsiteX66" fmla="*/ 135000 w 135000"/>
                <a:gd name="connsiteY66" fmla="*/ 337500 h 337500"/>
                <a:gd name="connsiteX67" fmla="*/ 135000 w 135000"/>
                <a:gd name="connsiteY67" fmla="*/ 16875 h 337500"/>
                <a:gd name="connsiteX68" fmla="*/ 0 w 135000"/>
                <a:gd name="connsiteY68" fmla="*/ 0 h 3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5000" h="337500">
                  <a:moveTo>
                    <a:pt x="101250" y="61875"/>
                  </a:moveTo>
                  <a:lnTo>
                    <a:pt x="78750" y="61875"/>
                  </a:lnTo>
                  <a:lnTo>
                    <a:pt x="78750" y="39375"/>
                  </a:lnTo>
                  <a:lnTo>
                    <a:pt x="101250" y="39375"/>
                  </a:lnTo>
                  <a:lnTo>
                    <a:pt x="101250" y="61875"/>
                  </a:lnTo>
                  <a:close/>
                  <a:moveTo>
                    <a:pt x="101250" y="101250"/>
                  </a:moveTo>
                  <a:lnTo>
                    <a:pt x="78750" y="101250"/>
                  </a:lnTo>
                  <a:lnTo>
                    <a:pt x="78750" y="78750"/>
                  </a:lnTo>
                  <a:lnTo>
                    <a:pt x="101250" y="78750"/>
                  </a:lnTo>
                  <a:lnTo>
                    <a:pt x="101250" y="101250"/>
                  </a:lnTo>
                  <a:close/>
                  <a:moveTo>
                    <a:pt x="101250" y="146250"/>
                  </a:moveTo>
                  <a:lnTo>
                    <a:pt x="78750" y="146250"/>
                  </a:lnTo>
                  <a:lnTo>
                    <a:pt x="78750" y="123750"/>
                  </a:lnTo>
                  <a:lnTo>
                    <a:pt x="101250" y="123750"/>
                  </a:lnTo>
                  <a:lnTo>
                    <a:pt x="101250" y="146250"/>
                  </a:lnTo>
                  <a:close/>
                  <a:moveTo>
                    <a:pt x="101250" y="191250"/>
                  </a:moveTo>
                  <a:lnTo>
                    <a:pt x="78750" y="191250"/>
                  </a:lnTo>
                  <a:lnTo>
                    <a:pt x="78750" y="168750"/>
                  </a:lnTo>
                  <a:lnTo>
                    <a:pt x="101250" y="168750"/>
                  </a:lnTo>
                  <a:lnTo>
                    <a:pt x="101250" y="191250"/>
                  </a:lnTo>
                  <a:close/>
                  <a:moveTo>
                    <a:pt x="101250" y="236250"/>
                  </a:moveTo>
                  <a:lnTo>
                    <a:pt x="78750" y="236250"/>
                  </a:lnTo>
                  <a:lnTo>
                    <a:pt x="78750" y="213750"/>
                  </a:lnTo>
                  <a:lnTo>
                    <a:pt x="101250" y="213750"/>
                  </a:lnTo>
                  <a:lnTo>
                    <a:pt x="101250" y="236250"/>
                  </a:lnTo>
                  <a:close/>
                  <a:moveTo>
                    <a:pt x="101250" y="281250"/>
                  </a:moveTo>
                  <a:lnTo>
                    <a:pt x="78750" y="281250"/>
                  </a:lnTo>
                  <a:lnTo>
                    <a:pt x="78750" y="258750"/>
                  </a:lnTo>
                  <a:lnTo>
                    <a:pt x="101250" y="258750"/>
                  </a:lnTo>
                  <a:lnTo>
                    <a:pt x="101250" y="281250"/>
                  </a:lnTo>
                  <a:close/>
                  <a:moveTo>
                    <a:pt x="56250" y="61875"/>
                  </a:moveTo>
                  <a:lnTo>
                    <a:pt x="33750" y="61875"/>
                  </a:lnTo>
                  <a:lnTo>
                    <a:pt x="33750" y="39375"/>
                  </a:lnTo>
                  <a:lnTo>
                    <a:pt x="56250" y="39375"/>
                  </a:lnTo>
                  <a:lnTo>
                    <a:pt x="56250" y="61875"/>
                  </a:lnTo>
                  <a:close/>
                  <a:moveTo>
                    <a:pt x="56250" y="101250"/>
                  </a:moveTo>
                  <a:lnTo>
                    <a:pt x="33750" y="101250"/>
                  </a:lnTo>
                  <a:lnTo>
                    <a:pt x="33750" y="78750"/>
                  </a:lnTo>
                  <a:lnTo>
                    <a:pt x="56250" y="78750"/>
                  </a:lnTo>
                  <a:lnTo>
                    <a:pt x="56250" y="101250"/>
                  </a:lnTo>
                  <a:close/>
                  <a:moveTo>
                    <a:pt x="56250" y="146250"/>
                  </a:moveTo>
                  <a:lnTo>
                    <a:pt x="33750" y="146250"/>
                  </a:lnTo>
                  <a:lnTo>
                    <a:pt x="33750" y="123750"/>
                  </a:lnTo>
                  <a:lnTo>
                    <a:pt x="56250" y="123750"/>
                  </a:lnTo>
                  <a:lnTo>
                    <a:pt x="56250" y="146250"/>
                  </a:lnTo>
                  <a:close/>
                  <a:moveTo>
                    <a:pt x="56250" y="191250"/>
                  </a:moveTo>
                  <a:lnTo>
                    <a:pt x="33750" y="191250"/>
                  </a:lnTo>
                  <a:lnTo>
                    <a:pt x="33750" y="168750"/>
                  </a:lnTo>
                  <a:lnTo>
                    <a:pt x="56250" y="168750"/>
                  </a:lnTo>
                  <a:lnTo>
                    <a:pt x="56250" y="191250"/>
                  </a:lnTo>
                  <a:close/>
                  <a:moveTo>
                    <a:pt x="56250" y="236250"/>
                  </a:moveTo>
                  <a:lnTo>
                    <a:pt x="33750" y="236250"/>
                  </a:lnTo>
                  <a:lnTo>
                    <a:pt x="33750" y="213750"/>
                  </a:lnTo>
                  <a:lnTo>
                    <a:pt x="56250" y="213750"/>
                  </a:lnTo>
                  <a:lnTo>
                    <a:pt x="56250" y="236250"/>
                  </a:lnTo>
                  <a:close/>
                  <a:moveTo>
                    <a:pt x="56250" y="281250"/>
                  </a:moveTo>
                  <a:lnTo>
                    <a:pt x="33750" y="281250"/>
                  </a:lnTo>
                  <a:lnTo>
                    <a:pt x="33750" y="258750"/>
                  </a:lnTo>
                  <a:lnTo>
                    <a:pt x="56250" y="258750"/>
                  </a:lnTo>
                  <a:lnTo>
                    <a:pt x="56250" y="281250"/>
                  </a:lnTo>
                  <a:close/>
                  <a:moveTo>
                    <a:pt x="0" y="0"/>
                  </a:moveTo>
                  <a:lnTo>
                    <a:pt x="0" y="337500"/>
                  </a:lnTo>
                  <a:lnTo>
                    <a:pt x="56250" y="337500"/>
                  </a:lnTo>
                  <a:lnTo>
                    <a:pt x="56250" y="303750"/>
                  </a:lnTo>
                  <a:lnTo>
                    <a:pt x="78750" y="303750"/>
                  </a:lnTo>
                  <a:lnTo>
                    <a:pt x="78750" y="337500"/>
                  </a:lnTo>
                  <a:lnTo>
                    <a:pt x="135000" y="337500"/>
                  </a:lnTo>
                  <a:lnTo>
                    <a:pt x="135000" y="16875"/>
                  </a:lnTo>
                  <a:lnTo>
                    <a:pt x="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0" name="MIO_PICTOGRAM_PART2">
              <a:extLst>
                <a:ext uri="{FF2B5EF4-FFF2-40B4-BE49-F238E27FC236}">
                  <a16:creationId xmlns:a16="http://schemas.microsoft.com/office/drawing/2014/main" id="{A8251F40-C7CC-44D0-A872-0F3684B52166}"/>
                </a:ext>
              </a:extLst>
            </p:cNvPr>
            <p:cNvSpPr/>
            <p:nvPr>
              <p:custDataLst>
                <p:tags r:id="rId11"/>
              </p:custDataLst>
            </p:nvPr>
          </p:nvSpPr>
          <p:spPr>
            <a:xfrm>
              <a:off x="1016765" y="824991"/>
              <a:ext cx="180000" cy="225000"/>
            </a:xfrm>
            <a:custGeom>
              <a:avLst/>
              <a:gdLst>
                <a:gd name="connsiteX0" fmla="*/ 78750 w 135000"/>
                <a:gd name="connsiteY0" fmla="*/ 78750 h 168750"/>
                <a:gd name="connsiteX1" fmla="*/ 101250 w 135000"/>
                <a:gd name="connsiteY1" fmla="*/ 78750 h 168750"/>
                <a:gd name="connsiteX2" fmla="*/ 101250 w 135000"/>
                <a:gd name="connsiteY2" fmla="*/ 101250 h 168750"/>
                <a:gd name="connsiteX3" fmla="*/ 78750 w 135000"/>
                <a:gd name="connsiteY3" fmla="*/ 101250 h 168750"/>
                <a:gd name="connsiteX4" fmla="*/ 78750 w 135000"/>
                <a:gd name="connsiteY4" fmla="*/ 78750 h 168750"/>
                <a:gd name="connsiteX5" fmla="*/ 78750 w 135000"/>
                <a:gd name="connsiteY5" fmla="*/ 33750 h 168750"/>
                <a:gd name="connsiteX6" fmla="*/ 101250 w 135000"/>
                <a:gd name="connsiteY6" fmla="*/ 33750 h 168750"/>
                <a:gd name="connsiteX7" fmla="*/ 101250 w 135000"/>
                <a:gd name="connsiteY7" fmla="*/ 56250 h 168750"/>
                <a:gd name="connsiteX8" fmla="*/ 78750 w 135000"/>
                <a:gd name="connsiteY8" fmla="*/ 56250 h 168750"/>
                <a:gd name="connsiteX9" fmla="*/ 78750 w 135000"/>
                <a:gd name="connsiteY9" fmla="*/ 33750 h 168750"/>
                <a:gd name="connsiteX10" fmla="*/ 56250 w 135000"/>
                <a:gd name="connsiteY10" fmla="*/ 56250 h 168750"/>
                <a:gd name="connsiteX11" fmla="*/ 33750 w 135000"/>
                <a:gd name="connsiteY11" fmla="*/ 56250 h 168750"/>
                <a:gd name="connsiteX12" fmla="*/ 33750 w 135000"/>
                <a:gd name="connsiteY12" fmla="*/ 33750 h 168750"/>
                <a:gd name="connsiteX13" fmla="*/ 56250 w 135000"/>
                <a:gd name="connsiteY13" fmla="*/ 33750 h 168750"/>
                <a:gd name="connsiteX14" fmla="*/ 56250 w 135000"/>
                <a:gd name="connsiteY14" fmla="*/ 56250 h 168750"/>
                <a:gd name="connsiteX15" fmla="*/ 56250 w 135000"/>
                <a:gd name="connsiteY15" fmla="*/ 101250 h 168750"/>
                <a:gd name="connsiteX16" fmla="*/ 33750 w 135000"/>
                <a:gd name="connsiteY16" fmla="*/ 101250 h 168750"/>
                <a:gd name="connsiteX17" fmla="*/ 33750 w 135000"/>
                <a:gd name="connsiteY17" fmla="*/ 78750 h 168750"/>
                <a:gd name="connsiteX18" fmla="*/ 56250 w 135000"/>
                <a:gd name="connsiteY18" fmla="*/ 78750 h 168750"/>
                <a:gd name="connsiteX19" fmla="*/ 56250 w 135000"/>
                <a:gd name="connsiteY19" fmla="*/ 101250 h 168750"/>
                <a:gd name="connsiteX20" fmla="*/ 78750 w 135000"/>
                <a:gd name="connsiteY20" fmla="*/ 168750 h 168750"/>
                <a:gd name="connsiteX21" fmla="*/ 135000 w 135000"/>
                <a:gd name="connsiteY21" fmla="*/ 168750 h 168750"/>
                <a:gd name="connsiteX22" fmla="*/ 135000 w 135000"/>
                <a:gd name="connsiteY22" fmla="*/ 0 h 168750"/>
                <a:gd name="connsiteX23" fmla="*/ 0 w 135000"/>
                <a:gd name="connsiteY23" fmla="*/ 0 h 168750"/>
                <a:gd name="connsiteX24" fmla="*/ 0 w 135000"/>
                <a:gd name="connsiteY24" fmla="*/ 123750 h 168750"/>
                <a:gd name="connsiteX25" fmla="*/ 78750 w 135000"/>
                <a:gd name="connsiteY25" fmla="*/ 123750 h 168750"/>
                <a:gd name="connsiteX26" fmla="*/ 78750 w 135000"/>
                <a:gd name="connsiteY26" fmla="*/ 168750 h 1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000" h="168750">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56250" y="56250"/>
                  </a:moveTo>
                  <a:lnTo>
                    <a:pt x="33750" y="56250"/>
                  </a:lnTo>
                  <a:lnTo>
                    <a:pt x="33750" y="33750"/>
                  </a:lnTo>
                  <a:lnTo>
                    <a:pt x="56250" y="33750"/>
                  </a:lnTo>
                  <a:lnTo>
                    <a:pt x="56250" y="56250"/>
                  </a:lnTo>
                  <a:close/>
                  <a:moveTo>
                    <a:pt x="56250" y="101250"/>
                  </a:moveTo>
                  <a:lnTo>
                    <a:pt x="33750" y="101250"/>
                  </a:lnTo>
                  <a:lnTo>
                    <a:pt x="33750" y="78750"/>
                  </a:lnTo>
                  <a:lnTo>
                    <a:pt x="56250" y="78750"/>
                  </a:lnTo>
                  <a:lnTo>
                    <a:pt x="56250" y="101250"/>
                  </a:lnTo>
                  <a:close/>
                  <a:moveTo>
                    <a:pt x="78750" y="168750"/>
                  </a:moveTo>
                  <a:lnTo>
                    <a:pt x="135000" y="168750"/>
                  </a:lnTo>
                  <a:lnTo>
                    <a:pt x="135000" y="0"/>
                  </a:lnTo>
                  <a:lnTo>
                    <a:pt x="0" y="0"/>
                  </a:lnTo>
                  <a:lnTo>
                    <a:pt x="0" y="123750"/>
                  </a:lnTo>
                  <a:lnTo>
                    <a:pt x="78750" y="123750"/>
                  </a:lnTo>
                  <a:lnTo>
                    <a:pt x="78750" y="16875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1" name="Factory" descr="Fabrik">
            <a:extLst>
              <a:ext uri="{FF2B5EF4-FFF2-40B4-BE49-F238E27FC236}">
                <a16:creationId xmlns:a16="http://schemas.microsoft.com/office/drawing/2014/main" id="{13329DAB-76BD-4F79-AF82-3CCFC0DE1EB5}"/>
              </a:ext>
            </a:extLst>
          </p:cNvPr>
          <p:cNvSpPr>
            <a:spLocks noChangeAspect="1"/>
          </p:cNvSpPr>
          <p:nvPr>
            <p:custDataLst>
              <p:tags r:id="rId4"/>
            </p:custDataLst>
          </p:nvPr>
        </p:nvSpPr>
        <p:spPr>
          <a:xfrm>
            <a:off x="202509" y="5239992"/>
            <a:ext cx="432000" cy="432000"/>
          </a:xfrm>
          <a:custGeom>
            <a:avLst/>
            <a:gdLst>
              <a:gd name="connsiteX0" fmla="*/ 337500 w 382500"/>
              <a:gd name="connsiteY0" fmla="*/ 343125 h 382500"/>
              <a:gd name="connsiteX1" fmla="*/ 270000 w 382500"/>
              <a:gd name="connsiteY1" fmla="*/ 343125 h 382500"/>
              <a:gd name="connsiteX2" fmla="*/ 270000 w 382500"/>
              <a:gd name="connsiteY2" fmla="*/ 292500 h 382500"/>
              <a:gd name="connsiteX3" fmla="*/ 337500 w 382500"/>
              <a:gd name="connsiteY3" fmla="*/ 292500 h 382500"/>
              <a:gd name="connsiteX4" fmla="*/ 337500 w 382500"/>
              <a:gd name="connsiteY4" fmla="*/ 343125 h 382500"/>
              <a:gd name="connsiteX5" fmla="*/ 225000 w 382500"/>
              <a:gd name="connsiteY5" fmla="*/ 343125 h 382500"/>
              <a:gd name="connsiteX6" fmla="*/ 157500 w 382500"/>
              <a:gd name="connsiteY6" fmla="*/ 343125 h 382500"/>
              <a:gd name="connsiteX7" fmla="*/ 157500 w 382500"/>
              <a:gd name="connsiteY7" fmla="*/ 292500 h 382500"/>
              <a:gd name="connsiteX8" fmla="*/ 225000 w 382500"/>
              <a:gd name="connsiteY8" fmla="*/ 292500 h 382500"/>
              <a:gd name="connsiteX9" fmla="*/ 225000 w 382500"/>
              <a:gd name="connsiteY9" fmla="*/ 343125 h 382500"/>
              <a:gd name="connsiteX10" fmla="*/ 112500 w 382500"/>
              <a:gd name="connsiteY10" fmla="*/ 343125 h 382500"/>
              <a:gd name="connsiteX11" fmla="*/ 45000 w 382500"/>
              <a:gd name="connsiteY11" fmla="*/ 343125 h 382500"/>
              <a:gd name="connsiteX12" fmla="*/ 45000 w 382500"/>
              <a:gd name="connsiteY12" fmla="*/ 292500 h 382500"/>
              <a:gd name="connsiteX13" fmla="*/ 112500 w 382500"/>
              <a:gd name="connsiteY13" fmla="*/ 292500 h 382500"/>
              <a:gd name="connsiteX14" fmla="*/ 112500 w 382500"/>
              <a:gd name="connsiteY14" fmla="*/ 343125 h 382500"/>
              <a:gd name="connsiteX15" fmla="*/ 230625 w 382500"/>
              <a:gd name="connsiteY15" fmla="*/ 230625 h 382500"/>
              <a:gd name="connsiteX16" fmla="*/ 230625 w 382500"/>
              <a:gd name="connsiteY16" fmla="*/ 151875 h 382500"/>
              <a:gd name="connsiteX17" fmla="*/ 78750 w 382500"/>
              <a:gd name="connsiteY17" fmla="*/ 230625 h 382500"/>
              <a:gd name="connsiteX18" fmla="*/ 61875 w 382500"/>
              <a:gd name="connsiteY18" fmla="*/ 0 h 382500"/>
              <a:gd name="connsiteX19" fmla="*/ 16875 w 382500"/>
              <a:gd name="connsiteY19" fmla="*/ 0 h 382500"/>
              <a:gd name="connsiteX20" fmla="*/ 0 w 382500"/>
              <a:gd name="connsiteY20" fmla="*/ 230625 h 382500"/>
              <a:gd name="connsiteX21" fmla="*/ 0 w 382500"/>
              <a:gd name="connsiteY21" fmla="*/ 382500 h 382500"/>
              <a:gd name="connsiteX22" fmla="*/ 382500 w 382500"/>
              <a:gd name="connsiteY22" fmla="*/ 382500 h 382500"/>
              <a:gd name="connsiteX23" fmla="*/ 382500 w 382500"/>
              <a:gd name="connsiteY23" fmla="*/ 230625 h 382500"/>
              <a:gd name="connsiteX24" fmla="*/ 382500 w 382500"/>
              <a:gd name="connsiteY24" fmla="*/ 151875 h 382500"/>
              <a:gd name="connsiteX25" fmla="*/ 230625 w 382500"/>
              <a:gd name="connsiteY25" fmla="*/ 230625 h 3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500" h="382500">
                <a:moveTo>
                  <a:pt x="337500" y="343125"/>
                </a:moveTo>
                <a:lnTo>
                  <a:pt x="270000" y="343125"/>
                </a:lnTo>
                <a:lnTo>
                  <a:pt x="270000" y="292500"/>
                </a:lnTo>
                <a:lnTo>
                  <a:pt x="337500" y="292500"/>
                </a:lnTo>
                <a:lnTo>
                  <a:pt x="337500" y="343125"/>
                </a:lnTo>
                <a:close/>
                <a:moveTo>
                  <a:pt x="225000" y="343125"/>
                </a:moveTo>
                <a:lnTo>
                  <a:pt x="157500" y="343125"/>
                </a:lnTo>
                <a:lnTo>
                  <a:pt x="157500" y="292500"/>
                </a:lnTo>
                <a:lnTo>
                  <a:pt x="225000" y="292500"/>
                </a:lnTo>
                <a:lnTo>
                  <a:pt x="225000" y="343125"/>
                </a:lnTo>
                <a:close/>
                <a:moveTo>
                  <a:pt x="112500" y="343125"/>
                </a:moveTo>
                <a:lnTo>
                  <a:pt x="45000" y="343125"/>
                </a:lnTo>
                <a:lnTo>
                  <a:pt x="45000" y="292500"/>
                </a:lnTo>
                <a:lnTo>
                  <a:pt x="112500" y="292500"/>
                </a:lnTo>
                <a:lnTo>
                  <a:pt x="112500" y="343125"/>
                </a:lnTo>
                <a:close/>
                <a:moveTo>
                  <a:pt x="230625" y="230625"/>
                </a:moveTo>
                <a:lnTo>
                  <a:pt x="230625" y="151875"/>
                </a:lnTo>
                <a:lnTo>
                  <a:pt x="78750" y="230625"/>
                </a:lnTo>
                <a:lnTo>
                  <a:pt x="61875" y="0"/>
                </a:lnTo>
                <a:lnTo>
                  <a:pt x="16875" y="0"/>
                </a:lnTo>
                <a:lnTo>
                  <a:pt x="0" y="230625"/>
                </a:lnTo>
                <a:lnTo>
                  <a:pt x="0" y="382500"/>
                </a:lnTo>
                <a:lnTo>
                  <a:pt x="382500" y="382500"/>
                </a:lnTo>
                <a:lnTo>
                  <a:pt x="382500" y="230625"/>
                </a:lnTo>
                <a:lnTo>
                  <a:pt x="382500" y="151875"/>
                </a:lnTo>
                <a:lnTo>
                  <a:pt x="230625" y="230625"/>
                </a:lnTo>
                <a:close/>
              </a:path>
            </a:pathLst>
          </a:custGeom>
          <a:solidFill>
            <a:srgbClr val="0070C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nvGrpSpPr>
          <p:cNvPr id="42" name="House"/>
          <p:cNvGrpSpPr>
            <a:grpSpLocks noChangeAspect="1"/>
          </p:cNvGrpSpPr>
          <p:nvPr>
            <p:custDataLst>
              <p:tags r:id="rId5"/>
            </p:custDataLst>
          </p:nvPr>
        </p:nvGrpSpPr>
        <p:grpSpPr>
          <a:xfrm>
            <a:off x="165652" y="1677495"/>
            <a:ext cx="505404" cy="432000"/>
            <a:chOff x="6742307" y="1839834"/>
            <a:chExt cx="630000" cy="538500"/>
          </a:xfrm>
        </p:grpSpPr>
        <p:sp>
          <p:nvSpPr>
            <p:cNvPr id="43" name="MIO_PICTOGRAM_PART1">
              <a:extLst>
                <a:ext uri="{FF2B5EF4-FFF2-40B4-BE49-F238E27FC236}">
                  <a16:creationId xmlns:a16="http://schemas.microsoft.com/office/drawing/2014/main" id="{3E9764D3-5023-4BD5-909B-E7DA61402DB3}"/>
                </a:ext>
              </a:extLst>
            </p:cNvPr>
            <p:cNvSpPr/>
            <p:nvPr>
              <p:custDataLst>
                <p:tags r:id="rId6"/>
              </p:custDataLst>
            </p:nvPr>
          </p:nvSpPr>
          <p:spPr>
            <a:xfrm>
              <a:off x="6742307" y="1839834"/>
              <a:ext cx="630000" cy="322500"/>
            </a:xfrm>
            <a:custGeom>
              <a:avLst/>
              <a:gdLst>
                <a:gd name="connsiteX0" fmla="*/ 236250 w 472500"/>
                <a:gd name="connsiteY0" fmla="*/ 0 h 241875"/>
                <a:gd name="connsiteX1" fmla="*/ 236250 w 472500"/>
                <a:gd name="connsiteY1" fmla="*/ 0 h 241875"/>
                <a:gd name="connsiteX2" fmla="*/ 0 w 472500"/>
                <a:gd name="connsiteY2" fmla="*/ 225000 h 241875"/>
                <a:gd name="connsiteX3" fmla="*/ 25313 w 472500"/>
                <a:gd name="connsiteY3" fmla="*/ 246375 h 241875"/>
                <a:gd name="connsiteX4" fmla="*/ 236250 w 472500"/>
                <a:gd name="connsiteY4" fmla="*/ 46125 h 241875"/>
                <a:gd name="connsiteX5" fmla="*/ 236250 w 472500"/>
                <a:gd name="connsiteY5" fmla="*/ 46125 h 241875"/>
                <a:gd name="connsiteX6" fmla="*/ 447188 w 472500"/>
                <a:gd name="connsiteY6" fmla="*/ 246375 h 241875"/>
                <a:gd name="connsiteX7" fmla="*/ 472500 w 472500"/>
                <a:gd name="connsiteY7" fmla="*/ 225000 h 2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500" h="241875">
                  <a:moveTo>
                    <a:pt x="236250" y="0"/>
                  </a:moveTo>
                  <a:lnTo>
                    <a:pt x="236250" y="0"/>
                  </a:lnTo>
                  <a:lnTo>
                    <a:pt x="0" y="225000"/>
                  </a:lnTo>
                  <a:lnTo>
                    <a:pt x="25313" y="246375"/>
                  </a:lnTo>
                  <a:lnTo>
                    <a:pt x="236250" y="46125"/>
                  </a:lnTo>
                  <a:lnTo>
                    <a:pt x="236250" y="46125"/>
                  </a:lnTo>
                  <a:lnTo>
                    <a:pt x="447188" y="246375"/>
                  </a:lnTo>
                  <a:lnTo>
                    <a:pt x="472500" y="225000"/>
                  </a:lnTo>
                  <a:close/>
                </a:path>
              </a:pathLst>
            </a:custGeom>
            <a:solidFill>
              <a:schemeClr val="tx2"/>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4" name="MIO_PICTOGRAM_PART2">
              <a:extLst>
                <a:ext uri="{FF2B5EF4-FFF2-40B4-BE49-F238E27FC236}">
                  <a16:creationId xmlns:a16="http://schemas.microsoft.com/office/drawing/2014/main" id="{57D74D30-477E-4702-A658-7D338CBA9C23}"/>
                </a:ext>
              </a:extLst>
            </p:cNvPr>
            <p:cNvSpPr/>
            <p:nvPr>
              <p:custDataLst>
                <p:tags r:id="rId7"/>
              </p:custDataLst>
            </p:nvPr>
          </p:nvSpPr>
          <p:spPr>
            <a:xfrm>
              <a:off x="6832307" y="1943334"/>
              <a:ext cx="450000" cy="435000"/>
            </a:xfrm>
            <a:custGeom>
              <a:avLst/>
              <a:gdLst>
                <a:gd name="connsiteX0" fmla="*/ 0 w 337500"/>
                <a:gd name="connsiteY0" fmla="*/ 160313 h 326250"/>
                <a:gd name="connsiteX1" fmla="*/ 0 w 337500"/>
                <a:gd name="connsiteY1" fmla="*/ 327375 h 326250"/>
                <a:gd name="connsiteX2" fmla="*/ 135000 w 337500"/>
                <a:gd name="connsiteY2" fmla="*/ 327375 h 326250"/>
                <a:gd name="connsiteX3" fmla="*/ 135000 w 337500"/>
                <a:gd name="connsiteY3" fmla="*/ 186750 h 326250"/>
                <a:gd name="connsiteX4" fmla="*/ 202500 w 337500"/>
                <a:gd name="connsiteY4" fmla="*/ 186750 h 326250"/>
                <a:gd name="connsiteX5" fmla="*/ 202500 w 337500"/>
                <a:gd name="connsiteY5" fmla="*/ 327375 h 326250"/>
                <a:gd name="connsiteX6" fmla="*/ 337500 w 337500"/>
                <a:gd name="connsiteY6" fmla="*/ 327375 h 326250"/>
                <a:gd name="connsiteX7" fmla="*/ 337500 w 337500"/>
                <a:gd name="connsiteY7" fmla="*/ 160313 h 326250"/>
                <a:gd name="connsiteX8" fmla="*/ 168750 w 337500"/>
                <a:gd name="connsiteY8" fmla="*/ 0 h 326250"/>
                <a:gd name="connsiteX9" fmla="*/ 0 w 337500"/>
                <a:gd name="connsiteY9" fmla="*/ 160313 h 3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500" h="326250">
                  <a:moveTo>
                    <a:pt x="0" y="160313"/>
                  </a:moveTo>
                  <a:lnTo>
                    <a:pt x="0" y="327375"/>
                  </a:lnTo>
                  <a:lnTo>
                    <a:pt x="135000" y="327375"/>
                  </a:lnTo>
                  <a:lnTo>
                    <a:pt x="135000" y="186750"/>
                  </a:lnTo>
                  <a:lnTo>
                    <a:pt x="202500" y="186750"/>
                  </a:lnTo>
                  <a:lnTo>
                    <a:pt x="202500" y="327375"/>
                  </a:lnTo>
                  <a:lnTo>
                    <a:pt x="337500" y="327375"/>
                  </a:lnTo>
                  <a:lnTo>
                    <a:pt x="337500" y="160313"/>
                  </a:lnTo>
                  <a:lnTo>
                    <a:pt x="168750" y="0"/>
                  </a:lnTo>
                  <a:lnTo>
                    <a:pt x="0" y="160313"/>
                  </a:lnTo>
                  <a:close/>
                </a:path>
              </a:pathLst>
            </a:custGeom>
            <a:solidFill>
              <a:srgbClr val="C0000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2" name="Textfeld 1"/>
          <p:cNvSpPr txBox="1"/>
          <p:nvPr/>
        </p:nvSpPr>
        <p:spPr>
          <a:xfrm>
            <a:off x="210492" y="2158834"/>
            <a:ext cx="402353"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Eigen-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heime</a:t>
            </a:r>
            <a:endParaRPr lang="de-DE" sz="1050" b="1" i="0" u="none" dirty="0">
              <a:solidFill>
                <a:schemeClr val="tx1">
                  <a:lumMod val="65000"/>
                  <a:lumOff val="35000"/>
                </a:schemeClr>
              </a:solidFill>
              <a:latin typeface="Segoe UI" panose="020B0502040204020203" pitchFamily="34" charset="0"/>
            </a:endParaRPr>
          </a:p>
        </p:txBody>
      </p:sp>
      <p:sp>
        <p:nvSpPr>
          <p:cNvPr id="45" name="Textfeld 44"/>
          <p:cNvSpPr txBox="1"/>
          <p:nvPr/>
        </p:nvSpPr>
        <p:spPr>
          <a:xfrm>
            <a:off x="120031" y="3951192"/>
            <a:ext cx="589905" cy="484748"/>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Mehr-</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Familien-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häuser</a:t>
            </a:r>
            <a:endParaRPr lang="de-DE" sz="1050" b="1" i="0" u="none" dirty="0">
              <a:solidFill>
                <a:schemeClr val="tx1">
                  <a:lumMod val="65000"/>
                  <a:lumOff val="35000"/>
                </a:schemeClr>
              </a:solidFill>
              <a:latin typeface="Segoe UI" panose="020B0502040204020203" pitchFamily="34" charset="0"/>
            </a:endParaRPr>
          </a:p>
        </p:txBody>
      </p:sp>
      <p:sp>
        <p:nvSpPr>
          <p:cNvPr id="46" name="Textfeld 45"/>
          <p:cNvSpPr txBox="1"/>
          <p:nvPr/>
        </p:nvSpPr>
        <p:spPr>
          <a:xfrm>
            <a:off x="122114" y="5730295"/>
            <a:ext cx="565860"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Industrie</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Gebäude</a:t>
            </a:r>
          </a:p>
        </p:txBody>
      </p:sp>
      <p:sp>
        <p:nvSpPr>
          <p:cNvPr id="8" name="Textfeld 7"/>
          <p:cNvSpPr txBox="1"/>
          <p:nvPr/>
        </p:nvSpPr>
        <p:spPr>
          <a:xfrm>
            <a:off x="1427565" y="954155"/>
            <a:ext cx="1158779"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Konjunkturelle</a:t>
            </a:r>
          </a:p>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Entwicklung</a:t>
            </a:r>
          </a:p>
        </p:txBody>
      </p:sp>
      <p:sp>
        <p:nvSpPr>
          <p:cNvPr id="51" name="Textfeld 50"/>
          <p:cNvSpPr txBox="1"/>
          <p:nvPr/>
        </p:nvSpPr>
        <p:spPr>
          <a:xfrm>
            <a:off x="3295852" y="954155"/>
            <a:ext cx="1797287"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Entwicklung</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2023 zu 2022</a:t>
            </a:r>
          </a:p>
        </p:txBody>
      </p:sp>
      <p:sp>
        <p:nvSpPr>
          <p:cNvPr id="52" name="Textfeld 51"/>
          <p:cNvSpPr txBox="1"/>
          <p:nvPr/>
        </p:nvSpPr>
        <p:spPr>
          <a:xfrm>
            <a:off x="5385202" y="954155"/>
            <a:ext cx="1848070"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Jährliche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
        <p:nvSpPr>
          <p:cNvPr id="53" name="Textfeld 52"/>
          <p:cNvSpPr txBox="1"/>
          <p:nvPr/>
        </p:nvSpPr>
        <p:spPr>
          <a:xfrm>
            <a:off x="7425948" y="954155"/>
            <a:ext cx="2023246"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Tree>
    <p:extLst>
      <p:ext uri="{BB962C8B-B14F-4D97-AF65-F5344CB8AC3E}">
        <p14:creationId xmlns:p14="http://schemas.microsoft.com/office/powerpoint/2010/main" val="30061885"/>
      </p:ext>
    </p:extLst>
  </p:cSld>
  <p:clrMapOvr>
    <a:masterClrMapping/>
  </p:clrMapOvr>
  <p:transition spd="med">
    <p:fade/>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Four pictures with text">
    <p:spTree>
      <p:nvGrpSpPr>
        <p:cNvPr id="1" name=""/>
        <p:cNvGrpSpPr/>
        <p:nvPr/>
      </p:nvGrpSpPr>
      <p:grpSpPr>
        <a:xfrm>
          <a:off x="0" y="0"/>
          <a:ext cx="0" cy="0"/>
          <a:chOff x="0" y="0"/>
          <a:chExt cx="0" cy="0"/>
        </a:xfrm>
      </p:grpSpPr>
      <p:sp>
        <p:nvSpPr>
          <p:cNvPr id="7" name="Picture placeholder left">
            <a:extLst>
              <a:ext uri="{FF2B5EF4-FFF2-40B4-BE49-F238E27FC236}">
                <a16:creationId xmlns:a16="http://schemas.microsoft.com/office/drawing/2014/main" id="{962DE87C-124A-49FC-91EF-74CB75A3C669}"/>
              </a:ext>
            </a:extLst>
          </p:cNvPr>
          <p:cNvSpPr>
            <a:spLocks noGrp="1"/>
          </p:cNvSpPr>
          <p:nvPr>
            <p:ph type="pic" sz="quarter" idx="15"/>
          </p:nvPr>
        </p:nvSpPr>
        <p:spPr>
          <a:xfrm>
            <a:off x="458788" y="318600"/>
            <a:ext cx="2527300" cy="35964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3" name="Picture placeholder center left">
            <a:extLst>
              <a:ext uri="{FF2B5EF4-FFF2-40B4-BE49-F238E27FC236}">
                <a16:creationId xmlns:a16="http://schemas.microsoft.com/office/drawing/2014/main" id="{45B118B1-F1F9-45B4-B8E2-6632B7044D44}"/>
              </a:ext>
            </a:extLst>
          </p:cNvPr>
          <p:cNvSpPr>
            <a:spLocks noGrp="1"/>
          </p:cNvSpPr>
          <p:nvPr>
            <p:ph type="pic" sz="quarter" idx="16"/>
          </p:nvPr>
        </p:nvSpPr>
        <p:spPr>
          <a:xfrm>
            <a:off x="3375027" y="318600"/>
            <a:ext cx="2527298" cy="35964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7" name="Picture placeholder center right">
            <a:extLst>
              <a:ext uri="{FF2B5EF4-FFF2-40B4-BE49-F238E27FC236}">
                <a16:creationId xmlns:a16="http://schemas.microsoft.com/office/drawing/2014/main" id="{A8DED118-21C5-4D34-B8D3-DD39FF90CCA4}"/>
              </a:ext>
            </a:extLst>
          </p:cNvPr>
          <p:cNvSpPr>
            <a:spLocks noGrp="1"/>
          </p:cNvSpPr>
          <p:nvPr>
            <p:ph type="pic" sz="quarter" idx="17"/>
          </p:nvPr>
        </p:nvSpPr>
        <p:spPr>
          <a:xfrm>
            <a:off x="6289888" y="318600"/>
            <a:ext cx="2527087" cy="35964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9" name="Picture placeholder right">
            <a:extLst>
              <a:ext uri="{FF2B5EF4-FFF2-40B4-BE49-F238E27FC236}">
                <a16:creationId xmlns:a16="http://schemas.microsoft.com/office/drawing/2014/main" id="{DF932652-3243-4991-94EC-EB59FAEB56BF}"/>
              </a:ext>
            </a:extLst>
          </p:cNvPr>
          <p:cNvSpPr>
            <a:spLocks noGrp="1"/>
          </p:cNvSpPr>
          <p:nvPr>
            <p:ph type="pic" sz="quarter" idx="18"/>
          </p:nvPr>
        </p:nvSpPr>
        <p:spPr>
          <a:xfrm>
            <a:off x="9206513" y="318600"/>
            <a:ext cx="2527087" cy="35964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3"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458400" y="4109400"/>
            <a:ext cx="2527688"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5" name="Headline center left">
            <a:extLst>
              <a:ext uri="{FF2B5EF4-FFF2-40B4-BE49-F238E27FC236}">
                <a16:creationId xmlns:a16="http://schemas.microsoft.com/office/drawing/2014/main" id="{DBFC60C6-E96F-4262-9F25-D8D3332367DD}"/>
              </a:ext>
            </a:extLst>
          </p:cNvPr>
          <p:cNvSpPr>
            <a:spLocks noGrp="1"/>
          </p:cNvSpPr>
          <p:nvPr>
            <p:ph type="body" sz="quarter" idx="3"/>
          </p:nvPr>
        </p:nvSpPr>
        <p:spPr>
          <a:xfrm>
            <a:off x="3375238" y="4109400"/>
            <a:ext cx="2527088"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1" name="Headline center right">
            <a:extLst>
              <a:ext uri="{FF2B5EF4-FFF2-40B4-BE49-F238E27FC236}">
                <a16:creationId xmlns:a16="http://schemas.microsoft.com/office/drawing/2014/main" id="{E7920CA0-579D-47FA-9A0A-7A5B020DE42E}"/>
              </a:ext>
            </a:extLst>
          </p:cNvPr>
          <p:cNvSpPr>
            <a:spLocks noGrp="1"/>
          </p:cNvSpPr>
          <p:nvPr>
            <p:ph type="body" sz="quarter" idx="13"/>
          </p:nvPr>
        </p:nvSpPr>
        <p:spPr>
          <a:xfrm>
            <a:off x="6289676" y="4109400"/>
            <a:ext cx="2527300"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Headline right">
            <a:extLst>
              <a:ext uri="{FF2B5EF4-FFF2-40B4-BE49-F238E27FC236}">
                <a16:creationId xmlns:a16="http://schemas.microsoft.com/office/drawing/2014/main" id="{0413E267-DC5B-4149-9C77-F59B44A1C410}"/>
              </a:ext>
            </a:extLst>
          </p:cNvPr>
          <p:cNvSpPr>
            <a:spLocks noGrp="1"/>
          </p:cNvSpPr>
          <p:nvPr>
            <p:ph type="body" sz="quarter" idx="19"/>
          </p:nvPr>
        </p:nvSpPr>
        <p:spPr>
          <a:xfrm>
            <a:off x="9206400" y="4109400"/>
            <a:ext cx="2527300"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left">
            <a:extLst>
              <a:ext uri="{FF2B5EF4-FFF2-40B4-BE49-F238E27FC236}">
                <a16:creationId xmlns:a16="http://schemas.microsoft.com/office/drawing/2014/main" id="{1C94A9F3-77E7-4052-ADF3-47B5617F9CAF}"/>
              </a:ext>
            </a:extLst>
          </p:cNvPr>
          <p:cNvSpPr>
            <a:spLocks noGrp="1"/>
          </p:cNvSpPr>
          <p:nvPr>
            <p:ph sz="half" idx="2"/>
          </p:nvPr>
        </p:nvSpPr>
        <p:spPr>
          <a:xfrm>
            <a:off x="458400" y="4595400"/>
            <a:ext cx="2527688" cy="1846800"/>
          </a:xfrm>
          <a:prstGeom prst="rect">
            <a:avLst/>
          </a:prstGeom>
        </p:spPr>
        <p:txBody>
          <a:bodyPr/>
          <a:lstStyle>
            <a:lvl1pPr algn="ctr">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Content placeholder center left">
            <a:extLst>
              <a:ext uri="{FF2B5EF4-FFF2-40B4-BE49-F238E27FC236}">
                <a16:creationId xmlns:a16="http://schemas.microsoft.com/office/drawing/2014/main" id="{3F80F379-FCC2-4D63-BD67-E81435B9D782}"/>
              </a:ext>
            </a:extLst>
          </p:cNvPr>
          <p:cNvSpPr>
            <a:spLocks noGrp="1"/>
          </p:cNvSpPr>
          <p:nvPr>
            <p:ph sz="quarter" idx="4"/>
          </p:nvPr>
        </p:nvSpPr>
        <p:spPr>
          <a:xfrm>
            <a:off x="3375026" y="4595400"/>
            <a:ext cx="2527300" cy="1846800"/>
          </a:xfrm>
          <a:prstGeom prst="rect">
            <a:avLst/>
          </a:prstGeom>
        </p:spPr>
        <p:txBody>
          <a:bodyPr/>
          <a:lstStyle>
            <a:lvl1pPr algn="ctr">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Content placeholder center right">
            <a:extLst>
              <a:ext uri="{FF2B5EF4-FFF2-40B4-BE49-F238E27FC236}">
                <a16:creationId xmlns:a16="http://schemas.microsoft.com/office/drawing/2014/main" id="{F9AF96E0-53C6-482E-95AD-957DBCFA5CE9}"/>
              </a:ext>
            </a:extLst>
          </p:cNvPr>
          <p:cNvSpPr>
            <a:spLocks noGrp="1"/>
          </p:cNvSpPr>
          <p:nvPr>
            <p:ph sz="quarter" idx="14"/>
          </p:nvPr>
        </p:nvSpPr>
        <p:spPr>
          <a:xfrm>
            <a:off x="6289676" y="4595400"/>
            <a:ext cx="2527300" cy="1846800"/>
          </a:xfrm>
          <a:prstGeom prst="rect">
            <a:avLst/>
          </a:prstGeom>
        </p:spPr>
        <p:txBody>
          <a:bodyPr/>
          <a:lstStyle>
            <a:lvl1pPr algn="ctr">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Content placeholder right">
            <a:extLst>
              <a:ext uri="{FF2B5EF4-FFF2-40B4-BE49-F238E27FC236}">
                <a16:creationId xmlns:a16="http://schemas.microsoft.com/office/drawing/2014/main" id="{A4C1CD27-4AFD-4EEC-A2D8-3ABD23CD53FF}"/>
              </a:ext>
            </a:extLst>
          </p:cNvPr>
          <p:cNvSpPr>
            <a:spLocks noGrp="1"/>
          </p:cNvSpPr>
          <p:nvPr>
            <p:ph sz="quarter" idx="20"/>
          </p:nvPr>
        </p:nvSpPr>
        <p:spPr>
          <a:xfrm>
            <a:off x="9206400" y="4595400"/>
            <a:ext cx="2527300" cy="1846800"/>
          </a:xfrm>
          <a:prstGeom prst="rect">
            <a:avLst/>
          </a:prstGeom>
        </p:spPr>
        <p:txBody>
          <a:bodyPr/>
          <a:lstStyle>
            <a:lvl1pPr algn="ctr">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Datumsplatzhalter 13" hidden="1">
            <a:extLst>
              <a:ext uri="{FF2B5EF4-FFF2-40B4-BE49-F238E27FC236}">
                <a16:creationId xmlns:a16="http://schemas.microsoft.com/office/drawing/2014/main" id="{60AFF17C-B3DD-45F6-AED7-89DE2B67F6AC}"/>
              </a:ext>
            </a:extLst>
          </p:cNvPr>
          <p:cNvSpPr>
            <a:spLocks noGrp="1"/>
          </p:cNvSpPr>
          <p:nvPr>
            <p:ph type="dt" sz="half" idx="10"/>
          </p:nvPr>
        </p:nvSpPr>
        <p:spPr/>
        <p:txBody>
          <a:bodyPr/>
          <a:lstStyle/>
          <a:p>
            <a:endParaRPr lang="en-US"/>
          </a:p>
        </p:txBody>
      </p:sp>
      <p:sp>
        <p:nvSpPr>
          <p:cNvPr id="15" name="Fußzeilenplatzhalter 14" hidden="1">
            <a:extLst>
              <a:ext uri="{FF2B5EF4-FFF2-40B4-BE49-F238E27FC236}">
                <a16:creationId xmlns:a16="http://schemas.microsoft.com/office/drawing/2014/main" id="{17F53DD0-788A-4520-A290-1E20981D3B81}"/>
              </a:ext>
            </a:extLst>
          </p:cNvPr>
          <p:cNvSpPr>
            <a:spLocks noGrp="1"/>
          </p:cNvSpPr>
          <p:nvPr>
            <p:ph type="ftr" sz="quarter" idx="11"/>
          </p:nvPr>
        </p:nvSpPr>
        <p:spPr/>
        <p:txBody>
          <a:bodyPr/>
          <a:lstStyle/>
          <a:p>
            <a:endParaRPr lang="en-US"/>
          </a:p>
        </p:txBody>
      </p:sp>
      <p:sp>
        <p:nvSpPr>
          <p:cNvPr id="16" name="Foliennummernplatzhalter 15" hidden="1">
            <a:extLst>
              <a:ext uri="{FF2B5EF4-FFF2-40B4-BE49-F238E27FC236}">
                <a16:creationId xmlns:a16="http://schemas.microsoft.com/office/drawing/2014/main" id="{517AB4B9-E4B2-4336-AE32-034908CCB42F}"/>
              </a:ext>
            </a:extLst>
          </p:cNvPr>
          <p:cNvSpPr>
            <a:spLocks noGrp="1"/>
          </p:cNvSpPr>
          <p:nvPr>
            <p:ph type="sldNum" sz="quarter" idx="12"/>
          </p:nvPr>
        </p:nvSpPr>
        <p:spPr/>
        <p:txBody>
          <a:bodyPr/>
          <a:lstStyle/>
          <a:p>
            <a:fld id="{895CC360-39D1-4D3A-B6C9-5AECCFD4809A}" type="slidenum">
              <a:rPr lang="en-US"/>
              <a:pPr/>
              <a:t>‹Nr.›</a:t>
            </a:fld>
            <a:endParaRPr lang="en-US"/>
          </a:p>
        </p:txBody>
      </p:sp>
      <p:sp>
        <p:nvSpPr>
          <p:cNvPr id="18" name="MIO_VALID_LAYOUT" hidden="1">
            <a:extLst>
              <a:ext uri="{FF2B5EF4-FFF2-40B4-BE49-F238E27FC236}">
                <a16:creationId xmlns:a16="http://schemas.microsoft.com/office/drawing/2014/main" id="{44DF26A7-4850-480D-AABE-021D43BA82B6}"/>
              </a:ext>
            </a:extLst>
          </p:cNvPr>
          <p:cNvSpPr/>
          <p:nvPr/>
        </p:nvSpPr>
        <p:spPr>
          <a:xfrm>
            <a:off x="11830800" y="972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
        <p:nvSpPr>
          <p:cNvPr id="22" name="Rectangle 21" hidden="1">
            <a:extLst>
              <a:ext uri="{FF2B5EF4-FFF2-40B4-BE49-F238E27FC236}">
                <a16:creationId xmlns:a16="http://schemas.microsoft.com/office/drawing/2014/main" id="{6E0858E9-3DEF-4778-8BE2-6E2ED47E18A9}"/>
              </a:ext>
            </a:extLst>
          </p:cNvPr>
          <p:cNvSpPr>
            <a:spLocks/>
          </p:cNvSpPr>
          <p:nvPr>
            <p:custDataLst>
              <p:tags r:id="rId1"/>
            </p:custDataLst>
          </p:nvPr>
        </p:nvSpPr>
        <p:spPr>
          <a:xfrm>
            <a:off x="-26602" y="15874"/>
            <a:ext cx="12218601" cy="6842125"/>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3208652460"/>
      </p:ext>
    </p:extLst>
  </p:cSld>
  <p:clrMapOvr>
    <a:masterClrMapping/>
  </p:clrMapOvr>
  <p:extLst mod="1">
    <p:ext uri="{DCECCB84-F9BA-43D5-87BE-67443E8EF086}">
      <p15:sldGuideLst xmlns:p15="http://schemas.microsoft.com/office/powerpoint/2012/main">
        <p15:guide id="1" pos="1881">
          <p15:clr>
            <a:srgbClr val="547EBF"/>
          </p15:clr>
        </p15:guide>
        <p15:guide id="5" pos="2126">
          <p15:clr>
            <a:srgbClr val="547EBF"/>
          </p15:clr>
        </p15:guide>
        <p15:guide id="6" pos="289">
          <p15:clr>
            <a:srgbClr val="547EBF"/>
          </p15:clr>
        </p15:guide>
        <p15:guide id="7" pos="5554">
          <p15:clr>
            <a:srgbClr val="547EBF"/>
          </p15:clr>
        </p15:guide>
        <p15:guide id="8" pos="5799">
          <p15:clr>
            <a:srgbClr val="547EBF"/>
          </p15:clr>
        </p15:guide>
        <p15:guide id="9" pos="7391">
          <p15:clr>
            <a:srgbClr val="547EBF"/>
          </p15:clr>
        </p15:guide>
        <p15:guide id="16" orient="horz" pos="4058">
          <p15:clr>
            <a:srgbClr val="547EBF"/>
          </p15:clr>
        </p15:guide>
        <p15:guide id="17" orient="horz" pos="201">
          <p15:clr>
            <a:srgbClr val="547EBF"/>
          </p15:clr>
        </p15:guide>
        <p15:guide id="18" orient="horz" pos="2466">
          <p15:clr>
            <a:srgbClr val="547EBF"/>
          </p15:clr>
        </p15:guide>
        <p15:guide id="19" orient="horz" pos="2589">
          <p15:clr>
            <a:srgbClr val="547EBF"/>
          </p15:clr>
        </p15:guide>
        <p15:guide id="20" orient="horz" pos="2895">
          <p15:clr>
            <a:srgbClr val="547EBF"/>
          </p15:clr>
        </p15:guide>
        <p15:guide id="21" pos="3718">
          <p15:clr>
            <a:srgbClr val="547EBF"/>
          </p15:clr>
        </p15:guide>
        <p15:guide id="22" pos="3962">
          <p15:clr>
            <a:srgbClr val="547EBF"/>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3 Bilder mit Untertitel">
    <p:spTree>
      <p:nvGrpSpPr>
        <p:cNvPr id="1" name=""/>
        <p:cNvGrpSpPr/>
        <p:nvPr/>
      </p:nvGrpSpPr>
      <p:grpSpPr>
        <a:xfrm>
          <a:off x="0" y="0"/>
          <a:ext cx="0" cy="0"/>
          <a:chOff x="0" y="0"/>
          <a:chExt cx="0" cy="0"/>
        </a:xfrm>
      </p:grpSpPr>
      <p:sp>
        <p:nvSpPr>
          <p:cNvPr id="5" name="Picture placeholder left">
            <a:extLst>
              <a:ext uri="{FF2B5EF4-FFF2-40B4-BE49-F238E27FC236}">
                <a16:creationId xmlns:a16="http://schemas.microsoft.com/office/drawing/2014/main" id="{962DE87C-124A-49FC-91EF-74CB75A3C669}"/>
              </a:ext>
            </a:extLst>
          </p:cNvPr>
          <p:cNvSpPr>
            <a:spLocks noGrp="1"/>
          </p:cNvSpPr>
          <p:nvPr>
            <p:ph type="pic" sz="quarter" idx="15"/>
          </p:nvPr>
        </p:nvSpPr>
        <p:spPr>
          <a:xfrm>
            <a:off x="458788" y="318600"/>
            <a:ext cx="3498462" cy="35964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6" name="Picture placeholder center">
            <a:extLst>
              <a:ext uri="{FF2B5EF4-FFF2-40B4-BE49-F238E27FC236}">
                <a16:creationId xmlns:a16="http://schemas.microsoft.com/office/drawing/2014/main" id="{45B118B1-F1F9-45B4-B8E2-6632B7044D44}"/>
              </a:ext>
            </a:extLst>
          </p:cNvPr>
          <p:cNvSpPr>
            <a:spLocks noGrp="1"/>
          </p:cNvSpPr>
          <p:nvPr>
            <p:ph type="pic" sz="quarter" idx="16"/>
          </p:nvPr>
        </p:nvSpPr>
        <p:spPr>
          <a:xfrm>
            <a:off x="4346963" y="318600"/>
            <a:ext cx="3498462" cy="35964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7" name="Picture placeholder right">
            <a:extLst>
              <a:ext uri="{FF2B5EF4-FFF2-40B4-BE49-F238E27FC236}">
                <a16:creationId xmlns:a16="http://schemas.microsoft.com/office/drawing/2014/main" id="{A8DED118-21C5-4D34-B8D3-DD39FF90CCA4}"/>
              </a:ext>
            </a:extLst>
          </p:cNvPr>
          <p:cNvSpPr>
            <a:spLocks noGrp="1"/>
          </p:cNvSpPr>
          <p:nvPr>
            <p:ph type="pic" sz="quarter" idx="17"/>
          </p:nvPr>
        </p:nvSpPr>
        <p:spPr>
          <a:xfrm>
            <a:off x="8234751" y="318600"/>
            <a:ext cx="3498462" cy="35964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8"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458400" y="4109400"/>
            <a:ext cx="3499200"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9" name="Headline center">
            <a:extLst>
              <a:ext uri="{FF2B5EF4-FFF2-40B4-BE49-F238E27FC236}">
                <a16:creationId xmlns:a16="http://schemas.microsoft.com/office/drawing/2014/main" id="{DBFC60C6-E96F-4262-9F25-D8D3332367DD}"/>
              </a:ext>
            </a:extLst>
          </p:cNvPr>
          <p:cNvSpPr>
            <a:spLocks noGrp="1"/>
          </p:cNvSpPr>
          <p:nvPr>
            <p:ph type="body" sz="quarter" idx="3"/>
          </p:nvPr>
        </p:nvSpPr>
        <p:spPr>
          <a:xfrm>
            <a:off x="4346400" y="4109400"/>
            <a:ext cx="3499200"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0" name="Headline right">
            <a:extLst>
              <a:ext uri="{FF2B5EF4-FFF2-40B4-BE49-F238E27FC236}">
                <a16:creationId xmlns:a16="http://schemas.microsoft.com/office/drawing/2014/main" id="{E7920CA0-579D-47FA-9A0A-7A5B020DE42E}"/>
              </a:ext>
            </a:extLst>
          </p:cNvPr>
          <p:cNvSpPr>
            <a:spLocks noGrp="1"/>
          </p:cNvSpPr>
          <p:nvPr>
            <p:ph type="body" sz="quarter" idx="13"/>
          </p:nvPr>
        </p:nvSpPr>
        <p:spPr>
          <a:xfrm>
            <a:off x="8234400" y="4109400"/>
            <a:ext cx="3499200" cy="486000"/>
          </a:xfrm>
          <a:prstGeom prst="rect">
            <a:avLst/>
          </a:prstGeom>
        </p:spPr>
        <p:txBody>
          <a:bodyPr anchor="t">
            <a:noAutofit/>
          </a:bodyPr>
          <a:lstStyle>
            <a:lvl1pPr marL="0" indent="0" algn="ctr">
              <a:lnSpc>
                <a:spcPct val="100000"/>
              </a:lnSpc>
              <a:buNone/>
              <a:defRPr sz="20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1" name="Content placeholder left">
            <a:extLst>
              <a:ext uri="{FF2B5EF4-FFF2-40B4-BE49-F238E27FC236}">
                <a16:creationId xmlns:a16="http://schemas.microsoft.com/office/drawing/2014/main" id="{1C94A9F3-77E7-4052-ADF3-47B5617F9CAF}"/>
              </a:ext>
            </a:extLst>
          </p:cNvPr>
          <p:cNvSpPr>
            <a:spLocks noGrp="1"/>
          </p:cNvSpPr>
          <p:nvPr>
            <p:ph sz="half" idx="2"/>
          </p:nvPr>
        </p:nvSpPr>
        <p:spPr>
          <a:xfrm>
            <a:off x="458400" y="4595400"/>
            <a:ext cx="3498850" cy="1846800"/>
          </a:xfrm>
          <a:prstGeom prst="rect">
            <a:avLst/>
          </a:prstGeom>
        </p:spPr>
        <p:txBody>
          <a:bodyPr/>
          <a:lstStyle>
            <a:lvl1pPr algn="ctr">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Content placeholder center">
            <a:extLst>
              <a:ext uri="{FF2B5EF4-FFF2-40B4-BE49-F238E27FC236}">
                <a16:creationId xmlns:a16="http://schemas.microsoft.com/office/drawing/2014/main" id="{3F80F379-FCC2-4D63-BD67-E81435B9D782}"/>
              </a:ext>
            </a:extLst>
          </p:cNvPr>
          <p:cNvSpPr>
            <a:spLocks noGrp="1"/>
          </p:cNvSpPr>
          <p:nvPr>
            <p:ph sz="quarter" idx="4"/>
          </p:nvPr>
        </p:nvSpPr>
        <p:spPr>
          <a:xfrm>
            <a:off x="4346400" y="4595400"/>
            <a:ext cx="3498850" cy="1846800"/>
          </a:xfrm>
          <a:prstGeom prst="rect">
            <a:avLst/>
          </a:prstGeom>
        </p:spPr>
        <p:txBody>
          <a:bodyPr/>
          <a:lstStyle>
            <a:lvl1pPr algn="ctr">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Content placeholder right">
            <a:extLst>
              <a:ext uri="{FF2B5EF4-FFF2-40B4-BE49-F238E27FC236}">
                <a16:creationId xmlns:a16="http://schemas.microsoft.com/office/drawing/2014/main" id="{F9AF96E0-53C6-482E-95AD-957DBCFA5CE9}"/>
              </a:ext>
            </a:extLst>
          </p:cNvPr>
          <p:cNvSpPr>
            <a:spLocks noGrp="1"/>
          </p:cNvSpPr>
          <p:nvPr>
            <p:ph sz="quarter" idx="14"/>
          </p:nvPr>
        </p:nvSpPr>
        <p:spPr>
          <a:xfrm>
            <a:off x="8234400" y="4595400"/>
            <a:ext cx="3498850" cy="1846800"/>
          </a:xfrm>
          <a:prstGeom prst="rect">
            <a:avLst/>
          </a:prstGeom>
        </p:spPr>
        <p:txBody>
          <a:bodyPr/>
          <a:lstStyle>
            <a:lvl1pPr algn="ctr">
              <a:defRPr/>
            </a:lvl1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8504378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Vier Diagramme mit Kommentar">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Diagrammplatzhalter 2"/>
          <p:cNvSpPr>
            <a:spLocks noGrp="1"/>
          </p:cNvSpPr>
          <p:nvPr>
            <p:ph type="chart" sz="quarter" idx="13"/>
          </p:nvPr>
        </p:nvSpPr>
        <p:spPr>
          <a:xfrm>
            <a:off x="367749" y="1577017"/>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6"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extplatzhalter 3"/>
          <p:cNvSpPr>
            <a:spLocks noGrp="1"/>
          </p:cNvSpPr>
          <p:nvPr>
            <p:ph type="body" sz="quarter" idx="17"/>
            <p:custDataLst>
              <p:tags r:id="rId3"/>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iagrammplatzhalter 2"/>
          <p:cNvSpPr>
            <a:spLocks noGrp="1"/>
          </p:cNvSpPr>
          <p:nvPr>
            <p:ph type="chart" sz="quarter" idx="18"/>
          </p:nvPr>
        </p:nvSpPr>
        <p:spPr>
          <a:xfrm>
            <a:off x="3264134" y="1584139"/>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19"/>
          </p:nvPr>
        </p:nvSpPr>
        <p:spPr>
          <a:xfrm>
            <a:off x="6158951" y="1582715"/>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0" name="Diagrammplatzhalter 2"/>
          <p:cNvSpPr>
            <a:spLocks noGrp="1"/>
          </p:cNvSpPr>
          <p:nvPr>
            <p:ph type="chart" sz="quarter" idx="20"/>
          </p:nvPr>
        </p:nvSpPr>
        <p:spPr>
          <a:xfrm>
            <a:off x="9054551" y="1589835"/>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1" name="Textplatzhalter 2"/>
          <p:cNvSpPr>
            <a:spLocks noGrp="1"/>
          </p:cNvSpPr>
          <p:nvPr>
            <p:ph type="body" sz="quarter" idx="21"/>
          </p:nvPr>
        </p:nvSpPr>
        <p:spPr>
          <a:xfrm>
            <a:off x="664468"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2"/>
          </p:nvPr>
        </p:nvSpPr>
        <p:spPr>
          <a:xfrm>
            <a:off x="3557219"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Textplatzhalter 2"/>
          <p:cNvSpPr>
            <a:spLocks noGrp="1"/>
          </p:cNvSpPr>
          <p:nvPr>
            <p:ph type="body" sz="quarter" idx="23"/>
          </p:nvPr>
        </p:nvSpPr>
        <p:spPr>
          <a:xfrm>
            <a:off x="64520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2"/>
          <p:cNvSpPr>
            <a:spLocks noGrp="1"/>
          </p:cNvSpPr>
          <p:nvPr>
            <p:ph type="body" sz="quarter" idx="24"/>
          </p:nvPr>
        </p:nvSpPr>
        <p:spPr>
          <a:xfrm>
            <a:off x="93476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42612429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2 Ergebnisse mit getrennten Text">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Diagrammplatzhalter 2"/>
          <p:cNvSpPr>
            <a:spLocks noGrp="1"/>
          </p:cNvSpPr>
          <p:nvPr>
            <p:ph type="chart" sz="quarter" idx="10"/>
          </p:nvPr>
        </p:nvSpPr>
        <p:spPr>
          <a:xfrm>
            <a:off x="692269" y="1024093"/>
            <a:ext cx="5400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6" name="Diagrammplatzhalter 2"/>
          <p:cNvSpPr>
            <a:spLocks noGrp="1"/>
          </p:cNvSpPr>
          <p:nvPr>
            <p:ph type="chart" sz="quarter" idx="12"/>
          </p:nvPr>
        </p:nvSpPr>
        <p:spPr>
          <a:xfrm>
            <a:off x="6406861" y="1021702"/>
            <a:ext cx="5400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Textplatzhalter 11"/>
          <p:cNvSpPr>
            <a:spLocks noGrp="1"/>
          </p:cNvSpPr>
          <p:nvPr>
            <p:ph type="body" sz="quarter" idx="11"/>
            <p:custDataLst>
              <p:tags r:id="rId2"/>
            </p:custDataLst>
          </p:nvPr>
        </p:nvSpPr>
        <p:spPr>
          <a:xfrm>
            <a:off x="695325" y="5583237"/>
            <a:ext cx="5400000" cy="827522"/>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3"/>
          <p:cNvSpPr>
            <a:spLocks noGrp="1"/>
          </p:cNvSpPr>
          <p:nvPr>
            <p:ph type="body" sz="quarter" idx="17"/>
            <p:custDataLst>
              <p:tags r:id="rId3"/>
            </p:custDataLst>
          </p:nvPr>
        </p:nvSpPr>
        <p:spPr>
          <a:xfrm>
            <a:off x="692269" y="5238820"/>
            <a:ext cx="5400000" cy="252412"/>
          </a:xfrm>
        </p:spPr>
        <p:txBody>
          <a:bodyPr>
            <a:noAutofit/>
          </a:bodyPr>
          <a:lstStyle>
            <a:lvl1pPr marL="0" indent="0">
              <a:buNone/>
              <a:defRPr sz="1400" b="1">
                <a:solidFill>
                  <a:schemeClr val="tx1"/>
                </a:solidFill>
                <a:latin typeface="Segoe UI" panose="020B0502040204020203" pitchFamily="34" charset="0"/>
                <a:cs typeface="Segoe UI" panose="020B0502040204020203" pitchFamily="34" charset="0"/>
              </a:defRPr>
            </a:lvl1pPr>
            <a:lvl2pPr marL="0" indent="0">
              <a:buNone/>
              <a:defRPr sz="1400" b="1">
                <a:solidFill>
                  <a:schemeClr val="tx1"/>
                </a:solidFill>
                <a:latin typeface="Segoe UI" panose="020B0502040204020203" pitchFamily="34" charset="0"/>
                <a:cs typeface="Segoe UI" panose="020B0502040204020203" pitchFamily="34" charset="0"/>
              </a:defRPr>
            </a:lvl2pPr>
            <a:lvl3pPr marL="0" indent="0">
              <a:buNone/>
              <a:defRPr sz="1400" b="1">
                <a:solidFill>
                  <a:schemeClr val="tx1"/>
                </a:solidFill>
                <a:latin typeface="Segoe UI" panose="020B0502040204020203" pitchFamily="34" charset="0"/>
                <a:cs typeface="Segoe UI" panose="020B0502040204020203" pitchFamily="34" charset="0"/>
              </a:defRPr>
            </a:lvl3pPr>
            <a:lvl4pPr marL="0" indent="0">
              <a:buNone/>
              <a:defRPr sz="1400" b="1">
                <a:solidFill>
                  <a:schemeClr val="tx1"/>
                </a:solidFill>
                <a:latin typeface="Segoe UI" panose="020B0502040204020203" pitchFamily="34" charset="0"/>
                <a:cs typeface="Segoe UI" panose="020B0502040204020203" pitchFamily="34" charset="0"/>
              </a:defRPr>
            </a:lvl4pPr>
            <a:lvl5pPr marL="0" indent="0">
              <a:buNone/>
              <a:defRPr sz="14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3"/>
          <p:cNvSpPr>
            <a:spLocks noGrp="1"/>
          </p:cNvSpPr>
          <p:nvPr>
            <p:ph type="body" sz="quarter" idx="18"/>
            <p:custDataLst>
              <p:tags r:id="rId4"/>
            </p:custDataLst>
          </p:nvPr>
        </p:nvSpPr>
        <p:spPr>
          <a:xfrm>
            <a:off x="6406861" y="5238820"/>
            <a:ext cx="5400000" cy="252412"/>
          </a:xfrm>
        </p:spPr>
        <p:txBody>
          <a:bodyPr>
            <a:noAutofit/>
          </a:bodyPr>
          <a:lstStyle>
            <a:lvl1pPr marL="0" indent="0">
              <a:buNone/>
              <a:defRPr sz="1400" b="1">
                <a:solidFill>
                  <a:schemeClr val="tx1"/>
                </a:solidFill>
                <a:latin typeface="Segoe UI" panose="020B0502040204020203" pitchFamily="34" charset="0"/>
                <a:cs typeface="Segoe UI" panose="020B0502040204020203" pitchFamily="34" charset="0"/>
              </a:defRPr>
            </a:lvl1pPr>
            <a:lvl2pPr marL="0" indent="0">
              <a:buNone/>
              <a:defRPr sz="1400" b="1">
                <a:solidFill>
                  <a:schemeClr val="tx1"/>
                </a:solidFill>
                <a:latin typeface="Segoe UI" panose="020B0502040204020203" pitchFamily="34" charset="0"/>
                <a:cs typeface="Segoe UI" panose="020B0502040204020203" pitchFamily="34" charset="0"/>
              </a:defRPr>
            </a:lvl2pPr>
            <a:lvl3pPr marL="0" indent="0">
              <a:buNone/>
              <a:defRPr sz="1400" b="1">
                <a:solidFill>
                  <a:schemeClr val="tx1"/>
                </a:solidFill>
                <a:latin typeface="Segoe UI" panose="020B0502040204020203" pitchFamily="34" charset="0"/>
                <a:cs typeface="Segoe UI" panose="020B0502040204020203" pitchFamily="34" charset="0"/>
              </a:defRPr>
            </a:lvl3pPr>
            <a:lvl4pPr marL="0" indent="0">
              <a:buNone/>
              <a:defRPr sz="1400" b="1">
                <a:solidFill>
                  <a:schemeClr val="tx1"/>
                </a:solidFill>
                <a:latin typeface="Segoe UI" panose="020B0502040204020203" pitchFamily="34" charset="0"/>
                <a:cs typeface="Segoe UI" panose="020B0502040204020203" pitchFamily="34" charset="0"/>
              </a:defRPr>
            </a:lvl4pPr>
            <a:lvl5pPr marL="0" indent="0">
              <a:buNone/>
              <a:defRPr sz="14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11"/>
          <p:cNvSpPr>
            <a:spLocks noGrp="1"/>
          </p:cNvSpPr>
          <p:nvPr>
            <p:ph type="body" sz="quarter" idx="19"/>
            <p:custDataLst>
              <p:tags r:id="rId5"/>
            </p:custDataLst>
          </p:nvPr>
        </p:nvSpPr>
        <p:spPr>
          <a:xfrm>
            <a:off x="6406861" y="5583237"/>
            <a:ext cx="5400000" cy="827522"/>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368731010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707930291"/>
      </p:ext>
    </p:extLst>
  </p:cSld>
  <p:clrMapOvr>
    <a:masterClrMapping/>
  </p:clrMapOvr>
  <p:transition spd="med">
    <p:fade/>
  </p:transition>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Stichpunkte+Bild">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95986"/>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451907369"/>
      </p:ext>
    </p:extLst>
  </p:cSld>
  <p:clrMapOvr>
    <a:masterClrMapping/>
  </p:clrMapOvr>
  <p:transition spd="med">
    <p:fade/>
  </p:transition>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867162"/>
            <a:ext cx="9210676" cy="5994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966333535"/>
      </p:ext>
    </p:extLst>
  </p:cSld>
  <p:clrMapOvr>
    <a:masterClrMapping/>
  </p:clrMapOvr>
  <p:transition spd="med">
    <p:fade/>
  </p:transition>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76536" y="6080357"/>
            <a:ext cx="295684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632739427"/>
      </p:ext>
    </p:extLst>
  </p:cSld>
  <p:clrMapOvr>
    <a:masterClrMapping/>
  </p:clrMapOvr>
  <p:transition spd="med">
    <p:fade/>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2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02069997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3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108000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10800000"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158535404"/>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GÖP_Bauvolum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56140"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Textplatzhalter 4"/>
          <p:cNvSpPr>
            <a:spLocks noGrp="1"/>
          </p:cNvSpPr>
          <p:nvPr>
            <p:ph type="body" sz="quarter" idx="29"/>
          </p:nvPr>
        </p:nvSpPr>
        <p:spPr>
          <a:xfrm>
            <a:off x="9473568" y="1639956"/>
            <a:ext cx="2461900" cy="2037522"/>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473568" y="4492486"/>
            <a:ext cx="2461900" cy="1916859"/>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extfeld 7"/>
          <p:cNvSpPr txBox="1"/>
          <p:nvPr/>
        </p:nvSpPr>
        <p:spPr>
          <a:xfrm>
            <a:off x="1953846" y="993912"/>
            <a:ext cx="1287212"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WOHNBAU</a:t>
            </a:r>
            <a:endParaRPr lang="de-DE" sz="1600" b="1" i="0" u="none" dirty="0">
              <a:solidFill>
                <a:srgbClr val="000000"/>
              </a:solidFill>
              <a:latin typeface="Segoe UI" panose="020B0502040204020203" pitchFamily="34" charset="0"/>
            </a:endParaRPr>
          </a:p>
        </p:txBody>
      </p:sp>
      <p:sp>
        <p:nvSpPr>
          <p:cNvPr id="35" name="Diagrammplatzhalter 2"/>
          <p:cNvSpPr>
            <a:spLocks noGrp="1"/>
          </p:cNvSpPr>
          <p:nvPr>
            <p:ph type="chart" sz="quarter" idx="31"/>
          </p:nvPr>
        </p:nvSpPr>
        <p:spPr>
          <a:xfrm>
            <a:off x="5186216"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7" name="Diagrammplatzhalter 2"/>
          <p:cNvSpPr>
            <a:spLocks noGrp="1"/>
          </p:cNvSpPr>
          <p:nvPr>
            <p:ph type="chart" sz="quarter" idx="32"/>
          </p:nvPr>
        </p:nvSpPr>
        <p:spPr>
          <a:xfrm>
            <a:off x="656140"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8" name="Diagrammplatzhalter 2"/>
          <p:cNvSpPr>
            <a:spLocks noGrp="1"/>
          </p:cNvSpPr>
          <p:nvPr>
            <p:ph type="chart" sz="quarter" idx="33"/>
          </p:nvPr>
        </p:nvSpPr>
        <p:spPr>
          <a:xfrm>
            <a:off x="5186216"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9" name="Textfeld 48"/>
          <p:cNvSpPr txBox="1"/>
          <p:nvPr/>
        </p:nvSpPr>
        <p:spPr>
          <a:xfrm>
            <a:off x="6329787" y="997225"/>
            <a:ext cx="1924501"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NICHTWOHNBAU</a:t>
            </a:r>
            <a:endParaRPr lang="de-DE" sz="1600" b="1" i="0" u="none" dirty="0">
              <a:solidFill>
                <a:srgbClr val="000000"/>
              </a:solidFill>
              <a:latin typeface="Segoe UI" panose="020B0502040204020203" pitchFamily="34" charset="0"/>
            </a:endParaRPr>
          </a:p>
        </p:txBody>
      </p:sp>
      <p:sp>
        <p:nvSpPr>
          <p:cNvPr id="50" name="Textfeld 49"/>
          <p:cNvSpPr txBox="1"/>
          <p:nvPr/>
        </p:nvSpPr>
        <p:spPr>
          <a:xfrm>
            <a:off x="9973454" y="1149628"/>
            <a:ext cx="1508426"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Nominal/Real</a:t>
            </a:r>
            <a:endParaRPr lang="de-DE" sz="1600" b="1" i="0" u="none" dirty="0">
              <a:solidFill>
                <a:srgbClr val="000000"/>
              </a:solidFill>
              <a:latin typeface="Segoe UI" panose="020B0502040204020203" pitchFamily="34" charset="0"/>
            </a:endParaRPr>
          </a:p>
        </p:txBody>
      </p:sp>
      <p:sp>
        <p:nvSpPr>
          <p:cNvPr id="55" name="Textfeld 54"/>
          <p:cNvSpPr txBox="1"/>
          <p:nvPr/>
        </p:nvSpPr>
        <p:spPr>
          <a:xfrm>
            <a:off x="9443918" y="3975654"/>
            <a:ext cx="2567498"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i="0" u="none" dirty="0">
                <a:solidFill>
                  <a:schemeClr val="tx1"/>
                </a:solidFill>
                <a:latin typeface="+mn-lt"/>
              </a:rPr>
              <a:t>Neubau/Modernisierung</a:t>
            </a:r>
            <a:endParaRPr lang="de-DE" sz="16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204849343"/>
      </p:ext>
    </p:extLst>
  </p:cSld>
  <p:clrMapOvr>
    <a:masterClrMapping/>
  </p:clrMapOvr>
  <p:transition spd="med">
    <p:fade/>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52406465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extfeld mit Aufzählung">
    <p:spTree>
      <p:nvGrpSpPr>
        <p:cNvPr id="1" name=""/>
        <p:cNvGrpSpPr/>
        <p:nvPr/>
      </p:nvGrpSpPr>
      <p:grpSpPr>
        <a:xfrm>
          <a:off x="0" y="0"/>
          <a:ext cx="0" cy="0"/>
          <a:chOff x="0" y="0"/>
          <a:chExt cx="0" cy="0"/>
        </a:xfrm>
      </p:grpSpPr>
      <p:sp>
        <p:nvSpPr>
          <p:cNvPr id="7" name="Textplatzhalter 9"/>
          <p:cNvSpPr>
            <a:spLocks noGrp="1"/>
          </p:cNvSpPr>
          <p:nvPr>
            <p:ph type="body" sz="quarter" idx="11"/>
          </p:nvPr>
        </p:nvSpPr>
        <p:spPr>
          <a:xfrm>
            <a:off x="695325" y="1583096"/>
            <a:ext cx="10800000" cy="4680000"/>
          </a:xfrm>
          <a:prstGeom prst="rect">
            <a:avLst/>
          </a:prstGeom>
        </p:spPr>
        <p:txBody>
          <a:bodyPr lIns="0" tIns="47886" rIns="95774" bIns="47886" numCol="2" spcCol="252000"/>
          <a:lstStyle>
            <a:lvl1pPr marL="179388" indent="-179388" algn="l">
              <a:lnSpc>
                <a:spcPct val="100000"/>
              </a:lnSpc>
              <a:spcBef>
                <a:spcPts val="0"/>
              </a:spcBef>
              <a:buClr>
                <a:srgbClr val="0FB869"/>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74309217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2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76549413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180263353"/>
      </p:ext>
    </p:extLst>
  </p:cSld>
  <p:clrMapOvr>
    <a:masterClrMapping/>
  </p:clrMapOvr>
  <p:transition spd="med">
    <p:fade/>
  </p:transition>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886041231"/>
      </p:ext>
    </p:extLst>
  </p:cSld>
  <p:clrMapOvr>
    <a:masterClrMapping/>
  </p:clrMapOvr>
  <p:transition spd="med">
    <p:fade/>
  </p:transition>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5688261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18C845-93F0-4295-951F-C4DA418DC55E}"/>
              </a:ext>
            </a:extLst>
          </p:cNvPr>
          <p:cNvSpPr>
            <a:spLocks noGrp="1"/>
          </p:cNvSpPr>
          <p:nvPr>
            <p:ph type="title" hasCustomPrompt="1"/>
          </p:nvPr>
        </p:nvSpPr>
        <p:spPr>
          <a:xfrm>
            <a:off x="458400" y="318600"/>
            <a:ext cx="6442463" cy="583200"/>
          </a:xfrm>
        </p:spPr>
        <p:txBody>
          <a:bodyPr/>
          <a:lstStyle>
            <a:lvl1pPr>
              <a:defRPr/>
            </a:lvl1pPr>
          </a:lstStyle>
          <a:p>
            <a:r>
              <a:rPr lang="en-US" dirty="0"/>
              <a:t>Click to edit Master title style       </a:t>
            </a:r>
          </a:p>
        </p:txBody>
      </p:sp>
      <p:sp>
        <p:nvSpPr>
          <p:cNvPr id="8" name="Picture Placeholder 4">
            <a:extLst>
              <a:ext uri="{FF2B5EF4-FFF2-40B4-BE49-F238E27FC236}">
                <a16:creationId xmlns:a16="http://schemas.microsoft.com/office/drawing/2014/main" id="{F8BA1034-15DD-4813-943D-A78747A0C576}"/>
              </a:ext>
            </a:extLst>
          </p:cNvPr>
          <p:cNvSpPr>
            <a:spLocks noGrp="1"/>
          </p:cNvSpPr>
          <p:nvPr>
            <p:ph type="pic" sz="quarter" idx="16" hasCustomPrompt="1"/>
          </p:nvPr>
        </p:nvSpPr>
        <p:spPr>
          <a:xfrm>
            <a:off x="8232000" y="1"/>
            <a:ext cx="3960000" cy="6857998"/>
          </a:xfrm>
          <a:solidFill>
            <a:schemeClr val="bg1"/>
          </a:solidFill>
        </p:spPr>
        <p:txBody>
          <a:bodyPr bIns="756000" anchor="ctr"/>
          <a:lstStyle>
            <a:lvl1pPr marL="0" indent="0" algn="ctr">
              <a:buNone/>
              <a:defRPr/>
            </a:lvl1pPr>
          </a:lstStyle>
          <a:p>
            <a:r>
              <a:rPr lang="de-DE" noProof="0" dirty="0"/>
              <a:t> </a:t>
            </a:r>
          </a:p>
        </p:txBody>
      </p:sp>
      <p:sp>
        <p:nvSpPr>
          <p:cNvPr id="2" name="Rectangle 1" hidden="1">
            <a:extLst>
              <a:ext uri="{FF2B5EF4-FFF2-40B4-BE49-F238E27FC236}">
                <a16:creationId xmlns:a16="http://schemas.microsoft.com/office/drawing/2014/main" id="{D037FC98-3807-4028-A1FA-3C7D0B2A4F53}"/>
              </a:ext>
            </a:extLst>
          </p:cNvPr>
          <p:cNvSpPr/>
          <p:nvPr>
            <p:custDataLst>
              <p:tags r:id="rId1"/>
            </p:custDataLst>
          </p:nvPr>
        </p:nvSpPr>
        <p:spPr>
          <a:xfrm>
            <a:off x="1" y="1"/>
            <a:ext cx="12192000" cy="6858000"/>
          </a:xfrm>
          <a:prstGeom prst="rect">
            <a:avLst/>
          </a:prstGeom>
          <a:solidFill>
            <a:srgbClr val="FFC000">
              <a:alpha val="7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9" name="Layoutschutz" hidden="1">
            <a:extLst>
              <a:ext uri="{FF2B5EF4-FFF2-40B4-BE49-F238E27FC236}">
                <a16:creationId xmlns:a16="http://schemas.microsoft.com/office/drawing/2014/main" id="{3947B45A-9FEF-4948-A5B1-17AD846B07B6}"/>
              </a:ext>
            </a:extLst>
          </p:cNvPr>
          <p:cNvSpPr/>
          <p:nvPr>
            <p:custDataLst>
              <p:tags r:id="rId2"/>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3251340967"/>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p15="http://schemas.microsoft.com/office/powerpoint/2012/main" xmlns="">
      <p:transition spd="med">
        <p:fade/>
      </p:transition>
    </mc:Fallback>
  </mc:AlternateContent>
  <p:extLst mod="1">
    <p:ext uri="{DCECCB84-F9BA-43D5-87BE-67443E8EF086}">
      <p15:sldGuideLst xmlns:p15="http://schemas.microsoft.com/office/powerpoint/2012/main">
        <p15:guide id="1" pos="289">
          <p15:clr>
            <a:srgbClr val="547EBF"/>
          </p15:clr>
        </p15:guide>
        <p15:guide id="2" pos="7391">
          <p15:clr>
            <a:srgbClr val="547EBF"/>
          </p15:clr>
        </p15:guide>
        <p15:guide id="3" orient="horz" pos="201">
          <p15:clr>
            <a:srgbClr val="547EBF"/>
          </p15:clr>
        </p15:guide>
        <p15:guide id="4" orient="horz" pos="568">
          <p15:clr>
            <a:srgbClr val="547EBF"/>
          </p15:clr>
        </p15:guide>
        <p15:guide id="5" orient="horz" pos="874">
          <p15:clr>
            <a:srgbClr val="547EBF"/>
          </p15:clr>
        </p15:guide>
        <p15:guide id="6" orient="horz" pos="4119">
          <p15:clr>
            <a:srgbClr val="547EBF"/>
          </p15:clr>
        </p15:guide>
        <p15:guide id="7" pos="3718">
          <p15:clr>
            <a:srgbClr val="A4A3A4"/>
          </p15:clr>
        </p15:guide>
        <p15:guide id="8" pos="3962">
          <p15:clr>
            <a:srgbClr val="A4A3A4"/>
          </p15:clr>
        </p15:guide>
        <p15:guide id="10" pos="7680">
          <p15:clr>
            <a:srgbClr val="A4A3A4"/>
          </p15:clr>
        </p15:guide>
        <p15:guide id="11" pos="4942">
          <p15:clr>
            <a:srgbClr val="A4A3A4"/>
          </p15:clr>
        </p15:guide>
        <p15:guide id="12" pos="5187">
          <p15:clr>
            <a:srgbClr val="A4A3A4"/>
          </p15:clr>
        </p15:guide>
        <p15:guide id="15" pos="6167">
          <p15:clr>
            <a:srgbClr val="A4A3A4"/>
          </p15:clr>
        </p15:guide>
        <p15:guide id="16" pos="6412">
          <p15:clr>
            <a:srgbClr val="A4A3A4"/>
          </p15:clr>
        </p15:guide>
        <p15:guide id="19" pos="2738">
          <p15:clr>
            <a:srgbClr val="A4A3A4"/>
          </p15:clr>
        </p15:guide>
        <p15:guide id="20" pos="2493">
          <p15:clr>
            <a:srgbClr val="A4A3A4"/>
          </p15:clr>
        </p15:guide>
        <p15:guide id="26" orient="horz" pos="1854">
          <p15:clr>
            <a:srgbClr val="A4A3A4"/>
          </p15:clr>
        </p15:guide>
        <p15:guide id="27" orient="horz" pos="2099">
          <p15:clr>
            <a:srgbClr val="A4A3A4"/>
          </p15:clr>
        </p15:guide>
        <p15:guide id="29" orient="horz" pos="3078">
          <p15:clr>
            <a:srgbClr val="A4A3A4"/>
          </p15:clr>
        </p15:guide>
        <p15:guide id="30" orient="horz" pos="3323">
          <p15:clr>
            <a:srgbClr val="A4A3A4"/>
          </p15:clr>
        </p15:guide>
        <p15:guide id="33" pos="1513">
          <p15:clr>
            <a:srgbClr val="A4A3A4"/>
          </p15:clr>
        </p15:guide>
        <p15:guide id="34" pos="1268">
          <p15:clr>
            <a:srgbClr val="A4A3A4"/>
          </p15:clr>
        </p15:guide>
      </p15:sldGuideLst>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4-Felder-Diagramm">
    <p:spTree>
      <p:nvGrpSpPr>
        <p:cNvPr id="1" name=""/>
        <p:cNvGrpSpPr/>
        <p:nvPr/>
      </p:nvGrpSpPr>
      <p:grpSpPr>
        <a:xfrm>
          <a:off x="0" y="0"/>
          <a:ext cx="0" cy="0"/>
          <a:chOff x="0" y="0"/>
          <a:chExt cx="0" cy="0"/>
        </a:xfrm>
      </p:grpSpPr>
      <p:sp>
        <p:nvSpPr>
          <p:cNvPr id="15" name="Rechteck 14"/>
          <p:cNvSpPr/>
          <p:nvPr userDrawn="1"/>
        </p:nvSpPr>
        <p:spPr>
          <a:xfrm>
            <a:off x="504096" y="6375272"/>
            <a:ext cx="1924096" cy="481024"/>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2" name="Titel 1"/>
          <p:cNvSpPr>
            <a:spLocks noGrp="1"/>
          </p:cNvSpPr>
          <p:nvPr>
            <p:ph type="title"/>
            <p:custDataLst>
              <p:tags r:id="rId1"/>
            </p:custDataLst>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867514966"/>
      </p:ext>
    </p:extLst>
  </p:cSld>
  <p:clrMapOvr>
    <a:masterClrMapping/>
  </p:clrMapOvr>
  <p:transition spd="med">
    <p:fade/>
  </p:transition>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Ziele Mafo">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9125" y="1622425"/>
            <a:ext cx="11125200" cy="491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a:spLocks noChangeArrowheads="1"/>
          </p:cNvSpPr>
          <p:nvPr/>
        </p:nvSpPr>
        <p:spPr bwMode="auto">
          <a:xfrm>
            <a:off x="4924425" y="5715000"/>
            <a:ext cx="242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pPr algn="ctr" fontAlgn="ctr">
              <a:defRPr/>
            </a:pPr>
            <a:r>
              <a:rPr lang="de-DE" altLang="de-DE" sz="1600" b="1" dirty="0">
                <a:solidFill>
                  <a:srgbClr val="A13B39"/>
                </a:solidFill>
                <a:latin typeface="+mn-lt"/>
              </a:rPr>
              <a:t>Welche </a:t>
            </a:r>
            <a:r>
              <a:rPr lang="de-DE" altLang="de-DE" sz="2000" b="1" dirty="0">
                <a:solidFill>
                  <a:srgbClr val="A13B39"/>
                </a:solidFill>
                <a:latin typeface="+mn-lt"/>
              </a:rPr>
              <a:t>Ziele </a:t>
            </a:r>
            <a:endParaRPr lang="de-DE" altLang="de-DE" sz="1600" b="1" dirty="0">
              <a:solidFill>
                <a:srgbClr val="A13B39"/>
              </a:solidFill>
              <a:latin typeface="+mn-lt"/>
            </a:endParaRPr>
          </a:p>
          <a:p>
            <a:pPr algn="ctr" fontAlgn="ctr">
              <a:defRPr/>
            </a:pPr>
            <a:r>
              <a:rPr lang="de-DE" altLang="de-DE" sz="1600" b="1" dirty="0">
                <a:solidFill>
                  <a:srgbClr val="A13B39"/>
                </a:solidFill>
                <a:latin typeface="+mn-lt"/>
              </a:rPr>
              <a:t>haben Sie…?</a:t>
            </a:r>
          </a:p>
        </p:txBody>
      </p:sp>
      <p:sp>
        <p:nvSpPr>
          <p:cNvPr id="1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069982799"/>
      </p:ext>
    </p:extLst>
  </p:cSld>
  <p:clrMapOvr>
    <a:masterClrMapping/>
  </p:clrMapOvr>
  <p:transition spd="med">
    <p:fade/>
  </p:transition>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solidFill>
              </a:defRPr>
            </a:lvl1pPr>
          </a:lstStyle>
          <a:p>
            <a:pPr lvl="0"/>
            <a:r>
              <a:rPr lang="de-DE" dirty="0"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125454471"/>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27571" y="1790666"/>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23956" y="1797788"/>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18773" y="179636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14373" y="180348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664468"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557219"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64520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Textplatzhalter 2"/>
          <p:cNvSpPr>
            <a:spLocks noGrp="1"/>
          </p:cNvSpPr>
          <p:nvPr>
            <p:ph type="body" sz="quarter" idx="24"/>
          </p:nvPr>
        </p:nvSpPr>
        <p:spPr>
          <a:xfrm>
            <a:off x="93476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442659061"/>
      </p:ext>
    </p:extLst>
  </p:cSld>
  <p:clrMapOvr>
    <a:masterClrMapping/>
  </p:clrMapOvr>
  <p:transition spd="med">
    <p:fade/>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5x2-Branche">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355265"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Diagrammplatzhalter 2"/>
          <p:cNvSpPr>
            <a:spLocks noGrp="1"/>
          </p:cNvSpPr>
          <p:nvPr>
            <p:ph type="chart" sz="quarter" idx="11"/>
          </p:nvPr>
        </p:nvSpPr>
        <p:spPr>
          <a:xfrm>
            <a:off x="2636457"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5" name="Diagrammplatzhalter 2"/>
          <p:cNvSpPr>
            <a:spLocks noGrp="1"/>
          </p:cNvSpPr>
          <p:nvPr>
            <p:ph type="chart" sz="quarter" idx="12"/>
          </p:nvPr>
        </p:nvSpPr>
        <p:spPr>
          <a:xfrm>
            <a:off x="4917649"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6" name="Diagrammplatzhalter 2"/>
          <p:cNvSpPr>
            <a:spLocks noGrp="1"/>
          </p:cNvSpPr>
          <p:nvPr>
            <p:ph type="chart" sz="quarter" idx="13"/>
          </p:nvPr>
        </p:nvSpPr>
        <p:spPr>
          <a:xfrm>
            <a:off x="7198841"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7" name="Diagrammplatzhalter 2"/>
          <p:cNvSpPr>
            <a:spLocks noGrp="1"/>
          </p:cNvSpPr>
          <p:nvPr>
            <p:ph type="chart" sz="quarter" idx="14"/>
          </p:nvPr>
        </p:nvSpPr>
        <p:spPr>
          <a:xfrm>
            <a:off x="9480032"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8" name="Diagrammplatzhalter 2"/>
          <p:cNvSpPr>
            <a:spLocks noGrp="1"/>
          </p:cNvSpPr>
          <p:nvPr>
            <p:ph type="chart" sz="quarter" idx="15"/>
          </p:nvPr>
        </p:nvSpPr>
        <p:spPr>
          <a:xfrm>
            <a:off x="691200" y="3609384"/>
            <a:ext cx="3240192" cy="303906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cxnSp>
        <p:nvCxnSpPr>
          <p:cNvPr id="11" name="Gerader Verbinder 10"/>
          <p:cNvCxnSpPr/>
          <p:nvPr userDrawn="1"/>
        </p:nvCxnSpPr>
        <p:spPr>
          <a:xfrm>
            <a:off x="323712" y="3291872"/>
            <a:ext cx="11484448" cy="0"/>
          </a:xfrm>
          <a:prstGeom prst="line">
            <a:avLst/>
          </a:prstGeom>
          <a:ln w="28575">
            <a:solidFill>
              <a:srgbClr val="0FB86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7"/>
          </p:nvPr>
        </p:nvSpPr>
        <p:spPr>
          <a:xfrm>
            <a:off x="7480723" y="3492694"/>
            <a:ext cx="3501504" cy="2827337"/>
          </a:xfrm>
        </p:spPr>
        <p:txBody>
          <a:bodyPr>
            <a:normAutofit/>
          </a:bodyPr>
          <a:lstStyle>
            <a:lvl1pPr>
              <a:defRPr sz="1400"/>
            </a:lvl1pPr>
            <a:lvl2pPr>
              <a:defRPr sz="1400"/>
            </a:lvl2pPr>
            <a:lvl3pPr>
              <a:defRPr sz="1400"/>
            </a:lvl3pPr>
            <a:lvl4pPr>
              <a:defRPr sz="1400"/>
            </a:lvl4pPr>
            <a:lvl5pP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feld 11"/>
          <p:cNvSpPr txBox="1"/>
          <p:nvPr userDrawn="1">
            <p:custDataLst>
              <p:tags r:id="rId1"/>
            </p:custDataLst>
          </p:nvPr>
        </p:nvSpPr>
        <p:spPr>
          <a:xfrm>
            <a:off x="8648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MITARBEITER</a:t>
            </a:r>
          </a:p>
        </p:txBody>
      </p:sp>
      <p:sp>
        <p:nvSpPr>
          <p:cNvPr id="14" name="Textfeld 13"/>
          <p:cNvSpPr txBox="1"/>
          <p:nvPr userDrawn="1">
            <p:custDataLst>
              <p:tags r:id="rId2"/>
            </p:custDataLst>
          </p:nvPr>
        </p:nvSpPr>
        <p:spPr>
          <a:xfrm>
            <a:off x="3089600"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smtClean="0">
                <a:solidFill>
                  <a:srgbClr val="000000"/>
                </a:solidFill>
                <a:latin typeface="Segoe UI" panose="020B0502040204020203" pitchFamily="34" charset="0"/>
              </a:rPr>
              <a:t>UMSATZ</a:t>
            </a:r>
            <a:endParaRPr lang="de-DE" sz="1200" b="0" i="0" u="none" baseline="0" dirty="0" smtClean="0">
              <a:solidFill>
                <a:srgbClr val="000000"/>
              </a:solidFill>
              <a:latin typeface="Segoe UI" panose="020B0502040204020203" pitchFamily="34" charset="0"/>
            </a:endParaRPr>
          </a:p>
        </p:txBody>
      </p:sp>
      <p:sp>
        <p:nvSpPr>
          <p:cNvPr id="15" name="Textfeld 14"/>
          <p:cNvSpPr txBox="1"/>
          <p:nvPr userDrawn="1">
            <p:custDataLst>
              <p:tags r:id="rId3"/>
            </p:custDataLst>
          </p:nvPr>
        </p:nvSpPr>
        <p:spPr>
          <a:xfrm>
            <a:off x="53744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smtClean="0">
                <a:solidFill>
                  <a:srgbClr val="000000"/>
                </a:solidFill>
                <a:latin typeface="Segoe UI" panose="020B0502040204020203" pitchFamily="34" charset="0"/>
              </a:rPr>
              <a:t>BAUSEKTOREN</a:t>
            </a:r>
            <a:endParaRPr lang="de-DE" sz="1200" b="0" i="0" u="none" baseline="0" dirty="0" smtClean="0">
              <a:solidFill>
                <a:srgbClr val="000000"/>
              </a:solidFill>
              <a:latin typeface="Segoe UI" panose="020B0502040204020203" pitchFamily="34" charset="0"/>
            </a:endParaRPr>
          </a:p>
          <a:p>
            <a:pPr algn="ctr" eaLnBrk="0" fontAlgn="base" hangingPunct="0">
              <a:spcBef>
                <a:spcPct val="0"/>
              </a:spcBef>
              <a:spcAft>
                <a:spcPct val="0"/>
              </a:spcAft>
            </a:pPr>
            <a:endParaRPr lang="de-DE" sz="1200" b="0" i="0" u="none" baseline="0" dirty="0" smtClean="0">
              <a:solidFill>
                <a:srgbClr val="000000"/>
              </a:solidFill>
              <a:latin typeface="Segoe UI" panose="020B0502040204020203" pitchFamily="34" charset="0"/>
            </a:endParaRPr>
          </a:p>
        </p:txBody>
      </p:sp>
      <p:sp>
        <p:nvSpPr>
          <p:cNvPr id="16" name="Textfeld 15"/>
          <p:cNvSpPr txBox="1"/>
          <p:nvPr userDrawn="1">
            <p:custDataLst>
              <p:tags r:id="rId4"/>
            </p:custDataLst>
          </p:nvPr>
        </p:nvSpPr>
        <p:spPr>
          <a:xfrm>
            <a:off x="7605933"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GEBÄUDEARTEN</a:t>
            </a:r>
          </a:p>
        </p:txBody>
      </p:sp>
      <p:sp>
        <p:nvSpPr>
          <p:cNvPr id="17" name="Textfeld 16"/>
          <p:cNvSpPr txBox="1"/>
          <p:nvPr userDrawn="1">
            <p:custDataLst>
              <p:tags r:id="rId5"/>
            </p:custDataLst>
          </p:nvPr>
        </p:nvSpPr>
        <p:spPr>
          <a:xfrm>
            <a:off x="9852646"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NEUBAU/MODERNISIERUNG</a:t>
            </a:r>
          </a:p>
        </p:txBody>
      </p:sp>
      <p:sp>
        <p:nvSpPr>
          <p:cNvPr id="18" name="Textfeld 17"/>
          <p:cNvSpPr txBox="1"/>
          <p:nvPr userDrawn="1">
            <p:custDataLst>
              <p:tags r:id="rId6"/>
            </p:custDataLst>
          </p:nvPr>
        </p:nvSpPr>
        <p:spPr>
          <a:xfrm>
            <a:off x="1516647"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WICHTIGSTE ABSATZKANÄLE</a:t>
            </a:r>
          </a:p>
        </p:txBody>
      </p:sp>
      <p:sp>
        <p:nvSpPr>
          <p:cNvPr id="19" name="Textfeld 18"/>
          <p:cNvSpPr txBox="1"/>
          <p:nvPr userDrawn="1">
            <p:custDataLst>
              <p:tags r:id="rId7"/>
            </p:custDataLst>
          </p:nvPr>
        </p:nvSpPr>
        <p:spPr>
          <a:xfrm>
            <a:off x="4772941"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WICHTIGSTE ZIELGRUPPE (9-2023)</a:t>
            </a:r>
          </a:p>
        </p:txBody>
      </p:sp>
      <p:sp>
        <p:nvSpPr>
          <p:cNvPr id="20" name="Titel 1"/>
          <p:cNvSpPr>
            <a:spLocks noGrp="1"/>
          </p:cNvSpPr>
          <p:nvPr>
            <p:ph type="title"/>
          </p:nvPr>
        </p:nvSpPr>
        <p:spPr>
          <a:xfrm>
            <a:off x="691200" y="417600"/>
            <a:ext cx="922685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 name="Textfeld 1"/>
          <p:cNvSpPr txBox="1"/>
          <p:nvPr userDrawn="1"/>
        </p:nvSpPr>
        <p:spPr>
          <a:xfrm>
            <a:off x="4027124" y="3655103"/>
            <a:ext cx="3126656" cy="2988000"/>
          </a:xfrm>
          <a:prstGeom prst="rect">
            <a:avLst/>
          </a:prstGeom>
          <a:noFill/>
        </p:spPr>
        <p:txBody>
          <a:bodyPr vert="horz" wrap="square" lIns="36000" tIns="36000" rIns="36000" bIns="36000" rtlCol="0">
            <a:noAutofit/>
          </a:bodyPr>
          <a:lstStyle/>
          <a:p>
            <a:pPr algn="l" rtl="0" eaLnBrk="0" fontAlgn="base" hangingPunct="0">
              <a:lnSpc>
                <a:spcPct val="100000"/>
              </a:lnSpc>
              <a:spcBef>
                <a:spcPct val="0"/>
              </a:spcBef>
              <a:spcAft>
                <a:spcPct val="0"/>
              </a:spcAft>
            </a:pPr>
            <a:endParaRPr lang="de-DE" sz="1400" b="0" i="0" u="none" baseline="0" dirty="0" smtClean="0">
              <a:solidFill>
                <a:srgbClr val="000000"/>
              </a:solidFill>
              <a:latin typeface="HelveticaNeueLT Std" panose="020B0604020202020204" pitchFamily="34" charset="0"/>
            </a:endParaRPr>
          </a:p>
        </p:txBody>
      </p:sp>
      <p:sp>
        <p:nvSpPr>
          <p:cNvPr id="22" name="Diagrammplatzhalter 2"/>
          <p:cNvSpPr>
            <a:spLocks noGrp="1"/>
          </p:cNvSpPr>
          <p:nvPr>
            <p:ph type="chart" sz="quarter" idx="18"/>
          </p:nvPr>
        </p:nvSpPr>
        <p:spPr>
          <a:xfrm>
            <a:off x="4078323" y="3620535"/>
            <a:ext cx="3240192" cy="303906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Tree>
    <p:extLst>
      <p:ext uri="{BB962C8B-B14F-4D97-AF65-F5344CB8AC3E}">
        <p14:creationId xmlns:p14="http://schemas.microsoft.com/office/powerpoint/2010/main" val="3085774212"/>
      </p:ext>
    </p:extLst>
  </p:cSld>
  <p:clrMapOvr>
    <a:masterClrMapping/>
  </p:clrMapOvr>
  <p:transition spd="med">
    <p:fade/>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_Maximum-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dirty="0"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6" name="Textplatzhalter 11"/>
          <p:cNvSpPr>
            <a:spLocks noGrp="1"/>
          </p:cNvSpPr>
          <p:nvPr>
            <p:ph type="body" sz="quarter" idx="15"/>
          </p:nvPr>
        </p:nvSpPr>
        <p:spPr>
          <a:xfrm>
            <a:off x="701794" y="5945487"/>
            <a:ext cx="10024061"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7" name="Textplatzhalter 3"/>
          <p:cNvSpPr>
            <a:spLocks noGrp="1"/>
          </p:cNvSpPr>
          <p:nvPr>
            <p:ph type="body" sz="quarter" idx="17" hasCustomPrompt="1"/>
          </p:nvPr>
        </p:nvSpPr>
        <p:spPr>
          <a:xfrm>
            <a:off x="701675" y="5723175"/>
            <a:ext cx="9576000" cy="216000"/>
          </a:xfrm>
        </p:spPr>
        <p:txBody>
          <a:bodyPr>
            <a:noAutofit/>
          </a:bodyPr>
          <a:lstStyle>
            <a:lvl1pPr marL="0" indent="0">
              <a:buNone/>
              <a:defRPr sz="1000">
                <a:solidFill>
                  <a:schemeClr val="tx1"/>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smtClean="0"/>
              <a:t>Angaben: Salden in % | Basis siehe oben</a:t>
            </a:r>
            <a:endParaRPr lang="de-DE" dirty="0"/>
          </a:p>
        </p:txBody>
      </p:sp>
    </p:spTree>
    <p:extLst>
      <p:ext uri="{BB962C8B-B14F-4D97-AF65-F5344CB8AC3E}">
        <p14:creationId xmlns:p14="http://schemas.microsoft.com/office/powerpoint/2010/main" val="3813366366"/>
      </p:ext>
    </p:extLst>
  </p:cSld>
  <p:clrMapOvr>
    <a:masterClrMapping/>
  </p:clrMapOvr>
  <p:transition spd="med">
    <p:fade/>
  </p:transition>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779765519"/>
      </p:ext>
    </p:extLst>
  </p:cSld>
  <p:clrMapOvr>
    <a:masterClrMapping/>
  </p:clrMapOvr>
  <p:transition spd="med">
    <p:fade/>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2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nvPr>
        </p:nvSpPr>
        <p:spPr>
          <a:xfrm>
            <a:off x="695325" y="595437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3" name="Titel 2"/>
          <p:cNvSpPr>
            <a:spLocks noGrp="1"/>
          </p:cNvSpPr>
          <p:nvPr>
            <p:ph type="title"/>
          </p:nvPr>
        </p:nvSpPr>
        <p:spPr>
          <a:xfrm>
            <a:off x="691199" y="417600"/>
            <a:ext cx="9224325" cy="396000"/>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50219157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MAGIC 4">
    <p:spTree>
      <p:nvGrpSpPr>
        <p:cNvPr id="1" name=""/>
        <p:cNvGrpSpPr/>
        <p:nvPr/>
      </p:nvGrpSpPr>
      <p:grpSpPr>
        <a:xfrm>
          <a:off x="0" y="0"/>
          <a:ext cx="0" cy="0"/>
          <a:chOff x="0" y="0"/>
          <a:chExt cx="0" cy="0"/>
        </a:xfrm>
      </p:grpSpPr>
      <p:sp>
        <p:nvSpPr>
          <p:cNvPr id="3" name="Titel 2"/>
          <p:cNvSpPr>
            <a:spLocks noGrp="1"/>
          </p:cNvSpPr>
          <p:nvPr>
            <p:ph type="title"/>
          </p:nvPr>
        </p:nvSpPr>
        <p:spPr>
          <a:xfrm>
            <a:off x="691199" y="417600"/>
            <a:ext cx="9224325" cy="396000"/>
          </a:xfrm>
        </p:spPr>
        <p:txBody>
          <a:bodyPr/>
          <a:lstStyle/>
          <a:p>
            <a:r>
              <a:rPr lang="de-DE" smtClean="0"/>
              <a:t>Titelmasterformat durch Klicken bearbeiten</a:t>
            </a:r>
            <a:endParaRPr lang="de-DE"/>
          </a:p>
        </p:txBody>
      </p:sp>
      <p:cxnSp>
        <p:nvCxnSpPr>
          <p:cNvPr id="4" name="MIO_ARROW">
            <a:extLst>
              <a:ext uri="{FF2B5EF4-FFF2-40B4-BE49-F238E27FC236}">
                <a16:creationId xmlns:a16="http://schemas.microsoft.com/office/drawing/2014/main" id="{02D944D8-F122-4F83-997F-FEC942B86FAA}"/>
              </a:ext>
            </a:extLst>
          </p:cNvPr>
          <p:cNvCxnSpPr>
            <a:cxnSpLocks/>
          </p:cNvCxnSpPr>
          <p:nvPr userDrawn="1"/>
        </p:nvCxnSpPr>
        <p:spPr>
          <a:xfrm>
            <a:off x="458400" y="2992726"/>
            <a:ext cx="11275199" cy="0"/>
          </a:xfrm>
          <a:prstGeom prst="straightConnector1">
            <a:avLst/>
          </a:prstGeom>
          <a:ln w="12700" cap="sq">
            <a:solidFill>
              <a:srgbClr val="0FB869"/>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Arrow">
            <a:extLst>
              <a:ext uri="{FF2B5EF4-FFF2-40B4-BE49-F238E27FC236}">
                <a16:creationId xmlns:a16="http://schemas.microsoft.com/office/drawing/2014/main" id="{FDC72E9F-FA43-4C73-9B4B-33D6476ABFCE}"/>
              </a:ext>
            </a:extLst>
          </p:cNvPr>
          <p:cNvGrpSpPr>
            <a:grpSpLocks/>
          </p:cNvGrpSpPr>
          <p:nvPr userDrawn="1">
            <p:custDataLst>
              <p:tags r:id="rId1"/>
            </p:custDataLst>
          </p:nvPr>
        </p:nvGrpSpPr>
        <p:grpSpPr>
          <a:xfrm>
            <a:off x="3152690" y="2806134"/>
            <a:ext cx="162891" cy="373177"/>
            <a:chOff x="9758693" y="5365038"/>
            <a:chExt cx="361504" cy="660818"/>
          </a:xfrm>
        </p:grpSpPr>
        <p:sp>
          <p:nvSpPr>
            <p:cNvPr id="6" name="MIO_OBJECT4">
              <a:extLst>
                <a:ext uri="{FF2B5EF4-FFF2-40B4-BE49-F238E27FC236}">
                  <a16:creationId xmlns:a16="http://schemas.microsoft.com/office/drawing/2014/main" id="{D09CA87A-79FF-46BF-8A00-48CF61FCEC06}"/>
                </a:ext>
              </a:extLst>
            </p:cNvPr>
            <p:cNvSpPr>
              <a:spLocks/>
            </p:cNvSpPr>
            <p:nvPr>
              <p:custDataLst>
                <p:tags r:id="rId12"/>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7" name="MIO_OBJECT4">
              <a:extLst>
                <a:ext uri="{FF2B5EF4-FFF2-40B4-BE49-F238E27FC236}">
                  <a16:creationId xmlns:a16="http://schemas.microsoft.com/office/drawing/2014/main" id="{5373F27E-092F-429D-8993-153A05167E53}"/>
                </a:ext>
              </a:extLst>
            </p:cNvPr>
            <p:cNvSpPr>
              <a:spLocks/>
            </p:cNvSpPr>
            <p:nvPr>
              <p:custDataLst>
                <p:tags r:id="rId13"/>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8" name="Arrow">
            <a:extLst>
              <a:ext uri="{FF2B5EF4-FFF2-40B4-BE49-F238E27FC236}">
                <a16:creationId xmlns:a16="http://schemas.microsoft.com/office/drawing/2014/main" id="{1E4D72BB-8ECC-4C4D-A2CD-AA321DEB5601}"/>
              </a:ext>
            </a:extLst>
          </p:cNvPr>
          <p:cNvGrpSpPr>
            <a:grpSpLocks/>
          </p:cNvGrpSpPr>
          <p:nvPr userDrawn="1">
            <p:custDataLst>
              <p:tags r:id="rId2"/>
            </p:custDataLst>
          </p:nvPr>
        </p:nvGrpSpPr>
        <p:grpSpPr>
          <a:xfrm>
            <a:off x="6014556" y="2806134"/>
            <a:ext cx="162891" cy="373177"/>
            <a:chOff x="9758693" y="5365038"/>
            <a:chExt cx="361504" cy="660818"/>
          </a:xfrm>
        </p:grpSpPr>
        <p:sp>
          <p:nvSpPr>
            <p:cNvPr id="9" name="MIO_OBJECT4">
              <a:extLst>
                <a:ext uri="{FF2B5EF4-FFF2-40B4-BE49-F238E27FC236}">
                  <a16:creationId xmlns:a16="http://schemas.microsoft.com/office/drawing/2014/main" id="{32C04CEF-E21F-44D5-8F1D-55F34E918EF2}"/>
                </a:ext>
              </a:extLst>
            </p:cNvPr>
            <p:cNvSpPr>
              <a:spLocks/>
            </p:cNvSpPr>
            <p:nvPr>
              <p:custDataLst>
                <p:tags r:id="rId10"/>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0" name="MIO_OBJECT4">
              <a:extLst>
                <a:ext uri="{FF2B5EF4-FFF2-40B4-BE49-F238E27FC236}">
                  <a16:creationId xmlns:a16="http://schemas.microsoft.com/office/drawing/2014/main" id="{8DC22A4C-6E60-404D-8DBA-69C72705A14D}"/>
                </a:ext>
              </a:extLst>
            </p:cNvPr>
            <p:cNvSpPr>
              <a:spLocks/>
            </p:cNvSpPr>
            <p:nvPr>
              <p:custDataLst>
                <p:tags r:id="rId11"/>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11" name="Arrow">
            <a:extLst>
              <a:ext uri="{FF2B5EF4-FFF2-40B4-BE49-F238E27FC236}">
                <a16:creationId xmlns:a16="http://schemas.microsoft.com/office/drawing/2014/main" id="{C81EDBB0-76CB-49FF-B3CC-2FE818730982}"/>
              </a:ext>
            </a:extLst>
          </p:cNvPr>
          <p:cNvGrpSpPr>
            <a:grpSpLocks/>
          </p:cNvGrpSpPr>
          <p:nvPr userDrawn="1">
            <p:custDataLst>
              <p:tags r:id="rId3"/>
            </p:custDataLst>
          </p:nvPr>
        </p:nvGrpSpPr>
        <p:grpSpPr>
          <a:xfrm>
            <a:off x="8876416" y="2806134"/>
            <a:ext cx="162891" cy="373177"/>
            <a:chOff x="9758693" y="5365038"/>
            <a:chExt cx="361504" cy="660818"/>
          </a:xfrm>
        </p:grpSpPr>
        <p:sp>
          <p:nvSpPr>
            <p:cNvPr id="12" name="MIO_OBJECT4">
              <a:extLst>
                <a:ext uri="{FF2B5EF4-FFF2-40B4-BE49-F238E27FC236}">
                  <a16:creationId xmlns:a16="http://schemas.microsoft.com/office/drawing/2014/main" id="{2E0FFD15-A75F-4B33-A22D-4C0448174A37}"/>
                </a:ext>
              </a:extLst>
            </p:cNvPr>
            <p:cNvSpPr>
              <a:spLocks/>
            </p:cNvSpPr>
            <p:nvPr>
              <p:custDataLst>
                <p:tags r:id="rId8"/>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3" name="MIO_OBJECT4">
              <a:extLst>
                <a:ext uri="{FF2B5EF4-FFF2-40B4-BE49-F238E27FC236}">
                  <a16:creationId xmlns:a16="http://schemas.microsoft.com/office/drawing/2014/main" id="{3A8BF5DC-A922-4E46-A761-01C6907E73B0}"/>
                </a:ext>
              </a:extLst>
            </p:cNvPr>
            <p:cNvSpPr>
              <a:spLocks/>
            </p:cNvSpPr>
            <p:nvPr>
              <p:custDataLst>
                <p:tags r:id="rId9"/>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sp>
        <p:nvSpPr>
          <p:cNvPr id="14" name="Textfeld 13">
            <a:extLst>
              <a:ext uri="{FF2B5EF4-FFF2-40B4-BE49-F238E27FC236}">
                <a16:creationId xmlns:a16="http://schemas.microsoft.com/office/drawing/2014/main" id="{4B98AE43-B901-41B8-8039-D0802485CA24}"/>
              </a:ext>
            </a:extLst>
          </p:cNvPr>
          <p:cNvSpPr txBox="1"/>
          <p:nvPr userDrawn="1">
            <p:custDataLst>
              <p:tags r:id="rId4"/>
            </p:custDataLst>
          </p:nvPr>
        </p:nvSpPr>
        <p:spPr>
          <a:xfrm>
            <a:off x="1450853"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smtClean="0">
                <a:solidFill>
                  <a:srgbClr val="0FB869"/>
                </a:solidFill>
                <a:latin typeface="+mj-lt"/>
                <a:ea typeface="+mn-ea"/>
                <a:cs typeface="+mn-cs"/>
              </a:rPr>
              <a:t>1</a:t>
            </a:r>
            <a:endParaRPr lang="de-DE" sz="4800" b="1" kern="1200" dirty="0">
              <a:solidFill>
                <a:srgbClr val="0FB869"/>
              </a:solidFill>
              <a:latin typeface="+mj-lt"/>
              <a:ea typeface="+mn-ea"/>
              <a:cs typeface="+mn-cs"/>
            </a:endParaRPr>
          </a:p>
        </p:txBody>
      </p:sp>
      <p:sp>
        <p:nvSpPr>
          <p:cNvPr id="15" name="Textfeld 14">
            <a:extLst>
              <a:ext uri="{FF2B5EF4-FFF2-40B4-BE49-F238E27FC236}">
                <a16:creationId xmlns:a16="http://schemas.microsoft.com/office/drawing/2014/main" id="{0629668E-7F0A-43DC-BAAF-5E9F2E6E644B}"/>
              </a:ext>
            </a:extLst>
          </p:cNvPr>
          <p:cNvSpPr txBox="1"/>
          <p:nvPr userDrawn="1">
            <p:custDataLst>
              <p:tags r:id="rId5"/>
            </p:custDataLst>
          </p:nvPr>
        </p:nvSpPr>
        <p:spPr>
          <a:xfrm>
            <a:off x="4312719"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smtClean="0">
                <a:solidFill>
                  <a:srgbClr val="0FB869"/>
                </a:solidFill>
                <a:latin typeface="+mj-lt"/>
                <a:ea typeface="+mn-ea"/>
                <a:cs typeface="+mn-cs"/>
              </a:rPr>
              <a:t>2</a:t>
            </a:r>
            <a:endParaRPr lang="de-DE" sz="4800" b="1" kern="1200" dirty="0">
              <a:solidFill>
                <a:srgbClr val="0FB869"/>
              </a:solidFill>
              <a:latin typeface="+mj-lt"/>
              <a:ea typeface="+mn-ea"/>
              <a:cs typeface="+mn-cs"/>
            </a:endParaRPr>
          </a:p>
        </p:txBody>
      </p:sp>
      <p:sp>
        <p:nvSpPr>
          <p:cNvPr id="16" name="Textfeld 15">
            <a:extLst>
              <a:ext uri="{FF2B5EF4-FFF2-40B4-BE49-F238E27FC236}">
                <a16:creationId xmlns:a16="http://schemas.microsoft.com/office/drawing/2014/main" id="{D1F49DD9-CB79-4FCB-97F0-4927B957669D}"/>
              </a:ext>
            </a:extLst>
          </p:cNvPr>
          <p:cNvSpPr txBox="1"/>
          <p:nvPr userDrawn="1">
            <p:custDataLst>
              <p:tags r:id="rId6"/>
            </p:custDataLst>
          </p:nvPr>
        </p:nvSpPr>
        <p:spPr>
          <a:xfrm>
            <a:off x="7174581"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smtClean="0">
                <a:solidFill>
                  <a:srgbClr val="0FB869"/>
                </a:solidFill>
                <a:latin typeface="+mj-lt"/>
              </a:rPr>
              <a:t>3</a:t>
            </a:r>
            <a:endParaRPr lang="de-DE" dirty="0">
              <a:solidFill>
                <a:srgbClr val="0FB869"/>
              </a:solidFill>
              <a:latin typeface="+mj-lt"/>
            </a:endParaRPr>
          </a:p>
        </p:txBody>
      </p:sp>
      <p:sp>
        <p:nvSpPr>
          <p:cNvPr id="17" name="Textfeld 16">
            <a:extLst>
              <a:ext uri="{FF2B5EF4-FFF2-40B4-BE49-F238E27FC236}">
                <a16:creationId xmlns:a16="http://schemas.microsoft.com/office/drawing/2014/main" id="{4104AEE3-4DE0-47A4-BF2F-1B961179B752}"/>
              </a:ext>
            </a:extLst>
          </p:cNvPr>
          <p:cNvSpPr txBox="1"/>
          <p:nvPr userDrawn="1">
            <p:custDataLst>
              <p:tags r:id="rId7"/>
            </p:custDataLst>
          </p:nvPr>
        </p:nvSpPr>
        <p:spPr>
          <a:xfrm>
            <a:off x="10036439"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smtClean="0">
                <a:solidFill>
                  <a:srgbClr val="0FB869"/>
                </a:solidFill>
                <a:latin typeface="+mj-lt"/>
              </a:rPr>
              <a:t>4</a:t>
            </a:r>
            <a:endParaRPr lang="de-DE" dirty="0">
              <a:solidFill>
                <a:srgbClr val="0FB869"/>
              </a:solidFill>
              <a:latin typeface="+mj-lt"/>
            </a:endParaRPr>
          </a:p>
        </p:txBody>
      </p:sp>
      <p:sp>
        <p:nvSpPr>
          <p:cNvPr id="30" name="Textplatzhalter 29"/>
          <p:cNvSpPr>
            <a:spLocks noGrp="1"/>
          </p:cNvSpPr>
          <p:nvPr>
            <p:ph type="body" sz="quarter" idx="10"/>
          </p:nvPr>
        </p:nvSpPr>
        <p:spPr>
          <a:xfrm>
            <a:off x="393672" y="3710707"/>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2" name="Textplatzhalter 29"/>
          <p:cNvSpPr>
            <a:spLocks noGrp="1"/>
          </p:cNvSpPr>
          <p:nvPr>
            <p:ph type="body" sz="quarter" idx="11"/>
          </p:nvPr>
        </p:nvSpPr>
        <p:spPr>
          <a:xfrm>
            <a:off x="569600" y="4312392"/>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3" name="Textplatzhalter 29"/>
          <p:cNvSpPr>
            <a:spLocks noGrp="1"/>
          </p:cNvSpPr>
          <p:nvPr>
            <p:ph type="body" sz="quarter" idx="12"/>
          </p:nvPr>
        </p:nvSpPr>
        <p:spPr>
          <a:xfrm>
            <a:off x="3270250" y="371052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29"/>
          <p:cNvSpPr>
            <a:spLocks noGrp="1"/>
          </p:cNvSpPr>
          <p:nvPr>
            <p:ph type="body" sz="quarter" idx="13"/>
          </p:nvPr>
        </p:nvSpPr>
        <p:spPr>
          <a:xfrm>
            <a:off x="3446178" y="431220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9"/>
          <p:cNvSpPr>
            <a:spLocks noGrp="1"/>
          </p:cNvSpPr>
          <p:nvPr>
            <p:ph type="body" sz="quarter" idx="14"/>
          </p:nvPr>
        </p:nvSpPr>
        <p:spPr>
          <a:xfrm>
            <a:off x="6096000"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29"/>
          <p:cNvSpPr>
            <a:spLocks noGrp="1"/>
          </p:cNvSpPr>
          <p:nvPr>
            <p:ph type="body" sz="quarter" idx="15"/>
          </p:nvPr>
        </p:nvSpPr>
        <p:spPr>
          <a:xfrm>
            <a:off x="6271928"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7" name="Textplatzhalter 29"/>
          <p:cNvSpPr>
            <a:spLocks noGrp="1"/>
          </p:cNvSpPr>
          <p:nvPr>
            <p:ph type="body" sz="quarter" idx="16"/>
          </p:nvPr>
        </p:nvSpPr>
        <p:spPr>
          <a:xfrm>
            <a:off x="8931848"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9" name="Textplatzhalter 29"/>
          <p:cNvSpPr>
            <a:spLocks noGrp="1"/>
          </p:cNvSpPr>
          <p:nvPr>
            <p:ph type="body" sz="quarter" idx="17"/>
          </p:nvPr>
        </p:nvSpPr>
        <p:spPr>
          <a:xfrm>
            <a:off x="9107776"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5" name="Inhaltsplatzhalter 44"/>
          <p:cNvSpPr>
            <a:spLocks noGrp="1"/>
          </p:cNvSpPr>
          <p:nvPr>
            <p:ph sz="quarter" idx="22"/>
          </p:nvPr>
        </p:nvSpPr>
        <p:spPr>
          <a:xfrm>
            <a:off x="1406016" y="1384648"/>
            <a:ext cx="936000" cy="936000"/>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6" name="Inhaltsplatzhalter 44"/>
          <p:cNvSpPr>
            <a:spLocks noGrp="1"/>
          </p:cNvSpPr>
          <p:nvPr>
            <p:ph sz="quarter" idx="23"/>
          </p:nvPr>
        </p:nvSpPr>
        <p:spPr>
          <a:xfrm>
            <a:off x="4252044"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7" name="Inhaltsplatzhalter 44"/>
          <p:cNvSpPr>
            <a:spLocks noGrp="1"/>
          </p:cNvSpPr>
          <p:nvPr>
            <p:ph sz="quarter" idx="24"/>
          </p:nvPr>
        </p:nvSpPr>
        <p:spPr>
          <a:xfrm>
            <a:off x="7098072"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8" name="Inhaltsplatzhalter 44"/>
          <p:cNvSpPr>
            <a:spLocks noGrp="1"/>
          </p:cNvSpPr>
          <p:nvPr>
            <p:ph sz="quarter" idx="25"/>
          </p:nvPr>
        </p:nvSpPr>
        <p:spPr>
          <a:xfrm>
            <a:off x="9944100"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8378255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BKK-Übersich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227500" cy="396000"/>
          </a:xfrm>
        </p:spPr>
        <p:txBody>
          <a:bodyPr/>
          <a:lstStyle/>
          <a:p>
            <a:r>
              <a:rPr lang="de-DE" smtClean="0"/>
              <a:t>Titelmasterformat durch Klicken bearbeiten</a:t>
            </a:r>
            <a:endParaRPr lang="de-DE"/>
          </a:p>
        </p:txBody>
      </p:sp>
      <p:sp>
        <p:nvSpPr>
          <p:cNvPr id="4" name="Diagrammplatzhalter 2"/>
          <p:cNvSpPr>
            <a:spLocks noGrp="1"/>
          </p:cNvSpPr>
          <p:nvPr>
            <p:ph type="chart" sz="quarter" idx="13"/>
          </p:nvPr>
        </p:nvSpPr>
        <p:spPr>
          <a:xfrm>
            <a:off x="701795" y="1084008"/>
            <a:ext cx="10024060" cy="461353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5" name="Textplatzhalter 11"/>
          <p:cNvSpPr>
            <a:spLocks noGrp="1"/>
          </p:cNvSpPr>
          <p:nvPr>
            <p:ph type="body" sz="quarter" idx="15"/>
          </p:nvPr>
        </p:nvSpPr>
        <p:spPr>
          <a:xfrm>
            <a:off x="701794" y="5954376"/>
            <a:ext cx="10024061"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7" name="Textplatzhalter 3"/>
          <p:cNvSpPr>
            <a:spLocks noGrp="1"/>
          </p:cNvSpPr>
          <p:nvPr>
            <p:ph type="body" sz="quarter" idx="17" hasCustomPrompt="1"/>
          </p:nvPr>
        </p:nvSpPr>
        <p:spPr>
          <a:xfrm>
            <a:off x="701675" y="5723175"/>
            <a:ext cx="10008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smtClean="0"/>
              <a:t>Angaben: Salden in % | Basis siehe oben</a:t>
            </a:r>
            <a:endParaRPr lang="de-DE" dirty="0"/>
          </a:p>
        </p:txBody>
      </p:sp>
    </p:spTree>
    <p:extLst>
      <p:ext uri="{BB962C8B-B14F-4D97-AF65-F5344CB8AC3E}">
        <p14:creationId xmlns:p14="http://schemas.microsoft.com/office/powerpoint/2010/main" val="1176456798"/>
      </p:ext>
    </p:extLst>
  </p:cSld>
  <p:clrMapOvr>
    <a:masterClrMapping/>
  </p:clrMapOvr>
  <p:transition spd="med">
    <p:fade/>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1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65000"/>
                    <a:lumOff val="35000"/>
                  </a:schemeClr>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a:xfrm>
            <a:off x="691200" y="417600"/>
            <a:ext cx="9226850" cy="396000"/>
          </a:xfrm>
        </p:spPr>
        <p:txBody>
          <a:bodyPr/>
          <a:lstStyle/>
          <a:p>
            <a:r>
              <a:rPr lang="de-DE" smtClean="0"/>
              <a:t>Titelmasterformat durch Klicken bearbeiten</a:t>
            </a:r>
            <a:endParaRPr lang="de-DE"/>
          </a:p>
        </p:txBody>
      </p:sp>
      <p:sp>
        <p:nvSpPr>
          <p:cNvPr id="8" name="Textplatzhalter 3"/>
          <p:cNvSpPr>
            <a:spLocks noGrp="1"/>
          </p:cNvSpPr>
          <p:nvPr>
            <p:ph type="body" sz="quarter" idx="19"/>
          </p:nvPr>
        </p:nvSpPr>
        <p:spPr>
          <a:xfrm>
            <a:off x="701675" y="6295745"/>
            <a:ext cx="9216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528645422"/>
      </p:ext>
    </p:extLst>
  </p:cSld>
  <p:clrMapOvr>
    <a:masterClrMapping/>
  </p:clrMapOvr>
  <p:transition spd="med">
    <p:fade/>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6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665288"/>
            <a:ext cx="3132137" cy="4032249"/>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7622774" y="1665288"/>
            <a:ext cx="3334151"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5" name="Diagrammplatzhalter 2"/>
          <p:cNvSpPr>
            <a:spLocks noGrp="1"/>
          </p:cNvSpPr>
          <p:nvPr>
            <p:ph type="chart" sz="quarter" idx="15"/>
          </p:nvPr>
        </p:nvSpPr>
        <p:spPr>
          <a:xfrm>
            <a:off x="4043153" y="1665288"/>
            <a:ext cx="3348247"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11"/>
          <p:cNvSpPr>
            <a:spLocks noGrp="1"/>
          </p:cNvSpPr>
          <p:nvPr>
            <p:ph type="body" sz="quarter" idx="11"/>
          </p:nvPr>
        </p:nvSpPr>
        <p:spPr>
          <a:xfrm>
            <a:off x="692269" y="5962922"/>
            <a:ext cx="9220082"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hasCustomPrompt="1"/>
          </p:nvPr>
        </p:nvSpPr>
        <p:spPr>
          <a:xfrm>
            <a:off x="691199" y="417600"/>
            <a:ext cx="9221151" cy="396000"/>
          </a:xfrm>
        </p:spPr>
        <p:txBody>
          <a:bodyPr/>
          <a:lstStyle/>
          <a:p>
            <a:r>
              <a:rPr lang="de-DE" dirty="0" smtClean="0"/>
              <a:t>Gründe für die aktuelle Geschäftslage (offene Angaben)</a:t>
            </a:r>
            <a:endParaRPr lang="de-DE" dirty="0"/>
          </a:p>
        </p:txBody>
      </p:sp>
      <p:sp>
        <p:nvSpPr>
          <p:cNvPr id="10" name="Textplatzhalter 3"/>
          <p:cNvSpPr>
            <a:spLocks noGrp="1"/>
          </p:cNvSpPr>
          <p:nvPr>
            <p:ph type="body" sz="quarter" idx="18"/>
          </p:nvPr>
        </p:nvSpPr>
        <p:spPr>
          <a:xfrm>
            <a:off x="701675" y="5723175"/>
            <a:ext cx="9216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094209004"/>
      </p:ext>
    </p:extLst>
  </p:cSld>
  <p:clrMapOvr>
    <a:masterClrMapping/>
  </p:clrMapOvr>
  <p:transition spd="med">
    <p:fade/>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3 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1199" y="417600"/>
            <a:ext cx="9217323" cy="396000"/>
          </a:xfrm>
        </p:spPr>
        <p:txBody>
          <a:bodyPr/>
          <a:lstStyle>
            <a:lvl1pPr>
              <a:defRPr>
                <a:latin typeface="Segoe UI" panose="020B0502040204020203" pitchFamily="34" charset="0"/>
              </a:defRPr>
            </a:lvl1pPr>
          </a:lstStyle>
          <a:p>
            <a:r>
              <a:rPr lang="de-DE" dirty="0" smtClean="0"/>
              <a:t>Gründe für die aktuelle Geschäftslage</a:t>
            </a:r>
            <a:endParaRPr lang="de-DE" dirty="0"/>
          </a:p>
        </p:txBody>
      </p:sp>
      <p:sp>
        <p:nvSpPr>
          <p:cNvPr id="11" name="Title 2"/>
          <p:cNvSpPr txBox="1">
            <a:spLocks/>
          </p:cNvSpPr>
          <p:nvPr userDrawn="1"/>
        </p:nvSpPr>
        <p:spPr>
          <a:xfrm>
            <a:off x="691200" y="417600"/>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r>
              <a:rPr lang="de-DE" dirty="0" smtClean="0">
                <a:latin typeface="Segoe UI" panose="020B0502040204020203" pitchFamily="34" charset="0"/>
              </a:rPr>
              <a:t>Gründe für die aktuelle Geschäftslage (offene Angaben)</a:t>
            </a:r>
            <a:endParaRPr lang="de-DE" dirty="0">
              <a:latin typeface="Segoe UI" panose="020B0502040204020203" pitchFamily="34" charset="0"/>
            </a:endParaRPr>
          </a:p>
        </p:txBody>
      </p:sp>
      <p:sp>
        <p:nvSpPr>
          <p:cNvPr id="21" name="MIO_TEXTBOX_HEADER"/>
          <p:cNvSpPr/>
          <p:nvPr userDrawn="1"/>
        </p:nvSpPr>
        <p:spPr>
          <a:xfrm>
            <a:off x="698952" y="1216539"/>
            <a:ext cx="3492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latin typeface="Segoe UI" panose="020B0502040204020203" pitchFamily="34" charset="0"/>
              </a:rPr>
              <a:t>Aktuelle Lage ist gut/positiv, weil</a:t>
            </a:r>
            <a:r>
              <a:rPr lang="de-DE" sz="1200" dirty="0" smtClean="0">
                <a:latin typeface="Segoe UI" panose="020B0502040204020203" pitchFamily="34" charset="0"/>
              </a:rPr>
              <a:t>:</a:t>
            </a:r>
            <a:endParaRPr lang="de-DE" sz="1200" dirty="0">
              <a:latin typeface="Segoe UI" panose="020B0502040204020203" pitchFamily="34" charset="0"/>
            </a:endParaRPr>
          </a:p>
        </p:txBody>
      </p:sp>
      <p:sp>
        <p:nvSpPr>
          <p:cNvPr id="22" name="MIO_TEXTBOX_HEADER"/>
          <p:cNvSpPr/>
          <p:nvPr userDrawn="1"/>
        </p:nvSpPr>
        <p:spPr>
          <a:xfrm>
            <a:off x="4460458" y="1216539"/>
            <a:ext cx="3492000" cy="292631"/>
          </a:xfrm>
          <a:prstGeom prst="rect">
            <a:avLst/>
          </a:prstGeom>
          <a:solidFill>
            <a:srgbClr val="F9E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solidFill>
                  <a:schemeClr val="dk1"/>
                </a:solidFill>
                <a:latin typeface="Segoe UI" panose="020B0502040204020203" pitchFamily="34" charset="0"/>
              </a:rPr>
              <a:t>Aktuelle Lage ist mittel/neutral, weil:</a:t>
            </a:r>
          </a:p>
        </p:txBody>
      </p:sp>
      <p:sp>
        <p:nvSpPr>
          <p:cNvPr id="23" name="MIO_TEXTBOX_HEADER"/>
          <p:cNvSpPr/>
          <p:nvPr userDrawn="1"/>
        </p:nvSpPr>
        <p:spPr>
          <a:xfrm>
            <a:off x="8225592" y="1216539"/>
            <a:ext cx="3492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smtClean="0">
                <a:solidFill>
                  <a:schemeClr val="dk1"/>
                </a:solidFill>
                <a:latin typeface="Segoe UI" panose="020B0502040204020203" pitchFamily="34" charset="0"/>
              </a:rPr>
              <a:t>Aktuelle </a:t>
            </a:r>
            <a:r>
              <a:rPr lang="de-DE" sz="1200" dirty="0">
                <a:solidFill>
                  <a:schemeClr val="dk1"/>
                </a:solidFill>
                <a:latin typeface="Segoe UI" panose="020B0502040204020203" pitchFamily="34" charset="0"/>
              </a:rPr>
              <a:t>Lage ist </a:t>
            </a:r>
            <a:r>
              <a:rPr lang="de-DE" sz="1200" dirty="0" smtClean="0">
                <a:solidFill>
                  <a:schemeClr val="dk1"/>
                </a:solidFill>
                <a:latin typeface="Segoe UI" panose="020B0502040204020203" pitchFamily="34" charset="0"/>
              </a:rPr>
              <a:t>schlecht/negativ</a:t>
            </a:r>
            <a:r>
              <a:rPr lang="de-DE" sz="1200" dirty="0">
                <a:solidFill>
                  <a:schemeClr val="dk1"/>
                </a:solidFill>
                <a:latin typeface="Segoe UI" panose="020B0502040204020203" pitchFamily="34" charset="0"/>
              </a:rPr>
              <a:t>, weil</a:t>
            </a:r>
          </a:p>
        </p:txBody>
      </p:sp>
      <p:sp>
        <p:nvSpPr>
          <p:cNvPr id="6" name="Textplatzhalter 5"/>
          <p:cNvSpPr>
            <a:spLocks noGrp="1"/>
          </p:cNvSpPr>
          <p:nvPr>
            <p:ph type="body" sz="quarter" idx="10"/>
          </p:nvPr>
        </p:nvSpPr>
        <p:spPr>
          <a:xfrm>
            <a:off x="698952"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5" name="Textplatzhalter 5"/>
          <p:cNvSpPr>
            <a:spLocks noGrp="1"/>
          </p:cNvSpPr>
          <p:nvPr>
            <p:ph type="body" sz="quarter" idx="11"/>
          </p:nvPr>
        </p:nvSpPr>
        <p:spPr>
          <a:xfrm>
            <a:off x="4460458"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6" name="Textplatzhalter 5"/>
          <p:cNvSpPr>
            <a:spLocks noGrp="1"/>
          </p:cNvSpPr>
          <p:nvPr>
            <p:ph type="body" sz="quarter" idx="12"/>
          </p:nvPr>
        </p:nvSpPr>
        <p:spPr>
          <a:xfrm>
            <a:off x="8225592" y="1608356"/>
            <a:ext cx="3492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smtClean="0"/>
              <a:t>Text</a:t>
            </a:r>
            <a:endParaRPr lang="de-DE" dirty="0"/>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a:t>
            </a:r>
          </a:p>
        </p:txBody>
      </p:sp>
    </p:spTree>
    <p:extLst>
      <p:ext uri="{BB962C8B-B14F-4D97-AF65-F5344CB8AC3E}">
        <p14:creationId xmlns:p14="http://schemas.microsoft.com/office/powerpoint/2010/main" val="134657878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21" name="MIO_TEXTBOX_HEADER"/>
          <p:cNvSpPr/>
          <p:nvPr userDrawn="1"/>
        </p:nvSpPr>
        <p:spPr>
          <a:xfrm>
            <a:off x="698952" y="1216539"/>
            <a:ext cx="4500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smtClean="0">
                <a:latin typeface="Segoe UI" panose="020B0502040204020203" pitchFamily="34" charset="0"/>
              </a:rPr>
              <a:t>Lage wird sich verbessern, weil:</a:t>
            </a:r>
            <a:endParaRPr lang="de-DE" sz="1200" dirty="0">
              <a:latin typeface="Segoe UI" panose="020B0502040204020203" pitchFamily="34" charset="0"/>
            </a:endParaRPr>
          </a:p>
        </p:txBody>
      </p:sp>
      <p:sp>
        <p:nvSpPr>
          <p:cNvPr id="22" name="MIO_TEXTBOX_HEADER"/>
          <p:cNvSpPr/>
          <p:nvPr userDrawn="1"/>
        </p:nvSpPr>
        <p:spPr>
          <a:xfrm>
            <a:off x="5427414" y="1216539"/>
            <a:ext cx="4500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pPr lvl="0"/>
            <a:r>
              <a:rPr lang="de-DE" sz="1200" dirty="0" smtClean="0">
                <a:solidFill>
                  <a:schemeClr val="dk1"/>
                </a:solidFill>
                <a:latin typeface="Segoe UI" panose="020B0502040204020203" pitchFamily="34" charset="0"/>
              </a:rPr>
              <a:t>Lage wird sich verschlechtern, weil:</a:t>
            </a:r>
            <a:endParaRPr lang="de-DE" sz="1200" dirty="0">
              <a:solidFill>
                <a:schemeClr val="dk1"/>
              </a:solidFill>
              <a:latin typeface="Segoe UI" panose="020B0502040204020203" pitchFamily="34" charset="0"/>
            </a:endParaRPr>
          </a:p>
        </p:txBody>
      </p:sp>
      <p:sp>
        <p:nvSpPr>
          <p:cNvPr id="6" name="Textplatzhalter 5"/>
          <p:cNvSpPr>
            <a:spLocks noGrp="1"/>
          </p:cNvSpPr>
          <p:nvPr>
            <p:ph type="body" sz="quarter" idx="10"/>
          </p:nvPr>
        </p:nvSpPr>
        <p:spPr>
          <a:xfrm>
            <a:off x="698952" y="1608356"/>
            <a:ext cx="4500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5" name="Textplatzhalter 5"/>
          <p:cNvSpPr>
            <a:spLocks noGrp="1"/>
          </p:cNvSpPr>
          <p:nvPr>
            <p:ph type="body" sz="quarter" idx="11"/>
          </p:nvPr>
        </p:nvSpPr>
        <p:spPr>
          <a:xfrm>
            <a:off x="5427414" y="1608356"/>
            <a:ext cx="4500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smtClean="0"/>
              <a:t>Text</a:t>
            </a:r>
            <a:endParaRPr lang="de-DE" dirty="0"/>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a:t>
            </a:r>
          </a:p>
        </p:txBody>
      </p:sp>
      <p:sp>
        <p:nvSpPr>
          <p:cNvPr id="12" name="Title 2"/>
          <p:cNvSpPr txBox="1">
            <a:spLocks/>
          </p:cNvSpPr>
          <p:nvPr userDrawn="1"/>
        </p:nvSpPr>
        <p:spPr>
          <a:xfrm>
            <a:off x="691200" y="3603684"/>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endParaRPr lang="de-DE" dirty="0">
              <a:latin typeface="Segoe UI" panose="020B0502040204020203" pitchFamily="34" charset="0"/>
            </a:endParaRPr>
          </a:p>
        </p:txBody>
      </p:sp>
      <p:sp>
        <p:nvSpPr>
          <p:cNvPr id="4" name="Rechteck 3"/>
          <p:cNvSpPr/>
          <p:nvPr userDrawn="1"/>
        </p:nvSpPr>
        <p:spPr>
          <a:xfrm>
            <a:off x="601252" y="376896"/>
            <a:ext cx="10167954" cy="461665"/>
          </a:xfrm>
          <a:prstGeom prst="rect">
            <a:avLst/>
          </a:prstGeom>
        </p:spPr>
        <p:txBody>
          <a:bodyPr wrap="square">
            <a:spAutoFit/>
          </a:bodyPr>
          <a:lstStyle/>
          <a:p>
            <a:r>
              <a:rPr lang="de-DE" sz="2400" dirty="0" smtClean="0">
                <a:latin typeface="Segoe UI" panose="020B0502040204020203" pitchFamily="34" charset="0"/>
              </a:rPr>
              <a:t>Gründe für die Einschätzung des 1. Halbjahres (offene Angaben)</a:t>
            </a:r>
            <a:endParaRPr lang="de-DE" sz="2400" dirty="0">
              <a:latin typeface="Segoe UI" panose="020B0502040204020203" pitchFamily="34" charset="0"/>
            </a:endParaRPr>
          </a:p>
        </p:txBody>
      </p:sp>
    </p:spTree>
    <p:extLst>
      <p:ext uri="{BB962C8B-B14F-4D97-AF65-F5344CB8AC3E}">
        <p14:creationId xmlns:p14="http://schemas.microsoft.com/office/powerpoint/2010/main" val="31628615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3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6685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459429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852173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109885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502629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895373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12565199"/>
      </p:ext>
    </p:extLst>
  </p:cSld>
  <p:clrMapOvr>
    <a:masterClrMapping/>
  </p:clrMapOvr>
  <p:transition spd="med">
    <p:fade/>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Linie_Aktuelle Lage">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4111775" y="1674813"/>
            <a:ext cx="4288481" cy="4621212"/>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3"/>
          <p:cNvSpPr>
            <a:spLocks noGrp="1"/>
          </p:cNvSpPr>
          <p:nvPr>
            <p:ph type="body" sz="quarter" idx="17"/>
          </p:nvPr>
        </p:nvSpPr>
        <p:spPr>
          <a:xfrm>
            <a:off x="8648700" y="2036762"/>
            <a:ext cx="3027363" cy="2840038"/>
          </a:xfrm>
          <a:prstGeom prst="rect">
            <a:avLst/>
          </a:prstGeom>
        </p:spPr>
        <p:txBody>
          <a:bodyPr lIns="0"/>
          <a:lstStyle>
            <a:lvl1pPr marL="0" indent="0">
              <a:buNone/>
              <a:defRPr sz="1400">
                <a:solidFill>
                  <a:schemeClr val="tx1"/>
                </a:solidFill>
              </a:defRPr>
            </a:lvl1pPr>
          </a:lstStyle>
          <a:p>
            <a:pPr lvl="0"/>
            <a:r>
              <a:rPr lang="de-DE" dirty="0"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9" name="Textplatzhalter 8"/>
          <p:cNvSpPr>
            <a:spLocks noGrp="1"/>
          </p:cNvSpPr>
          <p:nvPr>
            <p:ph type="body" sz="quarter" idx="25"/>
          </p:nvPr>
        </p:nvSpPr>
        <p:spPr>
          <a:xfrm>
            <a:off x="8655460" y="5381822"/>
            <a:ext cx="3024000" cy="252412"/>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96365196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3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69654"/>
            <a:ext cx="451145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5411788" y="1665288"/>
            <a:ext cx="4496735"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7" name="Textplatzhalter 11"/>
          <p:cNvSpPr>
            <a:spLocks noGrp="1"/>
          </p:cNvSpPr>
          <p:nvPr>
            <p:ph type="body" sz="quarter" idx="15"/>
          </p:nvPr>
        </p:nvSpPr>
        <p:spPr>
          <a:xfrm>
            <a:off x="695325" y="5985320"/>
            <a:ext cx="9222724"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10"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528395561"/>
      </p:ext>
    </p:extLst>
  </p:cSld>
  <p:clrMapOvr>
    <a:masterClrMapping/>
  </p:clrMapOvr>
  <p:transition spd="med">
    <p:fade/>
  </p:transition>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2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Frage"/>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Basis"/>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dirty="0" smtClean="0"/>
              <a:t>Formatvorlagen des Textmasters bearbeiten</a:t>
            </a:r>
          </a:p>
          <a:p>
            <a:pPr lvl="0"/>
            <a:r>
              <a:rPr lang="de-DE" dirty="0" smtClean="0"/>
              <a:t>Zweite Ebene</a:t>
            </a:r>
          </a:p>
          <a:p>
            <a:pPr lvl="0"/>
            <a:r>
              <a:rPr lang="de-DE" dirty="0" smtClean="0"/>
              <a:t>Dritte Ebene</a:t>
            </a:r>
          </a:p>
          <a:p>
            <a:pPr lvl="0"/>
            <a:r>
              <a:rPr lang="de-DE" dirty="0" smtClean="0"/>
              <a:t>Vierte Ebene</a:t>
            </a:r>
          </a:p>
          <a:p>
            <a:pPr lvl="0"/>
            <a:r>
              <a:rPr lang="de-DE" dirty="0" smtClean="0"/>
              <a:t>Fünfte Ebene</a:t>
            </a:r>
            <a:endParaRPr lang="de-DE" dirty="0"/>
          </a:p>
        </p:txBody>
      </p:sp>
      <p:sp>
        <p:nvSpPr>
          <p:cNvPr id="9" name="Kommentar"/>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4189661152"/>
      </p:ext>
    </p:extLst>
  </p:cSld>
  <p:clrMapOvr>
    <a:masterClrMapping/>
  </p:clrMapOvr>
  <p:transition spd="med">
    <p:fade/>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Diagramm unten links - Text recht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1437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748029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dirty="0"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8"/>
          </p:nvPr>
        </p:nvSpPr>
        <p:spPr>
          <a:xfrm>
            <a:off x="748029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390887166"/>
      </p:ext>
    </p:extLst>
  </p:cSld>
  <p:clrMapOvr>
    <a:masterClrMapping/>
  </p:clrMapOvr>
  <p:transition spd="med">
    <p:fade/>
  </p:transition>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Dia rechts, Textblock link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504011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56729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71373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8"/>
          </p:nvPr>
        </p:nvSpPr>
        <p:spPr>
          <a:xfrm>
            <a:off x="71373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961818243"/>
      </p:ext>
    </p:extLst>
  </p:cSld>
  <p:clrMapOvr>
    <a:masterClrMapping/>
  </p:clrMapOvr>
  <p:transition spd="med">
    <p:fade/>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3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2515632268"/>
      </p:ext>
    </p:extLst>
  </p:cSld>
  <p:clrMapOvr>
    <a:masterClrMapping/>
  </p:clrMapOvr>
  <p:transition spd="med">
    <p:fade/>
  </p:transition>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00 Leut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pic>
        <p:nvPicPr>
          <p:cNvPr id="5" name="MIO_OBJECT1" descr="Mann">
            <a:extLst>
              <a:ext uri="{FF2B5EF4-FFF2-40B4-BE49-F238E27FC236}">
                <a16:creationId xmlns:a16="http://schemas.microsoft.com/office/drawing/2014/main" id="{0BF22739-1F98-45E5-AEDF-34FA9E505C8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1555213"/>
            <a:ext cx="499729" cy="360000"/>
          </a:xfrm>
          <a:prstGeom prst="rect">
            <a:avLst/>
          </a:prstGeom>
        </p:spPr>
      </p:pic>
      <p:pic>
        <p:nvPicPr>
          <p:cNvPr id="6" name="MIO_OBJECT1" descr="Mann">
            <a:extLst>
              <a:ext uri="{FF2B5EF4-FFF2-40B4-BE49-F238E27FC236}">
                <a16:creationId xmlns:a16="http://schemas.microsoft.com/office/drawing/2014/main" id="{BFF94970-9944-41C9-A119-CC46E5FB9A1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1555213"/>
            <a:ext cx="499729" cy="360000"/>
          </a:xfrm>
          <a:prstGeom prst="rect">
            <a:avLst/>
          </a:prstGeom>
        </p:spPr>
      </p:pic>
      <p:pic>
        <p:nvPicPr>
          <p:cNvPr id="7" name="MIO_OBJECT1" descr="Mann">
            <a:extLst>
              <a:ext uri="{FF2B5EF4-FFF2-40B4-BE49-F238E27FC236}">
                <a16:creationId xmlns:a16="http://schemas.microsoft.com/office/drawing/2014/main" id="{A08357DA-9385-403B-8E15-65EEF52255A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1555213"/>
            <a:ext cx="499729" cy="360000"/>
          </a:xfrm>
          <a:prstGeom prst="rect">
            <a:avLst/>
          </a:prstGeom>
        </p:spPr>
      </p:pic>
      <p:pic>
        <p:nvPicPr>
          <p:cNvPr id="8" name="MIO_OBJECT1" descr="Mann">
            <a:extLst>
              <a:ext uri="{FF2B5EF4-FFF2-40B4-BE49-F238E27FC236}">
                <a16:creationId xmlns:a16="http://schemas.microsoft.com/office/drawing/2014/main" id="{EEF9A918-05B7-4369-BACB-A949960DE03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1555213"/>
            <a:ext cx="499729" cy="360000"/>
          </a:xfrm>
          <a:prstGeom prst="rect">
            <a:avLst/>
          </a:prstGeom>
        </p:spPr>
      </p:pic>
      <p:pic>
        <p:nvPicPr>
          <p:cNvPr id="9" name="MIO_OBJECT1" descr="Mann">
            <a:extLst>
              <a:ext uri="{FF2B5EF4-FFF2-40B4-BE49-F238E27FC236}">
                <a16:creationId xmlns:a16="http://schemas.microsoft.com/office/drawing/2014/main" id="{21C844BF-1EAC-4B69-85BD-D410C8D7866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1555213"/>
            <a:ext cx="499729" cy="360000"/>
          </a:xfrm>
          <a:prstGeom prst="rect">
            <a:avLst/>
          </a:prstGeom>
        </p:spPr>
      </p:pic>
      <p:pic>
        <p:nvPicPr>
          <p:cNvPr id="10" name="MIO_OBJECT1" descr="Mann">
            <a:extLst>
              <a:ext uri="{FF2B5EF4-FFF2-40B4-BE49-F238E27FC236}">
                <a16:creationId xmlns:a16="http://schemas.microsoft.com/office/drawing/2014/main" id="{0A773354-F193-4E9F-94E7-123AF71F2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1555213"/>
            <a:ext cx="499729" cy="360000"/>
          </a:xfrm>
          <a:prstGeom prst="rect">
            <a:avLst/>
          </a:prstGeom>
        </p:spPr>
      </p:pic>
      <p:pic>
        <p:nvPicPr>
          <p:cNvPr id="11" name="MIO_OBJECT1" descr="Mann">
            <a:extLst>
              <a:ext uri="{FF2B5EF4-FFF2-40B4-BE49-F238E27FC236}">
                <a16:creationId xmlns:a16="http://schemas.microsoft.com/office/drawing/2014/main" id="{D6181EFB-C2E9-4EC5-A0A2-F112869BC6F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1555213"/>
            <a:ext cx="499729" cy="360000"/>
          </a:xfrm>
          <a:prstGeom prst="rect">
            <a:avLst/>
          </a:prstGeom>
        </p:spPr>
      </p:pic>
      <p:pic>
        <p:nvPicPr>
          <p:cNvPr id="12" name="MIO_OBJECT1" descr="Mann">
            <a:extLst>
              <a:ext uri="{FF2B5EF4-FFF2-40B4-BE49-F238E27FC236}">
                <a16:creationId xmlns:a16="http://schemas.microsoft.com/office/drawing/2014/main" id="{78E4E5D5-3D11-4FF5-B5DF-29D9A1BB2F8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1555213"/>
            <a:ext cx="499729" cy="360000"/>
          </a:xfrm>
          <a:prstGeom prst="rect">
            <a:avLst/>
          </a:prstGeom>
        </p:spPr>
      </p:pic>
      <p:pic>
        <p:nvPicPr>
          <p:cNvPr id="13" name="MIO_OBJECT1" descr="Mann">
            <a:extLst>
              <a:ext uri="{FF2B5EF4-FFF2-40B4-BE49-F238E27FC236}">
                <a16:creationId xmlns:a16="http://schemas.microsoft.com/office/drawing/2014/main" id="{0D7A7801-1FF9-4AA4-957D-B47E5F50870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1555213"/>
            <a:ext cx="499729" cy="360000"/>
          </a:xfrm>
          <a:prstGeom prst="rect">
            <a:avLst/>
          </a:prstGeom>
        </p:spPr>
      </p:pic>
      <p:pic>
        <p:nvPicPr>
          <p:cNvPr id="14" name="MIO_OBJECT1" descr="Mann">
            <a:extLst>
              <a:ext uri="{FF2B5EF4-FFF2-40B4-BE49-F238E27FC236}">
                <a16:creationId xmlns:a16="http://schemas.microsoft.com/office/drawing/2014/main" id="{3F61CA67-AAAC-4F6A-856C-F4D260E927D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1555213"/>
            <a:ext cx="499729" cy="360000"/>
          </a:xfrm>
          <a:prstGeom prst="rect">
            <a:avLst/>
          </a:prstGeom>
        </p:spPr>
      </p:pic>
      <p:pic>
        <p:nvPicPr>
          <p:cNvPr id="15" name="MIO_OBJECT1" descr="Mann">
            <a:extLst>
              <a:ext uri="{FF2B5EF4-FFF2-40B4-BE49-F238E27FC236}">
                <a16:creationId xmlns:a16="http://schemas.microsoft.com/office/drawing/2014/main" id="{E319B1D7-157D-4E5E-86F7-036EF9186BA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017373"/>
            <a:ext cx="499729" cy="360000"/>
          </a:xfrm>
          <a:prstGeom prst="rect">
            <a:avLst/>
          </a:prstGeom>
        </p:spPr>
      </p:pic>
      <p:pic>
        <p:nvPicPr>
          <p:cNvPr id="16" name="MIO_OBJECT1" descr="Mann">
            <a:extLst>
              <a:ext uri="{FF2B5EF4-FFF2-40B4-BE49-F238E27FC236}">
                <a16:creationId xmlns:a16="http://schemas.microsoft.com/office/drawing/2014/main" id="{B2BD44F6-4BF3-4597-AABC-BA8F81295D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017373"/>
            <a:ext cx="499729" cy="360000"/>
          </a:xfrm>
          <a:prstGeom prst="rect">
            <a:avLst/>
          </a:prstGeom>
        </p:spPr>
      </p:pic>
      <p:pic>
        <p:nvPicPr>
          <p:cNvPr id="17" name="MIO_OBJECT1" descr="Mann">
            <a:extLst>
              <a:ext uri="{FF2B5EF4-FFF2-40B4-BE49-F238E27FC236}">
                <a16:creationId xmlns:a16="http://schemas.microsoft.com/office/drawing/2014/main" id="{C3FF7B8C-DC71-4D1E-A1F0-1930C26AF9B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017373"/>
            <a:ext cx="499729" cy="360000"/>
          </a:xfrm>
          <a:prstGeom prst="rect">
            <a:avLst/>
          </a:prstGeom>
        </p:spPr>
      </p:pic>
      <p:pic>
        <p:nvPicPr>
          <p:cNvPr id="18" name="MIO_OBJECT1" descr="Mann">
            <a:extLst>
              <a:ext uri="{FF2B5EF4-FFF2-40B4-BE49-F238E27FC236}">
                <a16:creationId xmlns:a16="http://schemas.microsoft.com/office/drawing/2014/main" id="{56E3522A-79BA-4D04-8622-F5A518F16F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017373"/>
            <a:ext cx="499729" cy="360000"/>
          </a:xfrm>
          <a:prstGeom prst="rect">
            <a:avLst/>
          </a:prstGeom>
        </p:spPr>
      </p:pic>
      <p:pic>
        <p:nvPicPr>
          <p:cNvPr id="19" name="MIO_OBJECT1" descr="Mann">
            <a:extLst>
              <a:ext uri="{FF2B5EF4-FFF2-40B4-BE49-F238E27FC236}">
                <a16:creationId xmlns:a16="http://schemas.microsoft.com/office/drawing/2014/main" id="{176EEC39-E42C-425A-BF87-6A30B4F156C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017373"/>
            <a:ext cx="499729" cy="360000"/>
          </a:xfrm>
          <a:prstGeom prst="rect">
            <a:avLst/>
          </a:prstGeom>
        </p:spPr>
      </p:pic>
      <p:pic>
        <p:nvPicPr>
          <p:cNvPr id="20" name="MIO_OBJECT1" descr="Mann">
            <a:extLst>
              <a:ext uri="{FF2B5EF4-FFF2-40B4-BE49-F238E27FC236}">
                <a16:creationId xmlns:a16="http://schemas.microsoft.com/office/drawing/2014/main" id="{059090A0-BA94-4E73-9085-182EF1D69ED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017373"/>
            <a:ext cx="499729" cy="360000"/>
          </a:xfrm>
          <a:prstGeom prst="rect">
            <a:avLst/>
          </a:prstGeom>
        </p:spPr>
      </p:pic>
      <p:pic>
        <p:nvPicPr>
          <p:cNvPr id="21" name="MIO_OBJECT1" descr="Mann">
            <a:extLst>
              <a:ext uri="{FF2B5EF4-FFF2-40B4-BE49-F238E27FC236}">
                <a16:creationId xmlns:a16="http://schemas.microsoft.com/office/drawing/2014/main" id="{1B41847A-0D09-4D88-AED2-AF6C4FD9B97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017373"/>
            <a:ext cx="499729" cy="360000"/>
          </a:xfrm>
          <a:prstGeom prst="rect">
            <a:avLst/>
          </a:prstGeom>
        </p:spPr>
      </p:pic>
      <p:pic>
        <p:nvPicPr>
          <p:cNvPr id="22" name="MIO_OBJECT1" descr="Mann">
            <a:extLst>
              <a:ext uri="{FF2B5EF4-FFF2-40B4-BE49-F238E27FC236}">
                <a16:creationId xmlns:a16="http://schemas.microsoft.com/office/drawing/2014/main" id="{B6DF0EC4-CC22-49C6-9112-01717289527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017373"/>
            <a:ext cx="499729" cy="360000"/>
          </a:xfrm>
          <a:prstGeom prst="rect">
            <a:avLst/>
          </a:prstGeom>
        </p:spPr>
      </p:pic>
      <p:pic>
        <p:nvPicPr>
          <p:cNvPr id="23" name="MIO_OBJECT1" descr="Mann">
            <a:extLst>
              <a:ext uri="{FF2B5EF4-FFF2-40B4-BE49-F238E27FC236}">
                <a16:creationId xmlns:a16="http://schemas.microsoft.com/office/drawing/2014/main" id="{9EF9DF74-B275-4358-B125-A8BA06424B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017373"/>
            <a:ext cx="499729" cy="360000"/>
          </a:xfrm>
          <a:prstGeom prst="rect">
            <a:avLst/>
          </a:prstGeom>
        </p:spPr>
      </p:pic>
      <p:pic>
        <p:nvPicPr>
          <p:cNvPr id="24" name="MIO_OBJECT1" descr="Mann">
            <a:extLst>
              <a:ext uri="{FF2B5EF4-FFF2-40B4-BE49-F238E27FC236}">
                <a16:creationId xmlns:a16="http://schemas.microsoft.com/office/drawing/2014/main" id="{5A567F3C-721C-4598-861B-46E6D5E7CD8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017373"/>
            <a:ext cx="499729" cy="360000"/>
          </a:xfrm>
          <a:prstGeom prst="rect">
            <a:avLst/>
          </a:prstGeom>
        </p:spPr>
      </p:pic>
      <p:pic>
        <p:nvPicPr>
          <p:cNvPr id="25" name="MIO_OBJECT1" descr="Mann">
            <a:extLst>
              <a:ext uri="{FF2B5EF4-FFF2-40B4-BE49-F238E27FC236}">
                <a16:creationId xmlns:a16="http://schemas.microsoft.com/office/drawing/2014/main" id="{968C68BE-5494-4F6E-832E-29A67548114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479527"/>
            <a:ext cx="499729" cy="360000"/>
          </a:xfrm>
          <a:prstGeom prst="rect">
            <a:avLst/>
          </a:prstGeom>
        </p:spPr>
      </p:pic>
      <p:pic>
        <p:nvPicPr>
          <p:cNvPr id="26" name="MIO_OBJECT1" descr="Mann">
            <a:extLst>
              <a:ext uri="{FF2B5EF4-FFF2-40B4-BE49-F238E27FC236}">
                <a16:creationId xmlns:a16="http://schemas.microsoft.com/office/drawing/2014/main" id="{F0FB2031-A371-4FF9-9B83-54F32C5AA15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479527"/>
            <a:ext cx="499729" cy="360000"/>
          </a:xfrm>
          <a:prstGeom prst="rect">
            <a:avLst/>
          </a:prstGeom>
        </p:spPr>
      </p:pic>
      <p:pic>
        <p:nvPicPr>
          <p:cNvPr id="27" name="MIO_OBJECT1" descr="Mann">
            <a:extLst>
              <a:ext uri="{FF2B5EF4-FFF2-40B4-BE49-F238E27FC236}">
                <a16:creationId xmlns:a16="http://schemas.microsoft.com/office/drawing/2014/main" id="{23A5034E-DA9E-48EC-AF53-A133C67D04B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479527"/>
            <a:ext cx="499729" cy="360000"/>
          </a:xfrm>
          <a:prstGeom prst="rect">
            <a:avLst/>
          </a:prstGeom>
        </p:spPr>
      </p:pic>
      <p:pic>
        <p:nvPicPr>
          <p:cNvPr id="28" name="MIO_OBJECT1" descr="Mann">
            <a:extLst>
              <a:ext uri="{FF2B5EF4-FFF2-40B4-BE49-F238E27FC236}">
                <a16:creationId xmlns:a16="http://schemas.microsoft.com/office/drawing/2014/main" id="{B6B2494F-D3C3-4059-A2E7-2B90571F06B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479527"/>
            <a:ext cx="499729" cy="360000"/>
          </a:xfrm>
          <a:prstGeom prst="rect">
            <a:avLst/>
          </a:prstGeom>
        </p:spPr>
      </p:pic>
      <p:pic>
        <p:nvPicPr>
          <p:cNvPr id="29" name="MIO_OBJECT1" descr="Mann">
            <a:extLst>
              <a:ext uri="{FF2B5EF4-FFF2-40B4-BE49-F238E27FC236}">
                <a16:creationId xmlns:a16="http://schemas.microsoft.com/office/drawing/2014/main" id="{51E872D8-9774-4FC1-85A9-3DE0D43E7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479527"/>
            <a:ext cx="499729" cy="360000"/>
          </a:xfrm>
          <a:prstGeom prst="rect">
            <a:avLst/>
          </a:prstGeom>
        </p:spPr>
      </p:pic>
      <p:pic>
        <p:nvPicPr>
          <p:cNvPr id="30" name="MIO_OBJECT1" descr="Mann">
            <a:extLst>
              <a:ext uri="{FF2B5EF4-FFF2-40B4-BE49-F238E27FC236}">
                <a16:creationId xmlns:a16="http://schemas.microsoft.com/office/drawing/2014/main" id="{D51801A7-3885-4D7E-8FC7-B2A1C8B312A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479527"/>
            <a:ext cx="499729" cy="360000"/>
          </a:xfrm>
          <a:prstGeom prst="rect">
            <a:avLst/>
          </a:prstGeom>
        </p:spPr>
      </p:pic>
      <p:pic>
        <p:nvPicPr>
          <p:cNvPr id="31" name="MIO_OBJECT1" descr="Mann">
            <a:extLst>
              <a:ext uri="{FF2B5EF4-FFF2-40B4-BE49-F238E27FC236}">
                <a16:creationId xmlns:a16="http://schemas.microsoft.com/office/drawing/2014/main" id="{678D5F8F-28F6-4C42-A0B9-048BC487D97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479527"/>
            <a:ext cx="499729" cy="360000"/>
          </a:xfrm>
          <a:prstGeom prst="rect">
            <a:avLst/>
          </a:prstGeom>
        </p:spPr>
      </p:pic>
      <p:pic>
        <p:nvPicPr>
          <p:cNvPr id="32" name="MIO_OBJECT1" descr="Mann">
            <a:extLst>
              <a:ext uri="{FF2B5EF4-FFF2-40B4-BE49-F238E27FC236}">
                <a16:creationId xmlns:a16="http://schemas.microsoft.com/office/drawing/2014/main" id="{F0BEDD2C-431E-4899-8FC8-3EB5FA8834E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479527"/>
            <a:ext cx="499729" cy="360000"/>
          </a:xfrm>
          <a:prstGeom prst="rect">
            <a:avLst/>
          </a:prstGeom>
        </p:spPr>
      </p:pic>
      <p:pic>
        <p:nvPicPr>
          <p:cNvPr id="33" name="MIO_OBJECT1" descr="Mann">
            <a:extLst>
              <a:ext uri="{FF2B5EF4-FFF2-40B4-BE49-F238E27FC236}">
                <a16:creationId xmlns:a16="http://schemas.microsoft.com/office/drawing/2014/main" id="{39D86947-8BE2-4B21-8A5B-8CF28917AD1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479527"/>
            <a:ext cx="499729" cy="360000"/>
          </a:xfrm>
          <a:prstGeom prst="rect">
            <a:avLst/>
          </a:prstGeom>
        </p:spPr>
      </p:pic>
      <p:pic>
        <p:nvPicPr>
          <p:cNvPr id="34" name="MIO_OBJECT1" descr="Mann">
            <a:extLst>
              <a:ext uri="{FF2B5EF4-FFF2-40B4-BE49-F238E27FC236}">
                <a16:creationId xmlns:a16="http://schemas.microsoft.com/office/drawing/2014/main" id="{3CD64B5E-6937-45F8-A735-D633B19560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479527"/>
            <a:ext cx="499729" cy="360000"/>
          </a:xfrm>
          <a:prstGeom prst="rect">
            <a:avLst/>
          </a:prstGeom>
        </p:spPr>
      </p:pic>
      <p:pic>
        <p:nvPicPr>
          <p:cNvPr id="35" name="MIO_OBJECT1" descr="Mann">
            <a:extLst>
              <a:ext uri="{FF2B5EF4-FFF2-40B4-BE49-F238E27FC236}">
                <a16:creationId xmlns:a16="http://schemas.microsoft.com/office/drawing/2014/main" id="{CB33A1FA-B428-4611-83BD-07F9CDB99F0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941686"/>
            <a:ext cx="499729" cy="360000"/>
          </a:xfrm>
          <a:prstGeom prst="rect">
            <a:avLst/>
          </a:prstGeom>
        </p:spPr>
      </p:pic>
      <p:pic>
        <p:nvPicPr>
          <p:cNvPr id="36" name="MIO_OBJECT1" descr="Mann">
            <a:extLst>
              <a:ext uri="{FF2B5EF4-FFF2-40B4-BE49-F238E27FC236}">
                <a16:creationId xmlns:a16="http://schemas.microsoft.com/office/drawing/2014/main" id="{146215A0-2424-4A81-8E7F-BBB80E12C39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941686"/>
            <a:ext cx="499729" cy="360000"/>
          </a:xfrm>
          <a:prstGeom prst="rect">
            <a:avLst/>
          </a:prstGeom>
        </p:spPr>
      </p:pic>
      <p:pic>
        <p:nvPicPr>
          <p:cNvPr id="37" name="MIO_OBJECT1" descr="Mann">
            <a:extLst>
              <a:ext uri="{FF2B5EF4-FFF2-40B4-BE49-F238E27FC236}">
                <a16:creationId xmlns:a16="http://schemas.microsoft.com/office/drawing/2014/main" id="{301C7484-696C-4AB9-9DE1-07A0E403E9B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941686"/>
            <a:ext cx="499729" cy="360000"/>
          </a:xfrm>
          <a:prstGeom prst="rect">
            <a:avLst/>
          </a:prstGeom>
        </p:spPr>
      </p:pic>
      <p:pic>
        <p:nvPicPr>
          <p:cNvPr id="38" name="MIO_OBJECT1" descr="Mann">
            <a:extLst>
              <a:ext uri="{FF2B5EF4-FFF2-40B4-BE49-F238E27FC236}">
                <a16:creationId xmlns:a16="http://schemas.microsoft.com/office/drawing/2014/main" id="{B010EAC1-CE73-4ABB-90C1-CA67145674E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941686"/>
            <a:ext cx="499729" cy="360000"/>
          </a:xfrm>
          <a:prstGeom prst="rect">
            <a:avLst/>
          </a:prstGeom>
        </p:spPr>
      </p:pic>
      <p:pic>
        <p:nvPicPr>
          <p:cNvPr id="39" name="MIO_OBJECT1" descr="Mann">
            <a:extLst>
              <a:ext uri="{FF2B5EF4-FFF2-40B4-BE49-F238E27FC236}">
                <a16:creationId xmlns:a16="http://schemas.microsoft.com/office/drawing/2014/main" id="{2E2941D8-04F0-404C-B669-3294AD9A76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941686"/>
            <a:ext cx="499729" cy="360000"/>
          </a:xfrm>
          <a:prstGeom prst="rect">
            <a:avLst/>
          </a:prstGeom>
        </p:spPr>
      </p:pic>
      <p:pic>
        <p:nvPicPr>
          <p:cNvPr id="40" name="MIO_OBJECT1" descr="Mann">
            <a:extLst>
              <a:ext uri="{FF2B5EF4-FFF2-40B4-BE49-F238E27FC236}">
                <a16:creationId xmlns:a16="http://schemas.microsoft.com/office/drawing/2014/main" id="{78D1413B-1994-47FE-A70B-D7BCCE6AAD1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941686"/>
            <a:ext cx="499729" cy="360000"/>
          </a:xfrm>
          <a:prstGeom prst="rect">
            <a:avLst/>
          </a:prstGeom>
        </p:spPr>
      </p:pic>
      <p:pic>
        <p:nvPicPr>
          <p:cNvPr id="41" name="MIO_OBJECT1" descr="Mann">
            <a:extLst>
              <a:ext uri="{FF2B5EF4-FFF2-40B4-BE49-F238E27FC236}">
                <a16:creationId xmlns:a16="http://schemas.microsoft.com/office/drawing/2014/main" id="{9B822602-4B74-4EE4-A901-6F580327D8E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941686"/>
            <a:ext cx="499729" cy="360000"/>
          </a:xfrm>
          <a:prstGeom prst="rect">
            <a:avLst/>
          </a:prstGeom>
        </p:spPr>
      </p:pic>
      <p:pic>
        <p:nvPicPr>
          <p:cNvPr id="42" name="MIO_OBJECT1" descr="Mann">
            <a:extLst>
              <a:ext uri="{FF2B5EF4-FFF2-40B4-BE49-F238E27FC236}">
                <a16:creationId xmlns:a16="http://schemas.microsoft.com/office/drawing/2014/main" id="{12522BF9-1571-446A-A013-A1451562AA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941686"/>
            <a:ext cx="499729" cy="360000"/>
          </a:xfrm>
          <a:prstGeom prst="rect">
            <a:avLst/>
          </a:prstGeom>
        </p:spPr>
      </p:pic>
      <p:pic>
        <p:nvPicPr>
          <p:cNvPr id="43" name="MIO_OBJECT1" descr="Mann">
            <a:extLst>
              <a:ext uri="{FF2B5EF4-FFF2-40B4-BE49-F238E27FC236}">
                <a16:creationId xmlns:a16="http://schemas.microsoft.com/office/drawing/2014/main" id="{D7267420-B648-407E-9DAB-FC4EB02FF19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941686"/>
            <a:ext cx="499729" cy="360000"/>
          </a:xfrm>
          <a:prstGeom prst="rect">
            <a:avLst/>
          </a:prstGeom>
        </p:spPr>
      </p:pic>
      <p:pic>
        <p:nvPicPr>
          <p:cNvPr id="44" name="MIO_OBJECT1" descr="Mann">
            <a:extLst>
              <a:ext uri="{FF2B5EF4-FFF2-40B4-BE49-F238E27FC236}">
                <a16:creationId xmlns:a16="http://schemas.microsoft.com/office/drawing/2014/main" id="{1E7771B8-5280-4431-B50E-C35D4475B20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941686"/>
            <a:ext cx="499729" cy="360000"/>
          </a:xfrm>
          <a:prstGeom prst="rect">
            <a:avLst/>
          </a:prstGeom>
        </p:spPr>
      </p:pic>
      <p:pic>
        <p:nvPicPr>
          <p:cNvPr id="45" name="MIO_OBJECT1" descr="Mann">
            <a:extLst>
              <a:ext uri="{FF2B5EF4-FFF2-40B4-BE49-F238E27FC236}">
                <a16:creationId xmlns:a16="http://schemas.microsoft.com/office/drawing/2014/main" id="{F10D270F-06B2-4BA5-8875-38A46958B3B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3403843"/>
            <a:ext cx="499729" cy="360000"/>
          </a:xfrm>
          <a:prstGeom prst="rect">
            <a:avLst/>
          </a:prstGeom>
        </p:spPr>
      </p:pic>
      <p:pic>
        <p:nvPicPr>
          <p:cNvPr id="46" name="MIO_OBJECT1" descr="Mann">
            <a:extLst>
              <a:ext uri="{FF2B5EF4-FFF2-40B4-BE49-F238E27FC236}">
                <a16:creationId xmlns:a16="http://schemas.microsoft.com/office/drawing/2014/main" id="{8E08325D-F175-4FF3-9E43-C9C18F08BF8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3403843"/>
            <a:ext cx="499729" cy="360000"/>
          </a:xfrm>
          <a:prstGeom prst="rect">
            <a:avLst/>
          </a:prstGeom>
        </p:spPr>
      </p:pic>
      <p:pic>
        <p:nvPicPr>
          <p:cNvPr id="47" name="MIO_OBJECT1" descr="Mann">
            <a:extLst>
              <a:ext uri="{FF2B5EF4-FFF2-40B4-BE49-F238E27FC236}">
                <a16:creationId xmlns:a16="http://schemas.microsoft.com/office/drawing/2014/main" id="{8D6B6203-6E0D-4FC9-BC13-2706C4A6D06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3403843"/>
            <a:ext cx="499729" cy="360000"/>
          </a:xfrm>
          <a:prstGeom prst="rect">
            <a:avLst/>
          </a:prstGeom>
        </p:spPr>
      </p:pic>
      <p:pic>
        <p:nvPicPr>
          <p:cNvPr id="48" name="MIO_OBJECT1" descr="Mann">
            <a:extLst>
              <a:ext uri="{FF2B5EF4-FFF2-40B4-BE49-F238E27FC236}">
                <a16:creationId xmlns:a16="http://schemas.microsoft.com/office/drawing/2014/main" id="{C0D63BFB-044D-4341-AFC3-D42D628252E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3403843"/>
            <a:ext cx="499729" cy="360000"/>
          </a:xfrm>
          <a:prstGeom prst="rect">
            <a:avLst/>
          </a:prstGeom>
        </p:spPr>
      </p:pic>
      <p:pic>
        <p:nvPicPr>
          <p:cNvPr id="49" name="MIO_OBJECT1" descr="Mann">
            <a:extLst>
              <a:ext uri="{FF2B5EF4-FFF2-40B4-BE49-F238E27FC236}">
                <a16:creationId xmlns:a16="http://schemas.microsoft.com/office/drawing/2014/main" id="{C39FB028-5466-4F14-8066-35A75B89AF7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3403843"/>
            <a:ext cx="499729" cy="360000"/>
          </a:xfrm>
          <a:prstGeom prst="rect">
            <a:avLst/>
          </a:prstGeom>
        </p:spPr>
      </p:pic>
      <p:pic>
        <p:nvPicPr>
          <p:cNvPr id="50" name="MIO_OBJECT1" descr="Mann">
            <a:extLst>
              <a:ext uri="{FF2B5EF4-FFF2-40B4-BE49-F238E27FC236}">
                <a16:creationId xmlns:a16="http://schemas.microsoft.com/office/drawing/2014/main" id="{386A3184-AA12-48BB-894B-C66331BA2C4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3403843"/>
            <a:ext cx="499729" cy="360000"/>
          </a:xfrm>
          <a:prstGeom prst="rect">
            <a:avLst/>
          </a:prstGeom>
        </p:spPr>
      </p:pic>
      <p:pic>
        <p:nvPicPr>
          <p:cNvPr id="51" name="MIO_OBJECT1" descr="Mann">
            <a:extLst>
              <a:ext uri="{FF2B5EF4-FFF2-40B4-BE49-F238E27FC236}">
                <a16:creationId xmlns:a16="http://schemas.microsoft.com/office/drawing/2014/main" id="{88A4DCFA-7EA3-4B5E-B987-B7C2EF032AF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3403843"/>
            <a:ext cx="499729" cy="360000"/>
          </a:xfrm>
          <a:prstGeom prst="rect">
            <a:avLst/>
          </a:prstGeom>
        </p:spPr>
      </p:pic>
      <p:pic>
        <p:nvPicPr>
          <p:cNvPr id="52" name="MIO_OBJECT1" descr="Mann">
            <a:extLst>
              <a:ext uri="{FF2B5EF4-FFF2-40B4-BE49-F238E27FC236}">
                <a16:creationId xmlns:a16="http://schemas.microsoft.com/office/drawing/2014/main" id="{5FC8BFC2-4350-491E-9BD9-E97AB0DED4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3403843"/>
            <a:ext cx="499729" cy="360000"/>
          </a:xfrm>
          <a:prstGeom prst="rect">
            <a:avLst/>
          </a:prstGeom>
        </p:spPr>
      </p:pic>
      <p:pic>
        <p:nvPicPr>
          <p:cNvPr id="53" name="MIO_OBJECT1" descr="Mann">
            <a:extLst>
              <a:ext uri="{FF2B5EF4-FFF2-40B4-BE49-F238E27FC236}">
                <a16:creationId xmlns:a16="http://schemas.microsoft.com/office/drawing/2014/main" id="{5672D123-7E93-424C-8CB1-792967D2ED9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3403843"/>
            <a:ext cx="499729" cy="360000"/>
          </a:xfrm>
          <a:prstGeom prst="rect">
            <a:avLst/>
          </a:prstGeom>
        </p:spPr>
      </p:pic>
      <p:pic>
        <p:nvPicPr>
          <p:cNvPr id="54" name="MIO_OBJECT1" descr="Mann">
            <a:extLst>
              <a:ext uri="{FF2B5EF4-FFF2-40B4-BE49-F238E27FC236}">
                <a16:creationId xmlns:a16="http://schemas.microsoft.com/office/drawing/2014/main" id="{949A38EB-4E43-4760-9997-0160E048483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3403843"/>
            <a:ext cx="499729" cy="360000"/>
          </a:xfrm>
          <a:prstGeom prst="rect">
            <a:avLst/>
          </a:prstGeom>
        </p:spPr>
      </p:pic>
      <p:pic>
        <p:nvPicPr>
          <p:cNvPr id="55" name="MIO_OBJECT1" descr="Mann">
            <a:extLst>
              <a:ext uri="{FF2B5EF4-FFF2-40B4-BE49-F238E27FC236}">
                <a16:creationId xmlns:a16="http://schemas.microsoft.com/office/drawing/2014/main" id="{C4A2A3BB-650E-46F7-BC13-67DF30B1B12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3866006"/>
            <a:ext cx="499729" cy="360000"/>
          </a:xfrm>
          <a:prstGeom prst="rect">
            <a:avLst/>
          </a:prstGeom>
        </p:spPr>
      </p:pic>
      <p:pic>
        <p:nvPicPr>
          <p:cNvPr id="56" name="MIO_OBJECT1" descr="Mann">
            <a:extLst>
              <a:ext uri="{FF2B5EF4-FFF2-40B4-BE49-F238E27FC236}">
                <a16:creationId xmlns:a16="http://schemas.microsoft.com/office/drawing/2014/main" id="{E01DA021-9225-40EB-815B-EF94309BE22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3866006"/>
            <a:ext cx="499729" cy="360000"/>
          </a:xfrm>
          <a:prstGeom prst="rect">
            <a:avLst/>
          </a:prstGeom>
        </p:spPr>
      </p:pic>
      <p:pic>
        <p:nvPicPr>
          <p:cNvPr id="57" name="MIO_OBJECT1" descr="Mann">
            <a:extLst>
              <a:ext uri="{FF2B5EF4-FFF2-40B4-BE49-F238E27FC236}">
                <a16:creationId xmlns:a16="http://schemas.microsoft.com/office/drawing/2014/main" id="{45C4AAF2-1E7F-474B-AE76-032E6546488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3866006"/>
            <a:ext cx="499729" cy="360000"/>
          </a:xfrm>
          <a:prstGeom prst="rect">
            <a:avLst/>
          </a:prstGeom>
        </p:spPr>
      </p:pic>
      <p:pic>
        <p:nvPicPr>
          <p:cNvPr id="58" name="MIO_OBJECT1" descr="Mann">
            <a:extLst>
              <a:ext uri="{FF2B5EF4-FFF2-40B4-BE49-F238E27FC236}">
                <a16:creationId xmlns:a16="http://schemas.microsoft.com/office/drawing/2014/main" id="{1838CDDF-0A95-48DB-80AD-F20F07E4876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3866006"/>
            <a:ext cx="499729" cy="360000"/>
          </a:xfrm>
          <a:prstGeom prst="rect">
            <a:avLst/>
          </a:prstGeom>
        </p:spPr>
      </p:pic>
      <p:pic>
        <p:nvPicPr>
          <p:cNvPr id="59" name="MIO_OBJECT1" descr="Mann">
            <a:extLst>
              <a:ext uri="{FF2B5EF4-FFF2-40B4-BE49-F238E27FC236}">
                <a16:creationId xmlns:a16="http://schemas.microsoft.com/office/drawing/2014/main" id="{8D0AC583-4EA6-4134-8EBE-30BA758F1A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3866006"/>
            <a:ext cx="499729" cy="360000"/>
          </a:xfrm>
          <a:prstGeom prst="rect">
            <a:avLst/>
          </a:prstGeom>
        </p:spPr>
      </p:pic>
      <p:pic>
        <p:nvPicPr>
          <p:cNvPr id="60" name="MIO_OBJECT1" descr="Mann">
            <a:extLst>
              <a:ext uri="{FF2B5EF4-FFF2-40B4-BE49-F238E27FC236}">
                <a16:creationId xmlns:a16="http://schemas.microsoft.com/office/drawing/2014/main" id="{94E9CB81-1301-45DF-99F7-D06E96B32C4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3866006"/>
            <a:ext cx="499729" cy="360000"/>
          </a:xfrm>
          <a:prstGeom prst="rect">
            <a:avLst/>
          </a:prstGeom>
        </p:spPr>
      </p:pic>
      <p:pic>
        <p:nvPicPr>
          <p:cNvPr id="61" name="MIO_OBJECT1" descr="Mann">
            <a:extLst>
              <a:ext uri="{FF2B5EF4-FFF2-40B4-BE49-F238E27FC236}">
                <a16:creationId xmlns:a16="http://schemas.microsoft.com/office/drawing/2014/main" id="{412EB6D8-E88A-44D1-AE08-7ECE8A36982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3866006"/>
            <a:ext cx="499729" cy="360000"/>
          </a:xfrm>
          <a:prstGeom prst="rect">
            <a:avLst/>
          </a:prstGeom>
        </p:spPr>
      </p:pic>
      <p:pic>
        <p:nvPicPr>
          <p:cNvPr id="62" name="MIO_OBJECT1" descr="Mann">
            <a:extLst>
              <a:ext uri="{FF2B5EF4-FFF2-40B4-BE49-F238E27FC236}">
                <a16:creationId xmlns:a16="http://schemas.microsoft.com/office/drawing/2014/main" id="{3B4E26D3-A440-4BB7-B844-40BA9D55566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3866006"/>
            <a:ext cx="499729" cy="360000"/>
          </a:xfrm>
          <a:prstGeom prst="rect">
            <a:avLst/>
          </a:prstGeom>
        </p:spPr>
      </p:pic>
      <p:pic>
        <p:nvPicPr>
          <p:cNvPr id="63" name="MIO_OBJECT1" descr="Mann">
            <a:extLst>
              <a:ext uri="{FF2B5EF4-FFF2-40B4-BE49-F238E27FC236}">
                <a16:creationId xmlns:a16="http://schemas.microsoft.com/office/drawing/2014/main" id="{57815B20-AC58-47F4-8526-E4D5E6B39BF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3866006"/>
            <a:ext cx="499729" cy="360000"/>
          </a:xfrm>
          <a:prstGeom prst="rect">
            <a:avLst/>
          </a:prstGeom>
        </p:spPr>
      </p:pic>
      <p:pic>
        <p:nvPicPr>
          <p:cNvPr id="64" name="MIO_OBJECT1" descr="Mann">
            <a:extLst>
              <a:ext uri="{FF2B5EF4-FFF2-40B4-BE49-F238E27FC236}">
                <a16:creationId xmlns:a16="http://schemas.microsoft.com/office/drawing/2014/main" id="{B5E92D44-B16D-4E9F-B3B8-9A3A0FF1895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3866006"/>
            <a:ext cx="499729" cy="360000"/>
          </a:xfrm>
          <a:prstGeom prst="rect">
            <a:avLst/>
          </a:prstGeom>
        </p:spPr>
      </p:pic>
      <p:pic>
        <p:nvPicPr>
          <p:cNvPr id="65" name="MIO_OBJECT1" descr="Mann">
            <a:extLst>
              <a:ext uri="{FF2B5EF4-FFF2-40B4-BE49-F238E27FC236}">
                <a16:creationId xmlns:a16="http://schemas.microsoft.com/office/drawing/2014/main" id="{6DA2ED31-529C-4E83-8C6D-638D696F525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4328159"/>
            <a:ext cx="499729" cy="360000"/>
          </a:xfrm>
          <a:prstGeom prst="rect">
            <a:avLst/>
          </a:prstGeom>
        </p:spPr>
      </p:pic>
      <p:pic>
        <p:nvPicPr>
          <p:cNvPr id="66" name="MIO_OBJECT1" descr="Mann">
            <a:extLst>
              <a:ext uri="{FF2B5EF4-FFF2-40B4-BE49-F238E27FC236}">
                <a16:creationId xmlns:a16="http://schemas.microsoft.com/office/drawing/2014/main" id="{E7BA6EA0-B819-48AF-8A07-95CA106C828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4328159"/>
            <a:ext cx="499729" cy="360000"/>
          </a:xfrm>
          <a:prstGeom prst="rect">
            <a:avLst/>
          </a:prstGeom>
        </p:spPr>
      </p:pic>
      <p:pic>
        <p:nvPicPr>
          <p:cNvPr id="67" name="MIO_OBJECT1" descr="Mann">
            <a:extLst>
              <a:ext uri="{FF2B5EF4-FFF2-40B4-BE49-F238E27FC236}">
                <a16:creationId xmlns:a16="http://schemas.microsoft.com/office/drawing/2014/main" id="{39DA7B7A-9AE2-4C92-8059-EEF203AF37D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4328159"/>
            <a:ext cx="499729" cy="360000"/>
          </a:xfrm>
          <a:prstGeom prst="rect">
            <a:avLst/>
          </a:prstGeom>
        </p:spPr>
      </p:pic>
      <p:pic>
        <p:nvPicPr>
          <p:cNvPr id="68" name="MIO_OBJECT1" descr="Mann">
            <a:extLst>
              <a:ext uri="{FF2B5EF4-FFF2-40B4-BE49-F238E27FC236}">
                <a16:creationId xmlns:a16="http://schemas.microsoft.com/office/drawing/2014/main" id="{01E50E3C-320E-4BE5-A48F-D9A26F56824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4328159"/>
            <a:ext cx="499729" cy="360000"/>
          </a:xfrm>
          <a:prstGeom prst="rect">
            <a:avLst/>
          </a:prstGeom>
        </p:spPr>
      </p:pic>
      <p:pic>
        <p:nvPicPr>
          <p:cNvPr id="69" name="MIO_OBJECT1" descr="Mann">
            <a:extLst>
              <a:ext uri="{FF2B5EF4-FFF2-40B4-BE49-F238E27FC236}">
                <a16:creationId xmlns:a16="http://schemas.microsoft.com/office/drawing/2014/main" id="{58DC9609-4E31-496F-9993-DA4230FE176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4328159"/>
            <a:ext cx="499729" cy="360000"/>
          </a:xfrm>
          <a:prstGeom prst="rect">
            <a:avLst/>
          </a:prstGeom>
        </p:spPr>
      </p:pic>
      <p:pic>
        <p:nvPicPr>
          <p:cNvPr id="70" name="MIO_OBJECT1" descr="Mann">
            <a:extLst>
              <a:ext uri="{FF2B5EF4-FFF2-40B4-BE49-F238E27FC236}">
                <a16:creationId xmlns:a16="http://schemas.microsoft.com/office/drawing/2014/main" id="{52C66A8C-E7B3-4B77-A98A-0D5DF8AC635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4328159"/>
            <a:ext cx="499729" cy="360000"/>
          </a:xfrm>
          <a:prstGeom prst="rect">
            <a:avLst/>
          </a:prstGeom>
        </p:spPr>
      </p:pic>
      <p:pic>
        <p:nvPicPr>
          <p:cNvPr id="71" name="MIO_OBJECT2" descr="Mann">
            <a:extLst>
              <a:ext uri="{FF2B5EF4-FFF2-40B4-BE49-F238E27FC236}">
                <a16:creationId xmlns:a16="http://schemas.microsoft.com/office/drawing/2014/main" id="{2D54B177-AF78-4AA8-B7B6-EB9D5A376E9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4328159"/>
            <a:ext cx="499729" cy="360000"/>
          </a:xfrm>
          <a:prstGeom prst="rect">
            <a:avLst/>
          </a:prstGeom>
        </p:spPr>
      </p:pic>
      <p:pic>
        <p:nvPicPr>
          <p:cNvPr id="72" name="MIO_OBJECT2" descr="Mann">
            <a:extLst>
              <a:ext uri="{FF2B5EF4-FFF2-40B4-BE49-F238E27FC236}">
                <a16:creationId xmlns:a16="http://schemas.microsoft.com/office/drawing/2014/main" id="{7E45B6EF-553E-4528-A3CF-78E6CB014C3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4328159"/>
            <a:ext cx="499729" cy="360000"/>
          </a:xfrm>
          <a:prstGeom prst="rect">
            <a:avLst/>
          </a:prstGeom>
        </p:spPr>
      </p:pic>
      <p:pic>
        <p:nvPicPr>
          <p:cNvPr id="73" name="MIO_OBJECT2" descr="Mann">
            <a:extLst>
              <a:ext uri="{FF2B5EF4-FFF2-40B4-BE49-F238E27FC236}">
                <a16:creationId xmlns:a16="http://schemas.microsoft.com/office/drawing/2014/main" id="{D1171830-A535-49B8-A0E0-D358E1D8C637}"/>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4328159"/>
            <a:ext cx="499729" cy="360000"/>
          </a:xfrm>
          <a:prstGeom prst="rect">
            <a:avLst/>
          </a:prstGeom>
        </p:spPr>
      </p:pic>
      <p:pic>
        <p:nvPicPr>
          <p:cNvPr id="74" name="MIO_OBJECT2" descr="Mann">
            <a:extLst>
              <a:ext uri="{FF2B5EF4-FFF2-40B4-BE49-F238E27FC236}">
                <a16:creationId xmlns:a16="http://schemas.microsoft.com/office/drawing/2014/main" id="{23FD23C3-5BF4-481C-B1DE-1B8ACA9227A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4328159"/>
            <a:ext cx="499729" cy="360000"/>
          </a:xfrm>
          <a:prstGeom prst="rect">
            <a:avLst/>
          </a:prstGeom>
        </p:spPr>
      </p:pic>
      <p:pic>
        <p:nvPicPr>
          <p:cNvPr id="75" name="MIO_OBJECT2" descr="Mann">
            <a:extLst>
              <a:ext uri="{FF2B5EF4-FFF2-40B4-BE49-F238E27FC236}">
                <a16:creationId xmlns:a16="http://schemas.microsoft.com/office/drawing/2014/main" id="{7B2C6395-388C-409B-9669-3F16F5CD9B8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4790315"/>
            <a:ext cx="499729" cy="360000"/>
          </a:xfrm>
          <a:prstGeom prst="rect">
            <a:avLst/>
          </a:prstGeom>
        </p:spPr>
      </p:pic>
      <p:pic>
        <p:nvPicPr>
          <p:cNvPr id="76" name="MIO_OBJECT2" descr="Mann">
            <a:extLst>
              <a:ext uri="{FF2B5EF4-FFF2-40B4-BE49-F238E27FC236}">
                <a16:creationId xmlns:a16="http://schemas.microsoft.com/office/drawing/2014/main" id="{087DD2B9-82BD-4875-A7A4-9FD0EB98B6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4790315"/>
            <a:ext cx="499729" cy="360000"/>
          </a:xfrm>
          <a:prstGeom prst="rect">
            <a:avLst/>
          </a:prstGeom>
        </p:spPr>
      </p:pic>
      <p:pic>
        <p:nvPicPr>
          <p:cNvPr id="77" name="MIO_OBJECT2" descr="Mann">
            <a:extLst>
              <a:ext uri="{FF2B5EF4-FFF2-40B4-BE49-F238E27FC236}">
                <a16:creationId xmlns:a16="http://schemas.microsoft.com/office/drawing/2014/main" id="{B3014AD7-C759-4FF2-8A00-5065E46F5F2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4790315"/>
            <a:ext cx="499729" cy="360000"/>
          </a:xfrm>
          <a:prstGeom prst="rect">
            <a:avLst/>
          </a:prstGeom>
        </p:spPr>
      </p:pic>
      <p:pic>
        <p:nvPicPr>
          <p:cNvPr id="78" name="MIO_OBJECT2" descr="Mann">
            <a:extLst>
              <a:ext uri="{FF2B5EF4-FFF2-40B4-BE49-F238E27FC236}">
                <a16:creationId xmlns:a16="http://schemas.microsoft.com/office/drawing/2014/main" id="{77D96E27-3597-4338-BF16-C6438876A5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4790315"/>
            <a:ext cx="499729" cy="360000"/>
          </a:xfrm>
          <a:prstGeom prst="rect">
            <a:avLst/>
          </a:prstGeom>
        </p:spPr>
      </p:pic>
      <p:pic>
        <p:nvPicPr>
          <p:cNvPr id="79" name="MIO_OBJECT2" descr="Mann">
            <a:extLst>
              <a:ext uri="{FF2B5EF4-FFF2-40B4-BE49-F238E27FC236}">
                <a16:creationId xmlns:a16="http://schemas.microsoft.com/office/drawing/2014/main" id="{DDAC2CB0-E033-4895-BAC9-7548BFD9634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4790315"/>
            <a:ext cx="499729" cy="360000"/>
          </a:xfrm>
          <a:prstGeom prst="rect">
            <a:avLst/>
          </a:prstGeom>
        </p:spPr>
      </p:pic>
      <p:pic>
        <p:nvPicPr>
          <p:cNvPr id="80" name="MIO_OBJECT2" descr="Mann">
            <a:extLst>
              <a:ext uri="{FF2B5EF4-FFF2-40B4-BE49-F238E27FC236}">
                <a16:creationId xmlns:a16="http://schemas.microsoft.com/office/drawing/2014/main" id="{30A82A55-E724-44A2-AFDC-6BDC3FFC8581}"/>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4790315"/>
            <a:ext cx="499729" cy="360000"/>
          </a:xfrm>
          <a:prstGeom prst="rect">
            <a:avLst/>
          </a:prstGeom>
        </p:spPr>
      </p:pic>
      <p:pic>
        <p:nvPicPr>
          <p:cNvPr id="81" name="MIO_OBJECT2" descr="Mann">
            <a:extLst>
              <a:ext uri="{FF2B5EF4-FFF2-40B4-BE49-F238E27FC236}">
                <a16:creationId xmlns:a16="http://schemas.microsoft.com/office/drawing/2014/main" id="{E4125AEF-19F1-476D-BE50-59D6143694C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4790315"/>
            <a:ext cx="499729" cy="360000"/>
          </a:xfrm>
          <a:prstGeom prst="rect">
            <a:avLst/>
          </a:prstGeom>
        </p:spPr>
      </p:pic>
      <p:pic>
        <p:nvPicPr>
          <p:cNvPr id="82" name="MIO_OBJECT2" descr="Mann">
            <a:extLst>
              <a:ext uri="{FF2B5EF4-FFF2-40B4-BE49-F238E27FC236}">
                <a16:creationId xmlns:a16="http://schemas.microsoft.com/office/drawing/2014/main" id="{1DE11E56-DBAC-4959-97E6-EAC6D0A3D56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4790315"/>
            <a:ext cx="499729" cy="360000"/>
          </a:xfrm>
          <a:prstGeom prst="rect">
            <a:avLst/>
          </a:prstGeom>
        </p:spPr>
      </p:pic>
      <p:pic>
        <p:nvPicPr>
          <p:cNvPr id="83" name="MIO_OBJECT2" descr="Mann">
            <a:extLst>
              <a:ext uri="{FF2B5EF4-FFF2-40B4-BE49-F238E27FC236}">
                <a16:creationId xmlns:a16="http://schemas.microsoft.com/office/drawing/2014/main" id="{EE30425B-5C5C-46A1-BB83-6F036D228F8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4790315"/>
            <a:ext cx="499729" cy="360000"/>
          </a:xfrm>
          <a:prstGeom prst="rect">
            <a:avLst/>
          </a:prstGeom>
        </p:spPr>
      </p:pic>
      <p:pic>
        <p:nvPicPr>
          <p:cNvPr id="84" name="MIO_OBJECT2" descr="Mann">
            <a:extLst>
              <a:ext uri="{FF2B5EF4-FFF2-40B4-BE49-F238E27FC236}">
                <a16:creationId xmlns:a16="http://schemas.microsoft.com/office/drawing/2014/main" id="{689F442A-5C65-4A63-97A4-61FEFFE7548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4790315"/>
            <a:ext cx="499729" cy="360000"/>
          </a:xfrm>
          <a:prstGeom prst="rect">
            <a:avLst/>
          </a:prstGeom>
        </p:spPr>
      </p:pic>
      <p:pic>
        <p:nvPicPr>
          <p:cNvPr id="85" name="MIO_OBJECT2" descr="Mann">
            <a:extLst>
              <a:ext uri="{FF2B5EF4-FFF2-40B4-BE49-F238E27FC236}">
                <a16:creationId xmlns:a16="http://schemas.microsoft.com/office/drawing/2014/main" id="{AB172785-A21C-46FB-B9D0-ADC9DEEF58E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5252474"/>
            <a:ext cx="499729" cy="360000"/>
          </a:xfrm>
          <a:prstGeom prst="rect">
            <a:avLst/>
          </a:prstGeom>
        </p:spPr>
      </p:pic>
      <p:pic>
        <p:nvPicPr>
          <p:cNvPr id="86" name="MIO_OBJECT2" descr="Mann">
            <a:extLst>
              <a:ext uri="{FF2B5EF4-FFF2-40B4-BE49-F238E27FC236}">
                <a16:creationId xmlns:a16="http://schemas.microsoft.com/office/drawing/2014/main" id="{EC2D9CC4-4A65-45F8-92D9-C7BE8A38DBD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5252474"/>
            <a:ext cx="499729" cy="360000"/>
          </a:xfrm>
          <a:prstGeom prst="rect">
            <a:avLst/>
          </a:prstGeom>
        </p:spPr>
      </p:pic>
      <p:pic>
        <p:nvPicPr>
          <p:cNvPr id="87" name="MIO_OBJECT2" descr="Mann">
            <a:extLst>
              <a:ext uri="{FF2B5EF4-FFF2-40B4-BE49-F238E27FC236}">
                <a16:creationId xmlns:a16="http://schemas.microsoft.com/office/drawing/2014/main" id="{CC1C46E6-E9C0-4EDC-8EEA-CC7D40A4C58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5252474"/>
            <a:ext cx="499729" cy="360000"/>
          </a:xfrm>
          <a:prstGeom prst="rect">
            <a:avLst/>
          </a:prstGeom>
        </p:spPr>
      </p:pic>
      <p:pic>
        <p:nvPicPr>
          <p:cNvPr id="88" name="MIO_OBJECT2" descr="Mann">
            <a:extLst>
              <a:ext uri="{FF2B5EF4-FFF2-40B4-BE49-F238E27FC236}">
                <a16:creationId xmlns:a16="http://schemas.microsoft.com/office/drawing/2014/main" id="{CE00307D-8EB1-4AAD-9688-96D4E08CC65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5252474"/>
            <a:ext cx="499729" cy="360000"/>
          </a:xfrm>
          <a:prstGeom prst="rect">
            <a:avLst/>
          </a:prstGeom>
        </p:spPr>
      </p:pic>
      <p:pic>
        <p:nvPicPr>
          <p:cNvPr id="89" name="MIO_OBJECT2" descr="Mann">
            <a:extLst>
              <a:ext uri="{FF2B5EF4-FFF2-40B4-BE49-F238E27FC236}">
                <a16:creationId xmlns:a16="http://schemas.microsoft.com/office/drawing/2014/main" id="{EFE0E575-3388-4151-86C8-5894B201F47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5252474"/>
            <a:ext cx="499729" cy="360000"/>
          </a:xfrm>
          <a:prstGeom prst="rect">
            <a:avLst/>
          </a:prstGeom>
        </p:spPr>
      </p:pic>
      <p:pic>
        <p:nvPicPr>
          <p:cNvPr id="90" name="MIO_OBJECT2" descr="Mann">
            <a:extLst>
              <a:ext uri="{FF2B5EF4-FFF2-40B4-BE49-F238E27FC236}">
                <a16:creationId xmlns:a16="http://schemas.microsoft.com/office/drawing/2014/main" id="{96FD7ADD-7B34-49BA-9246-D03E4D3C7C7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5252474"/>
            <a:ext cx="499729" cy="360000"/>
          </a:xfrm>
          <a:prstGeom prst="rect">
            <a:avLst/>
          </a:prstGeom>
        </p:spPr>
      </p:pic>
      <p:pic>
        <p:nvPicPr>
          <p:cNvPr id="91" name="MIO_OBJECT2" descr="Mann">
            <a:extLst>
              <a:ext uri="{FF2B5EF4-FFF2-40B4-BE49-F238E27FC236}">
                <a16:creationId xmlns:a16="http://schemas.microsoft.com/office/drawing/2014/main" id="{1E7FD6CE-3DE6-4E11-9CE2-038D225A43A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5252474"/>
            <a:ext cx="499729" cy="360000"/>
          </a:xfrm>
          <a:prstGeom prst="rect">
            <a:avLst/>
          </a:prstGeom>
        </p:spPr>
      </p:pic>
      <p:pic>
        <p:nvPicPr>
          <p:cNvPr id="92" name="MIO_OBJECT2" descr="Mann">
            <a:extLst>
              <a:ext uri="{FF2B5EF4-FFF2-40B4-BE49-F238E27FC236}">
                <a16:creationId xmlns:a16="http://schemas.microsoft.com/office/drawing/2014/main" id="{88C153B6-DDE3-4D01-905C-4A4FC7BF807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5252474"/>
            <a:ext cx="499729" cy="360000"/>
          </a:xfrm>
          <a:prstGeom prst="rect">
            <a:avLst/>
          </a:prstGeom>
        </p:spPr>
      </p:pic>
      <p:pic>
        <p:nvPicPr>
          <p:cNvPr id="93" name="MIO_OBJECT2" descr="Mann">
            <a:extLst>
              <a:ext uri="{FF2B5EF4-FFF2-40B4-BE49-F238E27FC236}">
                <a16:creationId xmlns:a16="http://schemas.microsoft.com/office/drawing/2014/main" id="{3FD8F20C-B639-4E2D-86FC-7AD443D655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5252474"/>
            <a:ext cx="499729" cy="360000"/>
          </a:xfrm>
          <a:prstGeom prst="rect">
            <a:avLst/>
          </a:prstGeom>
        </p:spPr>
      </p:pic>
      <p:pic>
        <p:nvPicPr>
          <p:cNvPr id="94" name="MIO_OBJECT2" descr="Mann">
            <a:extLst>
              <a:ext uri="{FF2B5EF4-FFF2-40B4-BE49-F238E27FC236}">
                <a16:creationId xmlns:a16="http://schemas.microsoft.com/office/drawing/2014/main" id="{2584408E-94D0-43C1-8665-91AE570B54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5252474"/>
            <a:ext cx="499729" cy="360000"/>
          </a:xfrm>
          <a:prstGeom prst="rect">
            <a:avLst/>
          </a:prstGeom>
        </p:spPr>
      </p:pic>
      <p:pic>
        <p:nvPicPr>
          <p:cNvPr id="95" name="MIO_OBJECT2" descr="Mann">
            <a:extLst>
              <a:ext uri="{FF2B5EF4-FFF2-40B4-BE49-F238E27FC236}">
                <a16:creationId xmlns:a16="http://schemas.microsoft.com/office/drawing/2014/main" id="{E8F24C33-E6BD-4CDA-8697-D1DB5E1EDE5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5714632"/>
            <a:ext cx="499729" cy="360000"/>
          </a:xfrm>
          <a:prstGeom prst="rect">
            <a:avLst/>
          </a:prstGeom>
        </p:spPr>
      </p:pic>
      <p:pic>
        <p:nvPicPr>
          <p:cNvPr id="96" name="MIO_OBJECT2" descr="Mann">
            <a:extLst>
              <a:ext uri="{FF2B5EF4-FFF2-40B4-BE49-F238E27FC236}">
                <a16:creationId xmlns:a16="http://schemas.microsoft.com/office/drawing/2014/main" id="{F6B9B972-4B0A-4F21-9CEC-61CD835D78B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5714632"/>
            <a:ext cx="499729" cy="360000"/>
          </a:xfrm>
          <a:prstGeom prst="rect">
            <a:avLst/>
          </a:prstGeom>
        </p:spPr>
      </p:pic>
      <p:pic>
        <p:nvPicPr>
          <p:cNvPr id="97" name="MIO_OBJECT2" descr="Mann">
            <a:extLst>
              <a:ext uri="{FF2B5EF4-FFF2-40B4-BE49-F238E27FC236}">
                <a16:creationId xmlns:a16="http://schemas.microsoft.com/office/drawing/2014/main" id="{D38C7224-32D0-47F4-9AE4-40AA853D158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5714632"/>
            <a:ext cx="499729" cy="360000"/>
          </a:xfrm>
          <a:prstGeom prst="rect">
            <a:avLst/>
          </a:prstGeom>
        </p:spPr>
      </p:pic>
      <p:pic>
        <p:nvPicPr>
          <p:cNvPr id="98" name="MIO_OBJECT2" descr="Mann">
            <a:extLst>
              <a:ext uri="{FF2B5EF4-FFF2-40B4-BE49-F238E27FC236}">
                <a16:creationId xmlns:a16="http://schemas.microsoft.com/office/drawing/2014/main" id="{3AEDAB45-8F3F-4C2F-A9C1-1E08C9DE8F4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5714632"/>
            <a:ext cx="499729" cy="360000"/>
          </a:xfrm>
          <a:prstGeom prst="rect">
            <a:avLst/>
          </a:prstGeom>
        </p:spPr>
      </p:pic>
      <p:pic>
        <p:nvPicPr>
          <p:cNvPr id="99" name="MIO_OBJECT2" descr="Mann">
            <a:extLst>
              <a:ext uri="{FF2B5EF4-FFF2-40B4-BE49-F238E27FC236}">
                <a16:creationId xmlns:a16="http://schemas.microsoft.com/office/drawing/2014/main" id="{8C39FD75-BD99-4FA4-8DEC-1E4B22847E3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5714632"/>
            <a:ext cx="499729" cy="360000"/>
          </a:xfrm>
          <a:prstGeom prst="rect">
            <a:avLst/>
          </a:prstGeom>
        </p:spPr>
      </p:pic>
      <p:pic>
        <p:nvPicPr>
          <p:cNvPr id="100" name="MIO_OBJECT2" descr="Mann">
            <a:extLst>
              <a:ext uri="{FF2B5EF4-FFF2-40B4-BE49-F238E27FC236}">
                <a16:creationId xmlns:a16="http://schemas.microsoft.com/office/drawing/2014/main" id="{038381D7-8F18-403D-94E6-3B4D32A8BF4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5714632"/>
            <a:ext cx="499729" cy="360000"/>
          </a:xfrm>
          <a:prstGeom prst="rect">
            <a:avLst/>
          </a:prstGeom>
        </p:spPr>
      </p:pic>
      <p:pic>
        <p:nvPicPr>
          <p:cNvPr id="101" name="MIO_OBJECT2" descr="Mann">
            <a:extLst>
              <a:ext uri="{FF2B5EF4-FFF2-40B4-BE49-F238E27FC236}">
                <a16:creationId xmlns:a16="http://schemas.microsoft.com/office/drawing/2014/main" id="{0ACB7544-8D63-4CBB-88DF-4688253D607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5714632"/>
            <a:ext cx="499729" cy="360000"/>
          </a:xfrm>
          <a:prstGeom prst="rect">
            <a:avLst/>
          </a:prstGeom>
        </p:spPr>
      </p:pic>
      <p:pic>
        <p:nvPicPr>
          <p:cNvPr id="102" name="MIO_OBJECT2" descr="Mann">
            <a:extLst>
              <a:ext uri="{FF2B5EF4-FFF2-40B4-BE49-F238E27FC236}">
                <a16:creationId xmlns:a16="http://schemas.microsoft.com/office/drawing/2014/main" id="{27C05B37-1E31-442C-88FE-517D055B3A2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5714632"/>
            <a:ext cx="499729" cy="360000"/>
          </a:xfrm>
          <a:prstGeom prst="rect">
            <a:avLst/>
          </a:prstGeom>
        </p:spPr>
      </p:pic>
      <p:pic>
        <p:nvPicPr>
          <p:cNvPr id="103" name="MIO_OBJECT2" descr="Mann">
            <a:extLst>
              <a:ext uri="{FF2B5EF4-FFF2-40B4-BE49-F238E27FC236}">
                <a16:creationId xmlns:a16="http://schemas.microsoft.com/office/drawing/2014/main" id="{414AA8FE-C344-4516-BD4B-95B09DDE7AF4}"/>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5714632"/>
            <a:ext cx="499729" cy="360000"/>
          </a:xfrm>
          <a:prstGeom prst="rect">
            <a:avLst/>
          </a:prstGeom>
        </p:spPr>
      </p:pic>
      <p:pic>
        <p:nvPicPr>
          <p:cNvPr id="104" name="MIO_OBJECT2" descr="Mann">
            <a:extLst>
              <a:ext uri="{FF2B5EF4-FFF2-40B4-BE49-F238E27FC236}">
                <a16:creationId xmlns:a16="http://schemas.microsoft.com/office/drawing/2014/main" id="{DD77F1E8-354D-42C5-8CB0-95F41F712EAA}"/>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5714632"/>
            <a:ext cx="499729" cy="360000"/>
          </a:xfrm>
          <a:prstGeom prst="rect">
            <a:avLst/>
          </a:prstGeom>
        </p:spPr>
      </p:pic>
      <p:grpSp>
        <p:nvGrpSpPr>
          <p:cNvPr id="105" name="Bar chart Increase"/>
          <p:cNvGrpSpPr>
            <a:grpSpLocks noChangeAspect="1"/>
          </p:cNvGrpSpPr>
          <p:nvPr userDrawn="1">
            <p:custDataLst>
              <p:tags r:id="rId1"/>
            </p:custDataLst>
          </p:nvPr>
        </p:nvGrpSpPr>
        <p:grpSpPr>
          <a:xfrm>
            <a:off x="6215449" y="1985964"/>
            <a:ext cx="1702085" cy="1624012"/>
            <a:chOff x="4870481" y="1872169"/>
            <a:chExt cx="517482" cy="493746"/>
          </a:xfrm>
          <a:solidFill>
            <a:schemeClr val="accent1"/>
          </a:solidFill>
        </p:grpSpPr>
        <p:sp>
          <p:nvSpPr>
            <p:cNvPr id="106" name="MIO_PICTOGRAM_PART2">
              <a:extLst>
                <a:ext uri="{FF2B5EF4-FFF2-40B4-BE49-F238E27FC236}">
                  <a16:creationId xmlns:a16="http://schemas.microsoft.com/office/drawing/2014/main" id="{742664ED-19DC-468A-822A-6BD5AF9C595F}"/>
                </a:ext>
              </a:extLst>
            </p:cNvPr>
            <p:cNvSpPr/>
            <p:nvPr>
              <p:custDataLst>
                <p:tags r:id="rId2"/>
              </p:custDataLst>
            </p:nvPr>
          </p:nvSpPr>
          <p:spPr>
            <a:xfrm>
              <a:off x="4870481" y="1872169"/>
              <a:ext cx="517482" cy="493746"/>
            </a:xfrm>
            <a:custGeom>
              <a:avLst/>
              <a:gdLst>
                <a:gd name="connsiteX0" fmla="*/ 33750 w 388125"/>
                <a:gd name="connsiteY0" fmla="*/ 0 h 393750"/>
                <a:gd name="connsiteX1" fmla="*/ 0 w 388125"/>
                <a:gd name="connsiteY1" fmla="*/ 0 h 393750"/>
                <a:gd name="connsiteX2" fmla="*/ 0 w 388125"/>
                <a:gd name="connsiteY2" fmla="*/ 393750 h 393750"/>
                <a:gd name="connsiteX3" fmla="*/ 388125 w 388125"/>
                <a:gd name="connsiteY3" fmla="*/ 393750 h 393750"/>
                <a:gd name="connsiteX4" fmla="*/ 388125 w 388125"/>
                <a:gd name="connsiteY4" fmla="*/ 360000 h 393750"/>
                <a:gd name="connsiteX5" fmla="*/ 33750 w 388125"/>
                <a:gd name="connsiteY5" fmla="*/ 360000 h 393750"/>
                <a:gd name="connsiteX6" fmla="*/ 33750 w 388125"/>
                <a:gd name="connsiteY6" fmla="*/ 0 h 3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125" h="393750">
                  <a:moveTo>
                    <a:pt x="33750" y="0"/>
                  </a:moveTo>
                  <a:lnTo>
                    <a:pt x="0" y="0"/>
                  </a:lnTo>
                  <a:lnTo>
                    <a:pt x="0" y="393750"/>
                  </a:lnTo>
                  <a:lnTo>
                    <a:pt x="388125" y="393750"/>
                  </a:lnTo>
                  <a:lnTo>
                    <a:pt x="388125" y="360000"/>
                  </a:lnTo>
                  <a:lnTo>
                    <a:pt x="33750" y="360000"/>
                  </a:lnTo>
                  <a:lnTo>
                    <a:pt x="3375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7" name="MIO_PICTOGRAM_PART2">
              <a:extLst>
                <a:ext uri="{FF2B5EF4-FFF2-40B4-BE49-F238E27FC236}">
                  <a16:creationId xmlns:a16="http://schemas.microsoft.com/office/drawing/2014/main" id="{97B507C5-9A78-4837-8134-3E3A3D7D9932}"/>
                </a:ext>
              </a:extLst>
            </p:cNvPr>
            <p:cNvSpPr/>
            <p:nvPr>
              <p:custDataLst>
                <p:tags r:id="rId3"/>
              </p:custDataLst>
            </p:nvPr>
          </p:nvSpPr>
          <p:spPr>
            <a:xfrm>
              <a:off x="5275467" y="1872169"/>
              <a:ext cx="112496" cy="409104"/>
            </a:xfrm>
            <a:custGeom>
              <a:avLst/>
              <a:gdLst>
                <a:gd name="connsiteX0" fmla="*/ 84375 w 84375"/>
                <a:gd name="connsiteY0" fmla="*/ 326250 h 326250"/>
                <a:gd name="connsiteX1" fmla="*/ 0 w 84375"/>
                <a:gd name="connsiteY1" fmla="*/ 326250 h 326250"/>
                <a:gd name="connsiteX2" fmla="*/ 0 w 84375"/>
                <a:gd name="connsiteY2" fmla="*/ 0 h 326250"/>
                <a:gd name="connsiteX3" fmla="*/ 84375 w 84375"/>
                <a:gd name="connsiteY3" fmla="*/ 0 h 326250"/>
              </a:gdLst>
              <a:ahLst/>
              <a:cxnLst>
                <a:cxn ang="0">
                  <a:pos x="connsiteX0" y="connsiteY0"/>
                </a:cxn>
                <a:cxn ang="0">
                  <a:pos x="connsiteX1" y="connsiteY1"/>
                </a:cxn>
                <a:cxn ang="0">
                  <a:pos x="connsiteX2" y="connsiteY2"/>
                </a:cxn>
                <a:cxn ang="0">
                  <a:pos x="connsiteX3" y="connsiteY3"/>
                </a:cxn>
              </a:cxnLst>
              <a:rect l="l" t="t" r="r" b="b"/>
              <a:pathLst>
                <a:path w="84375" h="326250">
                  <a:moveTo>
                    <a:pt x="84375" y="326250"/>
                  </a:moveTo>
                  <a:lnTo>
                    <a:pt x="0" y="3262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8" name="MIO_PICTOGRAM_PART2">
              <a:extLst>
                <a:ext uri="{FF2B5EF4-FFF2-40B4-BE49-F238E27FC236}">
                  <a16:creationId xmlns:a16="http://schemas.microsoft.com/office/drawing/2014/main" id="{B0D57CD3-0AA7-447F-938A-5A01548E9E9F}"/>
                </a:ext>
              </a:extLst>
            </p:cNvPr>
            <p:cNvSpPr/>
            <p:nvPr>
              <p:custDataLst>
                <p:tags r:id="rId4"/>
              </p:custDataLst>
            </p:nvPr>
          </p:nvSpPr>
          <p:spPr>
            <a:xfrm>
              <a:off x="5117973" y="2013239"/>
              <a:ext cx="112496" cy="268033"/>
            </a:xfrm>
            <a:custGeom>
              <a:avLst/>
              <a:gdLst>
                <a:gd name="connsiteX0" fmla="*/ 84375 w 84375"/>
                <a:gd name="connsiteY0" fmla="*/ 213750 h 213750"/>
                <a:gd name="connsiteX1" fmla="*/ 0 w 84375"/>
                <a:gd name="connsiteY1" fmla="*/ 213750 h 213750"/>
                <a:gd name="connsiteX2" fmla="*/ 0 w 84375"/>
                <a:gd name="connsiteY2" fmla="*/ 0 h 213750"/>
                <a:gd name="connsiteX3" fmla="*/ 84375 w 84375"/>
                <a:gd name="connsiteY3" fmla="*/ 0 h 213750"/>
              </a:gdLst>
              <a:ahLst/>
              <a:cxnLst>
                <a:cxn ang="0">
                  <a:pos x="connsiteX0" y="connsiteY0"/>
                </a:cxn>
                <a:cxn ang="0">
                  <a:pos x="connsiteX1" y="connsiteY1"/>
                </a:cxn>
                <a:cxn ang="0">
                  <a:pos x="connsiteX2" y="connsiteY2"/>
                </a:cxn>
                <a:cxn ang="0">
                  <a:pos x="connsiteX3" y="connsiteY3"/>
                </a:cxn>
              </a:cxnLst>
              <a:rect l="l" t="t" r="r" b="b"/>
              <a:pathLst>
                <a:path w="84375" h="213750">
                  <a:moveTo>
                    <a:pt x="84375" y="213750"/>
                  </a:moveTo>
                  <a:lnTo>
                    <a:pt x="0" y="2137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9" name="MIO_PICTOGRAM_PART2">
              <a:extLst>
                <a:ext uri="{FF2B5EF4-FFF2-40B4-BE49-F238E27FC236}">
                  <a16:creationId xmlns:a16="http://schemas.microsoft.com/office/drawing/2014/main" id="{3761D8A2-C77C-4657-BC5B-ED6F63D7A037}"/>
                </a:ext>
              </a:extLst>
            </p:cNvPr>
            <p:cNvSpPr/>
            <p:nvPr>
              <p:custDataLst>
                <p:tags r:id="rId5"/>
              </p:custDataLst>
            </p:nvPr>
          </p:nvSpPr>
          <p:spPr>
            <a:xfrm>
              <a:off x="4960478" y="2140202"/>
              <a:ext cx="112496" cy="141070"/>
            </a:xfrm>
            <a:custGeom>
              <a:avLst/>
              <a:gdLst>
                <a:gd name="connsiteX0" fmla="*/ 84375 w 84375"/>
                <a:gd name="connsiteY0" fmla="*/ 112500 h 112500"/>
                <a:gd name="connsiteX1" fmla="*/ 0 w 84375"/>
                <a:gd name="connsiteY1" fmla="*/ 112500 h 112500"/>
                <a:gd name="connsiteX2" fmla="*/ 0 w 84375"/>
                <a:gd name="connsiteY2" fmla="*/ 0 h 112500"/>
                <a:gd name="connsiteX3" fmla="*/ 84375 w 84375"/>
                <a:gd name="connsiteY3" fmla="*/ 0 h 112500"/>
              </a:gdLst>
              <a:ahLst/>
              <a:cxnLst>
                <a:cxn ang="0">
                  <a:pos x="connsiteX0" y="connsiteY0"/>
                </a:cxn>
                <a:cxn ang="0">
                  <a:pos x="connsiteX1" y="connsiteY1"/>
                </a:cxn>
                <a:cxn ang="0">
                  <a:pos x="connsiteX2" y="connsiteY2"/>
                </a:cxn>
                <a:cxn ang="0">
                  <a:pos x="connsiteX3" y="connsiteY3"/>
                </a:cxn>
              </a:cxnLst>
              <a:rect l="l" t="t" r="r" b="b"/>
              <a:pathLst>
                <a:path w="84375" h="112500">
                  <a:moveTo>
                    <a:pt x="84375" y="112500"/>
                  </a:moveTo>
                  <a:lnTo>
                    <a:pt x="0" y="11250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10" name="MIO_PICTOGRAM_PART1">
              <a:extLst>
                <a:ext uri="{FF2B5EF4-FFF2-40B4-BE49-F238E27FC236}">
                  <a16:creationId xmlns:a16="http://schemas.microsoft.com/office/drawing/2014/main" id="{9E1BB1E0-D830-43CE-801B-55D42FBC352C}"/>
                </a:ext>
              </a:extLst>
            </p:cNvPr>
            <p:cNvSpPr/>
            <p:nvPr>
              <p:custDataLst>
                <p:tags r:id="rId6"/>
              </p:custDataLst>
            </p:nvPr>
          </p:nvSpPr>
          <p:spPr>
            <a:xfrm>
              <a:off x="4957404" y="1872169"/>
              <a:ext cx="239992" cy="225712"/>
            </a:xfrm>
            <a:custGeom>
              <a:avLst/>
              <a:gdLst>
                <a:gd name="connsiteX0" fmla="*/ 182306 w 180000"/>
                <a:gd name="connsiteY0" fmla="*/ 77288 h 180000"/>
                <a:gd name="connsiteX1" fmla="*/ 182306 w 180000"/>
                <a:gd name="connsiteY1" fmla="*/ 0 h 180000"/>
                <a:gd name="connsiteX2" fmla="*/ 105019 w 180000"/>
                <a:gd name="connsiteY2" fmla="*/ 0 h 180000"/>
                <a:gd name="connsiteX3" fmla="*/ 135731 w 180000"/>
                <a:gd name="connsiteY3" fmla="*/ 30712 h 180000"/>
                <a:gd name="connsiteX4" fmla="*/ 0 w 180000"/>
                <a:gd name="connsiteY4" fmla="*/ 166444 h 180000"/>
                <a:gd name="connsiteX5" fmla="*/ 15862 w 180000"/>
                <a:gd name="connsiteY5" fmla="*/ 182306 h 180000"/>
                <a:gd name="connsiteX6" fmla="*/ 151594 w 180000"/>
                <a:gd name="connsiteY6" fmla="*/ 46631 h 180000"/>
                <a:gd name="connsiteX7" fmla="*/ 182306 w 180000"/>
                <a:gd name="connsiteY7" fmla="*/ 77288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 h="180000">
                  <a:moveTo>
                    <a:pt x="182306" y="77288"/>
                  </a:moveTo>
                  <a:lnTo>
                    <a:pt x="182306" y="0"/>
                  </a:lnTo>
                  <a:lnTo>
                    <a:pt x="105019" y="0"/>
                  </a:lnTo>
                  <a:lnTo>
                    <a:pt x="135731" y="30712"/>
                  </a:lnTo>
                  <a:lnTo>
                    <a:pt x="0" y="166444"/>
                  </a:lnTo>
                  <a:lnTo>
                    <a:pt x="15862" y="182306"/>
                  </a:lnTo>
                  <a:lnTo>
                    <a:pt x="151594" y="46631"/>
                  </a:lnTo>
                  <a:lnTo>
                    <a:pt x="182306" y="77288"/>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111" name="Textplatzhalter 4"/>
          <p:cNvSpPr>
            <a:spLocks noGrp="1"/>
          </p:cNvSpPr>
          <p:nvPr>
            <p:ph type="body" sz="quarter" idx="10"/>
          </p:nvPr>
        </p:nvSpPr>
        <p:spPr>
          <a:xfrm>
            <a:off x="8288841" y="1931512"/>
            <a:ext cx="2162175" cy="1674812"/>
          </a:xfrm>
        </p:spPr>
        <p:txBody>
          <a:bodyPr/>
          <a:lstStyle>
            <a:lvl1pPr>
              <a:defRPr sz="8800"/>
            </a:lvl1pPr>
            <a:lvl2pPr>
              <a:defRPr sz="8800"/>
            </a:lvl2pPr>
            <a:lvl3pPr>
              <a:defRPr sz="8800"/>
            </a:lvl3pPr>
            <a:lvl4pPr>
              <a:defRPr sz="8800"/>
            </a:lvl4pPr>
            <a:lvl5pPr>
              <a:defRPr sz="8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2" name="Textplatzhalter 7"/>
          <p:cNvSpPr>
            <a:spLocks noGrp="1"/>
          </p:cNvSpPr>
          <p:nvPr>
            <p:ph type="body" sz="quarter" idx="11"/>
          </p:nvPr>
        </p:nvSpPr>
        <p:spPr>
          <a:xfrm>
            <a:off x="6196013" y="4051300"/>
            <a:ext cx="4289425" cy="298450"/>
          </a:xfrm>
        </p:spPr>
        <p:txBody>
          <a:bodyPr/>
          <a:lstStyle>
            <a:lvl1pPr>
              <a:defRPr b="1"/>
            </a:lvl1pPr>
            <a:lvl2pPr>
              <a:defRPr b="1"/>
            </a:lvl2pPr>
            <a:lvl3pPr>
              <a:defRPr b="1"/>
            </a:lvl3pPr>
            <a:lvl4pPr>
              <a:defRPr b="1"/>
            </a:lvl4pPr>
            <a:lvl5pP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3" name="Textplatzhalter 7"/>
          <p:cNvSpPr>
            <a:spLocks noGrp="1"/>
          </p:cNvSpPr>
          <p:nvPr>
            <p:ph type="body" sz="quarter" idx="12"/>
          </p:nvPr>
        </p:nvSpPr>
        <p:spPr>
          <a:xfrm>
            <a:off x="6203134" y="4554077"/>
            <a:ext cx="4289425" cy="157325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39301749"/>
      </p:ext>
    </p:extLst>
  </p:cSld>
  <p:clrMapOvr>
    <a:masterClrMapping/>
  </p:clrMapOvr>
  <p:transition spd="med">
    <p:fade/>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3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665288"/>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dirty="0"/>
              <a:t>Diagramm durch Klicken auf Symbol hinzufügen</a:t>
            </a:r>
          </a:p>
        </p:txBody>
      </p:sp>
      <p:sp>
        <p:nvSpPr>
          <p:cNvPr id="13" name="Textplatzhalter 11"/>
          <p:cNvSpPr>
            <a:spLocks noGrp="1"/>
          </p:cNvSpPr>
          <p:nvPr>
            <p:ph type="body" sz="quarter" idx="15"/>
          </p:nvPr>
        </p:nvSpPr>
        <p:spPr>
          <a:xfrm>
            <a:off x="701793" y="6092825"/>
            <a:ext cx="10800000" cy="465291"/>
          </a:xfrm>
          <a:prstGeom prst="rect">
            <a:avLst/>
          </a:prstGeom>
        </p:spPr>
        <p:txBody>
          <a:bodyPr lIns="0" tIns="0" rIns="0" bIns="0">
            <a:normAutofit/>
          </a:bodyPr>
          <a:lstStyle>
            <a:lvl1pPr marL="0" indent="0">
              <a:buFontTx/>
              <a:buNone/>
              <a:defRPr sz="1600">
                <a:solidFill>
                  <a:schemeClr val="tx1"/>
                </a:solidFill>
                <a:latin typeface="Segoe UI" panose="020B0502040204020203" pitchFamily="34" charset="0"/>
                <a:cs typeface="Segoe UI" panose="020B0502040204020203" pitchFamily="34" charset="0"/>
              </a:defRPr>
            </a:lvl1pPr>
          </a:lstStyle>
          <a:p>
            <a:pPr lvl="0"/>
            <a:r>
              <a:rPr lang="de-DE" dirty="0"/>
              <a:t>Formatvorlagen des Textmasters bearbeiten</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a:t>Formatvorlagen des Textmasters bearbeiten</a:t>
            </a:r>
          </a:p>
        </p:txBody>
      </p:sp>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13684092"/>
      </p:ext>
    </p:extLst>
  </p:cSld>
  <p:clrMapOvr>
    <a:masterClrMapping/>
  </p:clrMapOvr>
  <p:transition spd="med">
    <p:fade/>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3*6 = 1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1" name="Bildplatzhalter 3"/>
          <p:cNvSpPr>
            <a:spLocks noGrp="1"/>
          </p:cNvSpPr>
          <p:nvPr>
            <p:ph type="pic" sz="quarter" idx="28"/>
          </p:nvPr>
        </p:nvSpPr>
        <p:spPr>
          <a:xfrm>
            <a:off x="690562"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2" name="Bildplatzhalter 3"/>
          <p:cNvSpPr>
            <a:spLocks noGrp="1"/>
          </p:cNvSpPr>
          <p:nvPr>
            <p:ph type="pic" sz="quarter" idx="29"/>
          </p:nvPr>
        </p:nvSpPr>
        <p:spPr>
          <a:xfrm>
            <a:off x="2529750"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3" name="Bildplatzhalter 3"/>
          <p:cNvSpPr>
            <a:spLocks noGrp="1"/>
          </p:cNvSpPr>
          <p:nvPr>
            <p:ph type="pic" sz="quarter" idx="30"/>
          </p:nvPr>
        </p:nvSpPr>
        <p:spPr>
          <a:xfrm>
            <a:off x="4369076"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4" name="Bildplatzhalter 3"/>
          <p:cNvSpPr>
            <a:spLocks noGrp="1"/>
          </p:cNvSpPr>
          <p:nvPr>
            <p:ph type="pic" sz="quarter" idx="31"/>
          </p:nvPr>
        </p:nvSpPr>
        <p:spPr>
          <a:xfrm>
            <a:off x="6208333"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5" name="Bildplatzhalter 3"/>
          <p:cNvSpPr>
            <a:spLocks noGrp="1"/>
          </p:cNvSpPr>
          <p:nvPr>
            <p:ph type="pic" sz="quarter" idx="32"/>
          </p:nvPr>
        </p:nvSpPr>
        <p:spPr>
          <a:xfrm>
            <a:off x="8047590"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6" name="Bildplatzhalter 3"/>
          <p:cNvSpPr>
            <a:spLocks noGrp="1"/>
          </p:cNvSpPr>
          <p:nvPr>
            <p:ph type="pic" sz="quarter" idx="33"/>
          </p:nvPr>
        </p:nvSpPr>
        <p:spPr>
          <a:xfrm>
            <a:off x="9886845"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7" name="Textplatzhalter 16"/>
          <p:cNvSpPr>
            <a:spLocks noGrp="1"/>
          </p:cNvSpPr>
          <p:nvPr>
            <p:ph type="body" sz="quarter" idx="34"/>
          </p:nvPr>
        </p:nvSpPr>
        <p:spPr>
          <a:xfrm>
            <a:off x="690562"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8" name="Textplatzhalter 16"/>
          <p:cNvSpPr>
            <a:spLocks noGrp="1"/>
          </p:cNvSpPr>
          <p:nvPr>
            <p:ph type="body" sz="quarter" idx="35"/>
          </p:nvPr>
        </p:nvSpPr>
        <p:spPr>
          <a:xfrm>
            <a:off x="252975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9" name="Textplatzhalter 16"/>
          <p:cNvSpPr>
            <a:spLocks noGrp="1"/>
          </p:cNvSpPr>
          <p:nvPr>
            <p:ph type="body" sz="quarter" idx="36"/>
          </p:nvPr>
        </p:nvSpPr>
        <p:spPr>
          <a:xfrm>
            <a:off x="4369076"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0" name="Textplatzhalter 16"/>
          <p:cNvSpPr>
            <a:spLocks noGrp="1"/>
          </p:cNvSpPr>
          <p:nvPr>
            <p:ph type="body" sz="quarter" idx="37"/>
          </p:nvPr>
        </p:nvSpPr>
        <p:spPr>
          <a:xfrm>
            <a:off x="6208333"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1" name="Textplatzhalter 16"/>
          <p:cNvSpPr>
            <a:spLocks noGrp="1"/>
          </p:cNvSpPr>
          <p:nvPr>
            <p:ph type="body" sz="quarter" idx="38"/>
          </p:nvPr>
        </p:nvSpPr>
        <p:spPr>
          <a:xfrm>
            <a:off x="804759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2" name="Textplatzhalter 16"/>
          <p:cNvSpPr>
            <a:spLocks noGrp="1"/>
          </p:cNvSpPr>
          <p:nvPr>
            <p:ph type="body" sz="quarter" idx="39"/>
          </p:nvPr>
        </p:nvSpPr>
        <p:spPr>
          <a:xfrm>
            <a:off x="9886845"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3" name="Bildplatzhalter 3"/>
          <p:cNvSpPr>
            <a:spLocks noGrp="1"/>
          </p:cNvSpPr>
          <p:nvPr>
            <p:ph type="pic" sz="quarter" idx="40"/>
          </p:nvPr>
        </p:nvSpPr>
        <p:spPr>
          <a:xfrm>
            <a:off x="690562"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4" name="Bildplatzhalter 3"/>
          <p:cNvSpPr>
            <a:spLocks noGrp="1"/>
          </p:cNvSpPr>
          <p:nvPr>
            <p:ph type="pic" sz="quarter" idx="41"/>
          </p:nvPr>
        </p:nvSpPr>
        <p:spPr>
          <a:xfrm>
            <a:off x="2529750"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5" name="Bildplatzhalter 3"/>
          <p:cNvSpPr>
            <a:spLocks noGrp="1"/>
          </p:cNvSpPr>
          <p:nvPr>
            <p:ph type="pic" sz="quarter" idx="42"/>
          </p:nvPr>
        </p:nvSpPr>
        <p:spPr>
          <a:xfrm>
            <a:off x="4369076"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6" name="Bildplatzhalter 3"/>
          <p:cNvSpPr>
            <a:spLocks noGrp="1"/>
          </p:cNvSpPr>
          <p:nvPr>
            <p:ph type="pic" sz="quarter" idx="43"/>
          </p:nvPr>
        </p:nvSpPr>
        <p:spPr>
          <a:xfrm>
            <a:off x="6208333"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7" name="Bildplatzhalter 3"/>
          <p:cNvSpPr>
            <a:spLocks noGrp="1"/>
          </p:cNvSpPr>
          <p:nvPr>
            <p:ph type="pic" sz="quarter" idx="44"/>
          </p:nvPr>
        </p:nvSpPr>
        <p:spPr>
          <a:xfrm>
            <a:off x="8047590"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8" name="Bildplatzhalter 3"/>
          <p:cNvSpPr>
            <a:spLocks noGrp="1"/>
          </p:cNvSpPr>
          <p:nvPr>
            <p:ph type="pic" sz="quarter" idx="45"/>
          </p:nvPr>
        </p:nvSpPr>
        <p:spPr>
          <a:xfrm>
            <a:off x="9886845"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9" name="Textplatzhalter 16"/>
          <p:cNvSpPr>
            <a:spLocks noGrp="1"/>
          </p:cNvSpPr>
          <p:nvPr>
            <p:ph type="body" sz="quarter" idx="46"/>
          </p:nvPr>
        </p:nvSpPr>
        <p:spPr>
          <a:xfrm>
            <a:off x="690562"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0" name="Textplatzhalter 16"/>
          <p:cNvSpPr>
            <a:spLocks noGrp="1"/>
          </p:cNvSpPr>
          <p:nvPr>
            <p:ph type="body" sz="quarter" idx="47"/>
          </p:nvPr>
        </p:nvSpPr>
        <p:spPr>
          <a:xfrm>
            <a:off x="252975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1" name="Textplatzhalter 16"/>
          <p:cNvSpPr>
            <a:spLocks noGrp="1"/>
          </p:cNvSpPr>
          <p:nvPr>
            <p:ph type="body" sz="quarter" idx="48"/>
          </p:nvPr>
        </p:nvSpPr>
        <p:spPr>
          <a:xfrm>
            <a:off x="4369076"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2" name="Textplatzhalter 16"/>
          <p:cNvSpPr>
            <a:spLocks noGrp="1"/>
          </p:cNvSpPr>
          <p:nvPr>
            <p:ph type="body" sz="quarter" idx="49"/>
          </p:nvPr>
        </p:nvSpPr>
        <p:spPr>
          <a:xfrm>
            <a:off x="6208333"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3" name="Textplatzhalter 16"/>
          <p:cNvSpPr>
            <a:spLocks noGrp="1"/>
          </p:cNvSpPr>
          <p:nvPr>
            <p:ph type="body" sz="quarter" idx="50"/>
          </p:nvPr>
        </p:nvSpPr>
        <p:spPr>
          <a:xfrm>
            <a:off x="804759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4" name="Textplatzhalter 16"/>
          <p:cNvSpPr>
            <a:spLocks noGrp="1"/>
          </p:cNvSpPr>
          <p:nvPr>
            <p:ph type="body" sz="quarter" idx="51"/>
          </p:nvPr>
        </p:nvSpPr>
        <p:spPr>
          <a:xfrm>
            <a:off x="9886845"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9" name="Bildplatzhalter 3"/>
          <p:cNvSpPr>
            <a:spLocks noGrp="1" noChangeAspect="1"/>
          </p:cNvSpPr>
          <p:nvPr>
            <p:ph type="pic" sz="quarter" idx="52"/>
          </p:nvPr>
        </p:nvSpPr>
        <p:spPr>
          <a:xfrm rot="293287">
            <a:off x="9209328" y="6113506"/>
            <a:ext cx="1207780" cy="745226"/>
          </a:xfrm>
          <a:ln w="3175">
            <a:solidFill>
              <a:schemeClr val="tx1">
                <a:lumMod val="50000"/>
                <a:lumOff val="50000"/>
              </a:schemeClr>
            </a:solidFill>
          </a:ln>
          <a:effectLst/>
        </p:spPr>
        <p:txBody>
          <a:bodyPr/>
          <a:lstStyle/>
          <a:p>
            <a:r>
              <a:rPr lang="de-DE" smtClean="0"/>
              <a:t>Bild durch Klicken auf Symbol hinzufügen</a:t>
            </a:r>
            <a:endParaRPr lang="de-DE"/>
          </a:p>
        </p:txBody>
      </p:sp>
    </p:spTree>
    <p:extLst>
      <p:ext uri="{BB962C8B-B14F-4D97-AF65-F5344CB8AC3E}">
        <p14:creationId xmlns:p14="http://schemas.microsoft.com/office/powerpoint/2010/main" val="63255656"/>
      </p:ext>
    </p:extLst>
  </p:cSld>
  <p:clrMapOvr>
    <a:masterClrMapping/>
  </p:clrMapOvr>
  <p:transition spd="med">
    <p:fade/>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1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665288"/>
            <a:ext cx="9210556"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11"/>
          <p:cNvSpPr>
            <a:spLocks noGrp="1"/>
          </p:cNvSpPr>
          <p:nvPr>
            <p:ph type="body" sz="quarter" idx="15"/>
          </p:nvPr>
        </p:nvSpPr>
        <p:spPr>
          <a:xfrm>
            <a:off x="701795" y="5915352"/>
            <a:ext cx="9216254"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2" name="Titel 1"/>
          <p:cNvSpPr>
            <a:spLocks noGrp="1"/>
          </p:cNvSpPr>
          <p:nvPr>
            <p:ph type="title"/>
          </p:nvPr>
        </p:nvSpPr>
        <p:spPr>
          <a:xfrm>
            <a:off x="691199" y="417600"/>
            <a:ext cx="9221151" cy="396000"/>
          </a:xfrm>
        </p:spPr>
        <p:txBody>
          <a:bodyPr/>
          <a:lstStyle/>
          <a:p>
            <a:r>
              <a:rPr lang="de-DE" dirty="0" smtClean="0"/>
              <a:t>Titelmasterformat durch Klicken bearbeiten</a:t>
            </a:r>
            <a:endParaRPr lang="de-DE" dirty="0"/>
          </a:p>
        </p:txBody>
      </p:sp>
      <p:sp>
        <p:nvSpPr>
          <p:cNvPr id="4" name="Textplatzhalter 3"/>
          <p:cNvSpPr>
            <a:spLocks noGrp="1"/>
          </p:cNvSpPr>
          <p:nvPr>
            <p:ph type="body" sz="quarter" idx="17"/>
          </p:nvPr>
        </p:nvSpPr>
        <p:spPr>
          <a:xfrm>
            <a:off x="701675" y="5723175"/>
            <a:ext cx="9216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587897582"/>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9210676" cy="5994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874084605"/>
      </p:ext>
    </p:extLst>
  </p:cSld>
  <p:clrMapOvr>
    <a:masterClrMapping/>
  </p:clrMapOvr>
  <p:transition spd="med">
    <p:fade/>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Textfolie offen">
    <p:spTree>
      <p:nvGrpSpPr>
        <p:cNvPr id="1" name=""/>
        <p:cNvGrpSpPr/>
        <p:nvPr/>
      </p:nvGrpSpPr>
      <p:grpSpPr>
        <a:xfrm>
          <a:off x="0" y="0"/>
          <a:ext cx="0" cy="0"/>
          <a:chOff x="0" y="0"/>
          <a:chExt cx="0" cy="0"/>
        </a:xfrm>
      </p:grpSpPr>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0"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7"/>
          </p:nvPr>
        </p:nvSpPr>
        <p:spPr>
          <a:xfrm>
            <a:off x="701465" y="1616974"/>
            <a:ext cx="11002962" cy="4870450"/>
          </a:xfrm>
        </p:spPr>
        <p:txBody>
          <a:bodyPr numCol="2"/>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74989923"/>
      </p:ext>
    </p:extLst>
  </p:cSld>
  <p:clrMapOvr>
    <a:masterClrMapping/>
  </p:clrMapOvr>
  <p:transition spd="med">
    <p:fade/>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1_Liniendiagramm_4 Eigenschaften_Kom. rechts">
    <p:spTree>
      <p:nvGrpSpPr>
        <p:cNvPr id="1" name=""/>
        <p:cNvGrpSpPr/>
        <p:nvPr/>
      </p:nvGrpSpPr>
      <p:grpSpPr>
        <a:xfrm>
          <a:off x="0" y="0"/>
          <a:ext cx="0" cy="0"/>
          <a:chOff x="0" y="0"/>
          <a:chExt cx="0" cy="0"/>
        </a:xfrm>
      </p:grpSpPr>
      <p:sp>
        <p:nvSpPr>
          <p:cNvPr id="5" name="Textfeld 4"/>
          <p:cNvSpPr txBox="1"/>
          <p:nvPr userDrawn="1"/>
        </p:nvSpPr>
        <p:spPr>
          <a:xfrm>
            <a:off x="612992" y="903624"/>
            <a:ext cx="9252992" cy="830997"/>
          </a:xfrm>
          <a:prstGeom prst="rect">
            <a:avLst/>
          </a:prstGeom>
          <a:noFill/>
        </p:spPr>
        <p:txBody>
          <a:bodyPr vert="horz" wrap="square" rtlCol="0">
            <a:spAutoFit/>
          </a:bodyPr>
          <a:lstStyle/>
          <a:p>
            <a:pPr marL="0" marR="0" lvl="0" indent="0" algn="l" defTabSz="1024492" rtl="0" eaLnBrk="0" fontAlgn="base" latinLnBrk="0" hangingPunct="0">
              <a:lnSpc>
                <a:spcPct val="100000"/>
              </a:lnSpc>
              <a:spcBef>
                <a:spcPct val="0"/>
              </a:spcBef>
              <a:spcAft>
                <a:spcPct val="0"/>
              </a:spcAft>
              <a:buClrTx/>
              <a:buSzTx/>
              <a:buFontTx/>
              <a:buNone/>
              <a:tabLst/>
              <a:defRPr/>
            </a:pPr>
            <a:r>
              <a:rPr lang="de-DE" sz="1600" dirty="0" smtClean="0">
                <a:latin typeface="Segoe UI" panose="020B0502040204020203" pitchFamily="34" charset="0"/>
              </a:rPr>
              <a:t>a.) Wie bewerten Sie die aktuelle </a:t>
            </a:r>
            <a:r>
              <a:rPr lang="de-DE" sz="1600" u="sng" dirty="0" smtClean="0">
                <a:latin typeface="Segoe UI" panose="020B0502040204020203" pitchFamily="34" charset="0"/>
              </a:rPr>
              <a:t>gesamtwirtschaftliche Lage</a:t>
            </a:r>
            <a:r>
              <a:rPr lang="de-DE" sz="1600" dirty="0" smtClean="0">
                <a:latin typeface="Segoe UI" panose="020B0502040204020203" pitchFamily="34" charset="0"/>
              </a:rPr>
              <a:t> in Bezug auf diese Kriterien?</a:t>
            </a:r>
            <a:br>
              <a:rPr lang="de-DE" sz="1600" dirty="0" smtClean="0">
                <a:latin typeface="Segoe UI" panose="020B0502040204020203" pitchFamily="34" charset="0"/>
              </a:rPr>
            </a:br>
            <a:r>
              <a:rPr lang="de-DE" sz="1600" dirty="0" smtClean="0">
                <a:latin typeface="Segoe UI" panose="020B0502040204020203" pitchFamily="34" charset="0"/>
              </a:rPr>
              <a:t>b.) Und wie die derzeitige Situation Ihres </a:t>
            </a:r>
            <a:r>
              <a:rPr lang="de-DE" sz="1600" u="sng" dirty="0" smtClean="0">
                <a:latin typeface="Segoe UI" panose="020B0502040204020203" pitchFamily="34" charset="0"/>
              </a:rPr>
              <a:t>Unternehmens</a:t>
            </a:r>
            <a:r>
              <a:rPr lang="de-DE" sz="1600" dirty="0" smtClean="0">
                <a:latin typeface="Segoe UI" panose="020B0502040204020203" pitchFamily="34" charset="0"/>
              </a:rPr>
              <a:t>?</a:t>
            </a:r>
          </a:p>
          <a:p>
            <a:pPr algn="l" rtl="0" eaLnBrk="0" fontAlgn="base" hangingPunct="0">
              <a:lnSpc>
                <a:spcPct val="100000"/>
              </a:lnSpc>
              <a:spcBef>
                <a:spcPct val="0"/>
              </a:spcBef>
              <a:spcAft>
                <a:spcPct val="0"/>
              </a:spcAft>
            </a:pPr>
            <a:endParaRPr lang="en-GB" sz="1600" b="0" i="0" u="none" baseline="0" dirty="0" smtClean="0">
              <a:solidFill>
                <a:srgbClr val="000000"/>
              </a:solidFill>
              <a:latin typeface="Segoe UI" panose="020B0502040204020203" pitchFamily="34" charset="0"/>
            </a:endParaRPr>
          </a:p>
        </p:txBody>
      </p:sp>
      <p:sp>
        <p:nvSpPr>
          <p:cNvPr id="12" name="Diagrammplatzhalter 2"/>
          <p:cNvSpPr>
            <a:spLocks noGrp="1"/>
          </p:cNvSpPr>
          <p:nvPr>
            <p:ph type="chart" sz="quarter" idx="14"/>
          </p:nvPr>
        </p:nvSpPr>
        <p:spPr>
          <a:xfrm>
            <a:off x="4157906" y="1674812"/>
            <a:ext cx="4162830" cy="4880843"/>
          </a:xfrm>
          <a:prstGeom prst="rect">
            <a:avLst/>
          </a:prstGeom>
        </p:spPr>
        <p:txBody>
          <a:bodyPr lIns="0"/>
          <a:lstStyle>
            <a:lvl1pPr marL="0" indent="0">
              <a:buNone/>
              <a:defRPr sz="1400">
                <a:latin typeface="Segoe UI" panose="020B0502040204020203" pitchFamily="34" charset="0"/>
              </a:defRPr>
            </a:lvl1pPr>
          </a:lstStyle>
          <a:p>
            <a:pPr lvl="0"/>
            <a:r>
              <a:rPr lang="de-DE" noProof="0" dirty="0" smtClean="0"/>
              <a:t>Diagramm durch Klicken auf Symbol hinzufügen</a:t>
            </a:r>
            <a:endParaRPr lang="de-DE" noProof="0" dirty="0"/>
          </a:p>
        </p:txBody>
      </p:sp>
      <p:sp>
        <p:nvSpPr>
          <p:cNvPr id="2" name="Titel 1"/>
          <p:cNvSpPr>
            <a:spLocks noGrp="1"/>
          </p:cNvSpPr>
          <p:nvPr>
            <p:ph type="title" hasCustomPrompt="1"/>
          </p:nvPr>
        </p:nvSpPr>
        <p:spPr/>
        <p:txBody>
          <a:bodyPr/>
          <a:lstStyle>
            <a:lvl1pPr>
              <a:defRPr baseline="0">
                <a:latin typeface="Segoe UI" panose="020B0502040204020203" pitchFamily="34" charset="0"/>
              </a:defRPr>
            </a:lvl1pPr>
          </a:lstStyle>
          <a:p>
            <a:r>
              <a:rPr lang="de-DE" dirty="0" smtClean="0"/>
              <a:t>Aktuelle Situation Unternehmen</a:t>
            </a:r>
            <a:endParaRPr lang="de-DE" dirty="0"/>
          </a:p>
        </p:txBody>
      </p:sp>
      <p:sp>
        <p:nvSpPr>
          <p:cNvPr id="11" name="4 Eigenschaften "/>
          <p:cNvSpPr txBox="1"/>
          <p:nvPr userDrawn="1">
            <p:custDataLst>
              <p:tags r:id="rId1"/>
            </p:custDataLst>
          </p:nvPr>
        </p:nvSpPr>
        <p:spPr>
          <a:xfrm>
            <a:off x="226473" y="2021209"/>
            <a:ext cx="3885303" cy="4380686"/>
          </a:xfrm>
          <a:prstGeom prst="rect">
            <a:avLst/>
          </a:prstGeom>
          <a:noFill/>
        </p:spPr>
        <p:txBody>
          <a:bodyPr wrap="square" rtlCol="0">
            <a:spAutoFit/>
          </a:bodyPr>
          <a:lstStyle/>
          <a:p>
            <a:pPr algn="r">
              <a:spcAft>
                <a:spcPts val="1600"/>
              </a:spcAft>
            </a:pPr>
            <a:r>
              <a:rPr lang="de-DE" sz="1100" dirty="0">
                <a:solidFill>
                  <a:schemeClr val="tx1"/>
                </a:solidFill>
                <a:latin typeface="Segoe UI" panose="020B0502040204020203" pitchFamily="34" charset="0"/>
              </a:rPr>
              <a:t>konjunkturelle Entwicklung, national</a:t>
            </a:r>
          </a:p>
          <a:p>
            <a:pPr algn="r">
              <a:spcAft>
                <a:spcPts val="1600"/>
              </a:spcAft>
            </a:pPr>
            <a:r>
              <a:rPr lang="de-DE" sz="1100" dirty="0">
                <a:solidFill>
                  <a:schemeClr val="tx1"/>
                </a:solidFill>
                <a:latin typeface="Segoe UI" panose="020B0502040204020203" pitchFamily="34" charset="0"/>
              </a:rPr>
              <a:t>konjunkturelle Entwicklung, international</a:t>
            </a:r>
          </a:p>
          <a:p>
            <a:pPr algn="r">
              <a:spcAft>
                <a:spcPts val="1600"/>
              </a:spcAft>
            </a:pPr>
            <a:r>
              <a:rPr lang="de-DE" sz="1100" dirty="0">
                <a:solidFill>
                  <a:schemeClr val="tx1"/>
                </a:solidFill>
                <a:latin typeface="Segoe UI" panose="020B0502040204020203" pitchFamily="34" charset="0"/>
              </a:rPr>
              <a:t>Baukonjunktur-Entwicklung</a:t>
            </a:r>
          </a:p>
          <a:p>
            <a:pPr algn="r">
              <a:spcAft>
                <a:spcPts val="1600"/>
              </a:spcAft>
            </a:pPr>
            <a:r>
              <a:rPr lang="de-DE" sz="1100" dirty="0" smtClean="0">
                <a:solidFill>
                  <a:schemeClr val="tx1"/>
                </a:solidFill>
                <a:latin typeface="Segoe UI" panose="020B0502040204020203" pitchFamily="34" charset="0"/>
              </a:rPr>
              <a:t>Preis-Entwicklung </a:t>
            </a:r>
            <a:r>
              <a:rPr lang="de-DE" sz="1100" dirty="0">
                <a:solidFill>
                  <a:schemeClr val="tx1"/>
                </a:solidFill>
                <a:latin typeface="Segoe UI" panose="020B0502040204020203" pitchFamily="34" charset="0"/>
              </a:rPr>
              <a:t>auf dem Beschaffungsmarkt (Rohstoffe)</a:t>
            </a:r>
          </a:p>
          <a:p>
            <a:pPr algn="r">
              <a:spcAft>
                <a:spcPts val="1600"/>
              </a:spcAft>
            </a:pPr>
            <a:r>
              <a:rPr lang="de-DE" sz="1100" dirty="0">
                <a:solidFill>
                  <a:schemeClr val="tx1"/>
                </a:solidFill>
                <a:latin typeface="Segoe UI" panose="020B0502040204020203" pitchFamily="34" charset="0"/>
              </a:rPr>
              <a:t>Fachkräftemangel auf der Verarbeiter-Seite</a:t>
            </a:r>
          </a:p>
          <a:p>
            <a:pPr algn="r">
              <a:spcAft>
                <a:spcPts val="1600"/>
              </a:spcAft>
            </a:pPr>
            <a:r>
              <a:rPr lang="de-DE" sz="1100" dirty="0">
                <a:solidFill>
                  <a:schemeClr val="tx1"/>
                </a:solidFill>
                <a:latin typeface="Segoe UI" panose="020B0502040204020203" pitchFamily="34" charset="0"/>
              </a:rPr>
              <a:t>Kapazitätsauslastung</a:t>
            </a:r>
          </a:p>
          <a:p>
            <a:pPr algn="r">
              <a:spcAft>
                <a:spcPts val="1600"/>
              </a:spcAft>
            </a:pPr>
            <a:r>
              <a:rPr lang="de-DE" sz="1100" dirty="0">
                <a:solidFill>
                  <a:schemeClr val="tx1"/>
                </a:solidFill>
                <a:latin typeface="Segoe UI" panose="020B0502040204020203" pitchFamily="34" charset="0"/>
              </a:rPr>
              <a:t>Anzahl Anfragen</a:t>
            </a:r>
          </a:p>
          <a:p>
            <a:pPr algn="r">
              <a:spcAft>
                <a:spcPts val="1600"/>
              </a:spcAft>
            </a:pPr>
            <a:r>
              <a:rPr lang="de-DE" sz="1100" dirty="0">
                <a:solidFill>
                  <a:schemeClr val="tx1"/>
                </a:solidFill>
                <a:latin typeface="Segoe UI" panose="020B0502040204020203" pitchFamily="34" charset="0"/>
              </a:rPr>
              <a:t>Auftragsbestand</a:t>
            </a:r>
          </a:p>
          <a:p>
            <a:pPr algn="r">
              <a:spcAft>
                <a:spcPts val="1600"/>
              </a:spcAft>
            </a:pPr>
            <a:r>
              <a:rPr lang="de-DE" sz="1100" dirty="0">
                <a:solidFill>
                  <a:schemeClr val="tx1"/>
                </a:solidFill>
                <a:latin typeface="Segoe UI" panose="020B0502040204020203" pitchFamily="34" charset="0"/>
              </a:rPr>
              <a:t>Entwicklung der Umsatzerlöse</a:t>
            </a:r>
          </a:p>
          <a:p>
            <a:pPr algn="r">
              <a:spcAft>
                <a:spcPts val="1600"/>
              </a:spcAft>
            </a:pPr>
            <a:r>
              <a:rPr lang="de-DE" sz="1100" dirty="0">
                <a:solidFill>
                  <a:schemeClr val="tx1"/>
                </a:solidFill>
                <a:latin typeface="Segoe UI" panose="020B0502040204020203" pitchFamily="34" charset="0"/>
              </a:rPr>
              <a:t>Erfolg von Marketingaktivitäten</a:t>
            </a:r>
          </a:p>
          <a:p>
            <a:pPr algn="r">
              <a:spcAft>
                <a:spcPts val="1600"/>
              </a:spcAft>
            </a:pPr>
            <a:r>
              <a:rPr lang="de-DE" sz="1100" dirty="0">
                <a:solidFill>
                  <a:schemeClr val="tx1"/>
                </a:solidFill>
                <a:latin typeface="Segoe UI" panose="020B0502040204020203" pitchFamily="34" charset="0"/>
              </a:rPr>
              <a:t>Lage auf dem Arbeitsmarkt (Suche von Fachkräften</a:t>
            </a:r>
            <a:r>
              <a:rPr lang="de-DE" sz="1100" dirty="0" smtClean="0">
                <a:solidFill>
                  <a:schemeClr val="tx1"/>
                </a:solidFill>
                <a:latin typeface="Segoe UI" panose="020B0502040204020203" pitchFamily="34" charset="0"/>
              </a:rPr>
              <a:t>)</a:t>
            </a:r>
          </a:p>
          <a:p>
            <a:pPr algn="r">
              <a:spcAft>
                <a:spcPts val="1600"/>
              </a:spcAft>
            </a:pPr>
            <a:r>
              <a:rPr lang="de-DE" sz="1100" dirty="0" smtClean="0">
                <a:solidFill>
                  <a:schemeClr val="tx1"/>
                </a:solidFill>
                <a:latin typeface="Segoe UI" panose="020B0502040204020203" pitchFamily="34" charset="0"/>
              </a:rPr>
              <a:t>Funktionieren der Lieferkette</a:t>
            </a:r>
            <a:endParaRPr lang="de-DE" sz="1100" dirty="0">
              <a:solidFill>
                <a:schemeClr val="tx1"/>
              </a:solidFill>
              <a:latin typeface="Segoe UI" panose="020B0502040204020203" pitchFamily="34" charset="0"/>
            </a:endParaRPr>
          </a:p>
        </p:txBody>
      </p:sp>
      <p:cxnSp>
        <p:nvCxnSpPr>
          <p:cNvPr id="14" name="Gerader Verbinder 13"/>
          <p:cNvCxnSpPr/>
          <p:nvPr userDrawn="1"/>
        </p:nvCxnSpPr>
        <p:spPr>
          <a:xfrm>
            <a:off x="263584" y="3832804"/>
            <a:ext cx="7668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userDrawn="1"/>
        </p:nvSpPr>
        <p:spPr>
          <a:xfrm>
            <a:off x="180343" y="1945256"/>
            <a:ext cx="94448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WIRTSCHAFT</a:t>
            </a:r>
          </a:p>
        </p:txBody>
      </p:sp>
      <p:sp>
        <p:nvSpPr>
          <p:cNvPr id="16" name="Textfeld 15"/>
          <p:cNvSpPr txBox="1"/>
          <p:nvPr userDrawn="1"/>
        </p:nvSpPr>
        <p:spPr>
          <a:xfrm>
            <a:off x="174272" y="3908514"/>
            <a:ext cx="109356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UNTERNEHMEN</a:t>
            </a:r>
          </a:p>
        </p:txBody>
      </p:sp>
      <p:sp>
        <p:nvSpPr>
          <p:cNvPr id="17" name="Textfeld 16"/>
          <p:cNvSpPr txBox="1"/>
          <p:nvPr userDrawn="1"/>
        </p:nvSpPr>
        <p:spPr>
          <a:xfrm>
            <a:off x="3857366" y="1520047"/>
            <a:ext cx="1032644"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dirty="0" smtClean="0">
                <a:solidFill>
                  <a:srgbClr val="C00000"/>
                </a:solidFill>
                <a:latin typeface="Segoe UI" panose="020B0502040204020203" pitchFamily="34" charset="0"/>
              </a:rPr>
              <a:t>s</a:t>
            </a:r>
            <a:r>
              <a:rPr lang="de-DE" sz="1000" b="0" i="0" u="none" baseline="0" dirty="0" smtClean="0">
                <a:solidFill>
                  <a:srgbClr val="C00000"/>
                </a:solidFill>
                <a:latin typeface="Segoe UI" panose="020B0502040204020203" pitchFamily="34" charset="0"/>
              </a:rPr>
              <a:t>ehr schlecht</a:t>
            </a:r>
          </a:p>
        </p:txBody>
      </p:sp>
      <p:sp>
        <p:nvSpPr>
          <p:cNvPr id="18" name="Textfeld 17"/>
          <p:cNvSpPr txBox="1"/>
          <p:nvPr userDrawn="1"/>
        </p:nvSpPr>
        <p:spPr>
          <a:xfrm>
            <a:off x="7418816" y="1520048"/>
            <a:ext cx="1042362"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FB869"/>
                </a:solidFill>
                <a:latin typeface="Segoe UI" panose="020B0502040204020203" pitchFamily="34" charset="0"/>
              </a:rPr>
              <a:t>sehr gut</a:t>
            </a:r>
          </a:p>
        </p:txBody>
      </p:sp>
      <p:sp>
        <p:nvSpPr>
          <p:cNvPr id="19" name="Textfeld 18"/>
          <p:cNvSpPr txBox="1"/>
          <p:nvPr userDrawn="1"/>
        </p:nvSpPr>
        <p:spPr>
          <a:xfrm>
            <a:off x="5852058" y="1513935"/>
            <a:ext cx="604710"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00000"/>
                </a:solidFill>
                <a:latin typeface="Segoe UI" panose="020B0502040204020203" pitchFamily="34" charset="0"/>
              </a:rPr>
              <a:t>mittel</a:t>
            </a:r>
          </a:p>
        </p:txBody>
      </p:sp>
    </p:spTree>
    <p:extLst>
      <p:ext uri="{BB962C8B-B14F-4D97-AF65-F5344CB8AC3E}">
        <p14:creationId xmlns:p14="http://schemas.microsoft.com/office/powerpoint/2010/main" val="102626429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062">
          <p15:clr>
            <a:srgbClr val="FBAE40"/>
          </p15:clr>
        </p15:guide>
        <p15:guide id="2" orient="horz" pos="4130">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p:cSld name="1_Überschriftsfolie Heinze">
    <p:spTree>
      <p:nvGrpSpPr>
        <p:cNvPr id="1" name=""/>
        <p:cNvGrpSpPr/>
        <p:nvPr/>
      </p:nvGrpSpPr>
      <p:grpSpPr>
        <a:xfrm>
          <a:off x="0" y="0"/>
          <a:ext cx="0" cy="0"/>
          <a:chOff x="0" y="0"/>
          <a:chExt cx="0" cy="0"/>
        </a:xfrm>
      </p:grpSpPr>
      <p:sp>
        <p:nvSpPr>
          <p:cNvPr id="7" name="Rechteck 6"/>
          <p:cNvSpPr/>
          <p:nvPr/>
        </p:nvSpPr>
        <p:spPr>
          <a:xfrm>
            <a:off x="6648450" y="838200"/>
            <a:ext cx="5295900" cy="5796000"/>
          </a:xfrm>
          <a:prstGeom prst="rect">
            <a:avLst/>
          </a:prstGeom>
          <a:solidFill>
            <a:schemeClr val="accent2"/>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2" name="Titel 1"/>
          <p:cNvSpPr>
            <a:spLocks noGrp="1"/>
          </p:cNvSpPr>
          <p:nvPr>
            <p:ph type="title"/>
          </p:nvPr>
        </p:nvSpPr>
        <p:spPr>
          <a:xfrm>
            <a:off x="6877050" y="1123951"/>
            <a:ext cx="4876800" cy="1771650"/>
          </a:xfrm>
          <a:prstGeom prst="rect">
            <a:avLst/>
          </a:prstGeom>
        </p:spPr>
        <p:txBody>
          <a:bodyPr lIns="91429" tIns="45715" rIns="91429" bIns="45715" anchor="t"/>
          <a:lstStyle>
            <a:lvl1pPr algn="l">
              <a:defRPr sz="3200" b="1" cap="all">
                <a:solidFill>
                  <a:schemeClr val="bg1"/>
                </a:solidFill>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6877050" y="2929493"/>
            <a:ext cx="4876800" cy="1071559"/>
          </a:xfrm>
          <a:prstGeom prst="rect">
            <a:avLst/>
          </a:prstGeom>
        </p:spPr>
        <p:txBody>
          <a:bodyPr lIns="91429" tIns="45715" rIns="91429" bIns="45715" anchor="t"/>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145"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9" indent="0">
              <a:buNone/>
              <a:defRPr sz="1400">
                <a:solidFill>
                  <a:schemeClr val="tx1">
                    <a:tint val="75000"/>
                  </a:schemeClr>
                </a:solidFill>
              </a:defRPr>
            </a:lvl5pPr>
            <a:lvl6pPr marL="2285722" indent="0">
              <a:buNone/>
              <a:defRPr sz="1400">
                <a:solidFill>
                  <a:schemeClr val="tx1">
                    <a:tint val="75000"/>
                  </a:schemeClr>
                </a:solidFill>
              </a:defRPr>
            </a:lvl6pPr>
            <a:lvl7pPr marL="2742866" indent="0">
              <a:buNone/>
              <a:defRPr sz="1400">
                <a:solidFill>
                  <a:schemeClr val="tx1">
                    <a:tint val="75000"/>
                  </a:schemeClr>
                </a:solidFill>
              </a:defRPr>
            </a:lvl7pPr>
            <a:lvl8pPr marL="3200011" indent="0">
              <a:buNone/>
              <a:defRPr sz="1400">
                <a:solidFill>
                  <a:schemeClr val="tx1">
                    <a:tint val="75000"/>
                  </a:schemeClr>
                </a:solidFill>
              </a:defRPr>
            </a:lvl8pPr>
            <a:lvl9pPr marL="3657155" indent="0">
              <a:buNone/>
              <a:defRPr sz="1400">
                <a:solidFill>
                  <a:schemeClr val="tx1">
                    <a:tint val="75000"/>
                  </a:schemeClr>
                </a:solidFill>
              </a:defRPr>
            </a:lvl9pPr>
          </a:lstStyle>
          <a:p>
            <a:pPr lvl="0"/>
            <a:r>
              <a:rPr lang="de-DE" smtClean="0"/>
              <a:t>Formatvorlagen des Textmasters bearbeiten</a:t>
            </a:r>
          </a:p>
        </p:txBody>
      </p:sp>
      <p:sp>
        <p:nvSpPr>
          <p:cNvPr id="8" name="Textfeld 7"/>
          <p:cNvSpPr txBox="1"/>
          <p:nvPr/>
        </p:nvSpPr>
        <p:spPr>
          <a:xfrm>
            <a:off x="6899275" y="5583734"/>
            <a:ext cx="2174240" cy="95410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Heinze GmbH</a:t>
            </a:r>
          </a:p>
          <a:p>
            <a:pPr marL="0" marR="0" lvl="0" indent="0" algn="l" defTabSz="914400" rtl="0" eaLnBrk="0" fontAlgn="base" latinLnBrk="0" hangingPunct="0">
              <a:lnSpc>
                <a:spcPct val="100000"/>
              </a:lnSpc>
              <a:spcBef>
                <a:spcPct val="0"/>
              </a:spcBef>
              <a:spcAft>
                <a:spcPct val="0"/>
              </a:spcAft>
              <a:buClrTx/>
              <a:buSzTx/>
              <a:buFontTx/>
              <a:buNone/>
              <a:tabLst/>
              <a:defRPr/>
            </a:pPr>
            <a:r>
              <a:rPr lang="de-DE" sz="1400" b="0" i="0" u="none" dirty="0">
                <a:solidFill>
                  <a:schemeClr val="bg1"/>
                </a:solidFill>
                <a:latin typeface="Segoe UI" panose="020B0502040204020203" pitchFamily="34" charset="0"/>
              </a:rPr>
              <a:t>Market Research</a:t>
            </a:r>
          </a:p>
          <a:p>
            <a:pPr algn="l"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Bremer Weg 184</a:t>
            </a:r>
          </a:p>
          <a:p>
            <a:pPr algn="l"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29223 Celle</a:t>
            </a:r>
          </a:p>
        </p:txBody>
      </p:sp>
      <p:sp>
        <p:nvSpPr>
          <p:cNvPr id="10" name="Bildplatzhalter 9"/>
          <p:cNvSpPr>
            <a:spLocks noGrp="1"/>
          </p:cNvSpPr>
          <p:nvPr>
            <p:ph type="pic" sz="quarter" idx="10"/>
          </p:nvPr>
        </p:nvSpPr>
        <p:spPr>
          <a:xfrm>
            <a:off x="238125" y="838200"/>
            <a:ext cx="6381750" cy="5796000"/>
          </a:xfrm>
        </p:spPr>
        <p:txBody>
          <a:bodyPr/>
          <a:lstStyle/>
          <a:p>
            <a:r>
              <a:rPr lang="de-DE" smtClean="0"/>
              <a:t>Bild durch Klicken auf Symbol hinzufügen</a:t>
            </a:r>
            <a:endParaRPr lang="de-DE"/>
          </a:p>
        </p:txBody>
      </p:sp>
      <p:sp>
        <p:nvSpPr>
          <p:cNvPr id="4" name="Rechteck 3"/>
          <p:cNvSpPr/>
          <p:nvPr/>
        </p:nvSpPr>
        <p:spPr>
          <a:xfrm>
            <a:off x="9522834" y="6168509"/>
            <a:ext cx="2214132" cy="369332"/>
          </a:xfrm>
          <a:prstGeom prst="rect">
            <a:avLst/>
          </a:prstGeom>
        </p:spPr>
        <p:txBody>
          <a:bodyPr wrap="none">
            <a:spAutoFit/>
          </a:bodyPr>
          <a:lstStyle/>
          <a:p>
            <a:pPr algn="l" rtl="0" eaLnBrk="0" fontAlgn="base" hangingPunct="0">
              <a:lnSpc>
                <a:spcPct val="100000"/>
              </a:lnSpc>
              <a:spcBef>
                <a:spcPct val="0"/>
              </a:spcBef>
              <a:spcAft>
                <a:spcPct val="0"/>
              </a:spcAft>
            </a:pPr>
            <a:r>
              <a:rPr lang="de-DE" sz="1800" b="1" i="0" u="none" dirty="0">
                <a:solidFill>
                  <a:schemeClr val="bg1"/>
                </a:solidFill>
                <a:latin typeface="Segoe UI" panose="020B0502040204020203" pitchFamily="34" charset="0"/>
              </a:rPr>
              <a:t>baudatenonline.de</a:t>
            </a: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92" y="202690"/>
            <a:ext cx="4140000" cy="514722"/>
          </a:xfrm>
          <a:prstGeom prst="rect">
            <a:avLst/>
          </a:prstGeom>
        </p:spPr>
      </p:pic>
    </p:spTree>
    <p:extLst>
      <p:ext uri="{BB962C8B-B14F-4D97-AF65-F5344CB8AC3E}">
        <p14:creationId xmlns:p14="http://schemas.microsoft.com/office/powerpoint/2010/main" val="257022659"/>
      </p:ext>
    </p:extLst>
  </p:cSld>
  <p:clrMapOvr>
    <a:masterClrMapping/>
  </p:clrMapOvr>
  <p:transition>
    <p:fade/>
  </p:transition>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359283561"/>
      </p:ext>
    </p:extLst>
  </p:cSld>
  <p:clrMapOvr>
    <a:masterClrMapping/>
  </p:clrMapOvr>
  <p:transition spd="med">
    <p:fade/>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extfolie offen">
    <p:spTree>
      <p:nvGrpSpPr>
        <p:cNvPr id="1" name=""/>
        <p:cNvGrpSpPr/>
        <p:nvPr/>
      </p:nvGrpSpPr>
      <p:grpSpPr>
        <a:xfrm>
          <a:off x="0" y="0"/>
          <a:ext cx="0" cy="0"/>
          <a:chOff x="0" y="0"/>
          <a:chExt cx="0" cy="0"/>
        </a:xfrm>
      </p:grpSpPr>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0"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7"/>
          </p:nvPr>
        </p:nvSpPr>
        <p:spPr>
          <a:xfrm>
            <a:off x="701465" y="1616974"/>
            <a:ext cx="11002962" cy="4870450"/>
          </a:xfrm>
        </p:spPr>
        <p:txBody>
          <a:bodyPr numCol="2"/>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43831112"/>
      </p:ext>
    </p:extLst>
  </p:cSld>
  <p:clrMapOvr>
    <a:masterClrMapping/>
  </p:clrMapOvr>
  <p:transition spd="med">
    <p:fade/>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3_Textfolie Heinz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22267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1_Nur Headlin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690974813"/>
      </p:ext>
    </p:extLst>
  </p:cSld>
  <p:clrMapOvr>
    <a:masterClrMapping/>
  </p:clrMapOvr>
  <p:transition spd="med">
    <p:fade/>
  </p:transition>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SWOT 1">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Teardrop 9">
            <a:extLst>
              <a:ext uri="{FF2B5EF4-FFF2-40B4-BE49-F238E27FC236}">
                <a16:creationId xmlns:a16="http://schemas.microsoft.com/office/drawing/2014/main" id="{54E2ABCF-D97D-F846-99AB-D9629A852F3E}"/>
              </a:ext>
            </a:extLst>
          </p:cNvPr>
          <p:cNvSpPr/>
          <p:nvPr/>
        </p:nvSpPr>
        <p:spPr>
          <a:xfrm rot="2758585">
            <a:off x="3334364" y="1457860"/>
            <a:ext cx="2347273" cy="234123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99" dirty="0"/>
          </a:p>
        </p:txBody>
      </p:sp>
      <p:sp>
        <p:nvSpPr>
          <p:cNvPr id="5" name="Teardrop 10">
            <a:extLst>
              <a:ext uri="{FF2B5EF4-FFF2-40B4-BE49-F238E27FC236}">
                <a16:creationId xmlns:a16="http://schemas.microsoft.com/office/drawing/2014/main" id="{9C2D7FDD-D318-6747-9A70-EDFA32E6F547}"/>
              </a:ext>
            </a:extLst>
          </p:cNvPr>
          <p:cNvSpPr/>
          <p:nvPr/>
        </p:nvSpPr>
        <p:spPr>
          <a:xfrm rot="2758585">
            <a:off x="806744" y="1529385"/>
            <a:ext cx="2347273" cy="2341231"/>
          </a:xfrm>
          <a:prstGeom prst="teardrop">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3599" dirty="0"/>
          </a:p>
        </p:txBody>
      </p:sp>
      <p:sp>
        <p:nvSpPr>
          <p:cNvPr id="6" name="Teardrop 11">
            <a:extLst>
              <a:ext uri="{FF2B5EF4-FFF2-40B4-BE49-F238E27FC236}">
                <a16:creationId xmlns:a16="http://schemas.microsoft.com/office/drawing/2014/main" id="{02DA4159-E3A8-3E4D-A5D0-74273031F9BA}"/>
              </a:ext>
            </a:extLst>
          </p:cNvPr>
          <p:cNvSpPr/>
          <p:nvPr/>
        </p:nvSpPr>
        <p:spPr>
          <a:xfrm rot="2758585">
            <a:off x="5772603" y="1457860"/>
            <a:ext cx="2347273" cy="2341231"/>
          </a:xfrm>
          <a:prstGeom prst="teardrop">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3599" dirty="0"/>
          </a:p>
        </p:txBody>
      </p:sp>
      <p:sp>
        <p:nvSpPr>
          <p:cNvPr id="7" name="Teardrop 12">
            <a:extLst>
              <a:ext uri="{FF2B5EF4-FFF2-40B4-BE49-F238E27FC236}">
                <a16:creationId xmlns:a16="http://schemas.microsoft.com/office/drawing/2014/main" id="{FD261A70-42A5-1740-9E9A-E607B7AAFA59}"/>
              </a:ext>
            </a:extLst>
          </p:cNvPr>
          <p:cNvSpPr/>
          <p:nvPr/>
        </p:nvSpPr>
        <p:spPr>
          <a:xfrm rot="18841415" flipH="1">
            <a:off x="8517921" y="1474166"/>
            <a:ext cx="2347273" cy="2341231"/>
          </a:xfrm>
          <a:prstGeom prst="teardrop">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3599" dirty="0"/>
          </a:p>
        </p:txBody>
      </p:sp>
      <p:sp>
        <p:nvSpPr>
          <p:cNvPr id="8" name="TextBox 13">
            <a:extLst>
              <a:ext uri="{FF2B5EF4-FFF2-40B4-BE49-F238E27FC236}">
                <a16:creationId xmlns:a16="http://schemas.microsoft.com/office/drawing/2014/main" id="{1E584080-BA95-B349-84F7-6D74062EBAF7}"/>
              </a:ext>
            </a:extLst>
          </p:cNvPr>
          <p:cNvSpPr txBox="1"/>
          <p:nvPr>
            <p:custDataLst>
              <p:tags r:id="rId1"/>
            </p:custDataLst>
          </p:nvPr>
        </p:nvSpPr>
        <p:spPr>
          <a:xfrm>
            <a:off x="1547328" y="2013594"/>
            <a:ext cx="780984" cy="1369606"/>
          </a:xfrm>
          <a:prstGeom prst="rect">
            <a:avLst/>
          </a:prstGeom>
          <a:noFill/>
        </p:spPr>
        <p:txBody>
          <a:bodyPr wrap="none" rtlCol="0" anchor="ctr">
            <a:spAutoFit/>
          </a:bodyPr>
          <a:lstStyle/>
          <a:p>
            <a:pPr algn="ctr"/>
            <a:r>
              <a:rPr lang="de-DE" sz="8300" b="1" dirty="0">
                <a:solidFill>
                  <a:schemeClr val="bg1"/>
                </a:solidFill>
              </a:rPr>
              <a:t>S</a:t>
            </a:r>
          </a:p>
        </p:txBody>
      </p:sp>
      <p:sp>
        <p:nvSpPr>
          <p:cNvPr id="9" name="TextBox 14">
            <a:extLst>
              <a:ext uri="{FF2B5EF4-FFF2-40B4-BE49-F238E27FC236}">
                <a16:creationId xmlns:a16="http://schemas.microsoft.com/office/drawing/2014/main" id="{28F77FF9-DA6B-E348-8BD8-C5DE212A4672}"/>
              </a:ext>
            </a:extLst>
          </p:cNvPr>
          <p:cNvSpPr txBox="1"/>
          <p:nvPr>
            <p:custDataLst>
              <p:tags r:id="rId2"/>
            </p:custDataLst>
          </p:nvPr>
        </p:nvSpPr>
        <p:spPr>
          <a:xfrm>
            <a:off x="3926585" y="2013594"/>
            <a:ext cx="1253869" cy="1369606"/>
          </a:xfrm>
          <a:prstGeom prst="rect">
            <a:avLst/>
          </a:prstGeom>
          <a:noFill/>
        </p:spPr>
        <p:txBody>
          <a:bodyPr wrap="none" rtlCol="0" anchor="ctr">
            <a:spAutoFit/>
          </a:bodyPr>
          <a:lstStyle/>
          <a:p>
            <a:pPr algn="ctr"/>
            <a:r>
              <a:rPr lang="de-DE" sz="8300" b="1" dirty="0">
                <a:solidFill>
                  <a:schemeClr val="bg1"/>
                </a:solidFill>
              </a:rPr>
              <a:t>W</a:t>
            </a:r>
          </a:p>
        </p:txBody>
      </p:sp>
      <p:sp>
        <p:nvSpPr>
          <p:cNvPr id="10" name="TextBox 15">
            <a:extLst>
              <a:ext uri="{FF2B5EF4-FFF2-40B4-BE49-F238E27FC236}">
                <a16:creationId xmlns:a16="http://schemas.microsoft.com/office/drawing/2014/main" id="{0583015B-FDBD-AA49-97EA-1B9B040BCCA8}"/>
              </a:ext>
            </a:extLst>
          </p:cNvPr>
          <p:cNvSpPr txBox="1"/>
          <p:nvPr>
            <p:custDataLst>
              <p:tags r:id="rId3"/>
            </p:custDataLst>
          </p:nvPr>
        </p:nvSpPr>
        <p:spPr>
          <a:xfrm>
            <a:off x="6527575" y="2013594"/>
            <a:ext cx="989373" cy="1369606"/>
          </a:xfrm>
          <a:prstGeom prst="rect">
            <a:avLst/>
          </a:prstGeom>
          <a:noFill/>
        </p:spPr>
        <p:txBody>
          <a:bodyPr wrap="none" rtlCol="0" anchor="ctr">
            <a:spAutoFit/>
          </a:bodyPr>
          <a:lstStyle/>
          <a:p>
            <a:pPr algn="ctr"/>
            <a:r>
              <a:rPr lang="de-DE" sz="8300" b="1" dirty="0">
                <a:solidFill>
                  <a:schemeClr val="bg1"/>
                </a:solidFill>
              </a:rPr>
              <a:t>O</a:t>
            </a:r>
          </a:p>
        </p:txBody>
      </p:sp>
      <p:sp>
        <p:nvSpPr>
          <p:cNvPr id="11" name="TextBox 16">
            <a:extLst>
              <a:ext uri="{FF2B5EF4-FFF2-40B4-BE49-F238E27FC236}">
                <a16:creationId xmlns:a16="http://schemas.microsoft.com/office/drawing/2014/main" id="{C83C706C-480F-9644-8DB9-A2E2758D9359}"/>
              </a:ext>
            </a:extLst>
          </p:cNvPr>
          <p:cNvSpPr txBox="1"/>
          <p:nvPr>
            <p:custDataLst>
              <p:tags r:id="rId4"/>
            </p:custDataLst>
          </p:nvPr>
        </p:nvSpPr>
        <p:spPr>
          <a:xfrm>
            <a:off x="9194588" y="1943673"/>
            <a:ext cx="808235" cy="1369606"/>
          </a:xfrm>
          <a:prstGeom prst="rect">
            <a:avLst/>
          </a:prstGeom>
          <a:noFill/>
        </p:spPr>
        <p:txBody>
          <a:bodyPr wrap="none" rtlCol="0" anchor="ctr">
            <a:spAutoFit/>
          </a:bodyPr>
          <a:lstStyle/>
          <a:p>
            <a:pPr algn="ctr"/>
            <a:r>
              <a:rPr lang="de-DE" sz="8300" b="1" dirty="0">
                <a:solidFill>
                  <a:schemeClr val="bg1"/>
                </a:solidFill>
              </a:rPr>
              <a:t>T</a:t>
            </a:r>
          </a:p>
        </p:txBody>
      </p:sp>
      <p:cxnSp>
        <p:nvCxnSpPr>
          <p:cNvPr id="12" name="Straight Arrow Connector 17">
            <a:extLst>
              <a:ext uri="{FF2B5EF4-FFF2-40B4-BE49-F238E27FC236}">
                <a16:creationId xmlns:a16="http://schemas.microsoft.com/office/drawing/2014/main" id="{C11D68DB-8D3D-CD44-A368-DE1E2A1EB419}"/>
              </a:ext>
            </a:extLst>
          </p:cNvPr>
          <p:cNvCxnSpPr>
            <a:cxnSpLocks/>
          </p:cNvCxnSpPr>
          <p:nvPr/>
        </p:nvCxnSpPr>
        <p:spPr>
          <a:xfrm>
            <a:off x="1952357" y="3598906"/>
            <a:ext cx="0" cy="694300"/>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8">
            <a:extLst>
              <a:ext uri="{FF2B5EF4-FFF2-40B4-BE49-F238E27FC236}">
                <a16:creationId xmlns:a16="http://schemas.microsoft.com/office/drawing/2014/main" id="{A3345BDF-B040-284B-A14C-A3560B07608B}"/>
              </a:ext>
            </a:extLst>
          </p:cNvPr>
          <p:cNvCxnSpPr>
            <a:cxnSpLocks/>
          </p:cNvCxnSpPr>
          <p:nvPr/>
        </p:nvCxnSpPr>
        <p:spPr>
          <a:xfrm>
            <a:off x="4546391" y="3598906"/>
            <a:ext cx="0" cy="69430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9">
            <a:extLst>
              <a:ext uri="{FF2B5EF4-FFF2-40B4-BE49-F238E27FC236}">
                <a16:creationId xmlns:a16="http://schemas.microsoft.com/office/drawing/2014/main" id="{C1B54EE0-486E-CC4C-A52E-99A6609AAFFA}"/>
              </a:ext>
            </a:extLst>
          </p:cNvPr>
          <p:cNvCxnSpPr>
            <a:cxnSpLocks/>
          </p:cNvCxnSpPr>
          <p:nvPr/>
        </p:nvCxnSpPr>
        <p:spPr>
          <a:xfrm>
            <a:off x="7022261" y="3598906"/>
            <a:ext cx="0" cy="69430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20">
            <a:extLst>
              <a:ext uri="{FF2B5EF4-FFF2-40B4-BE49-F238E27FC236}">
                <a16:creationId xmlns:a16="http://schemas.microsoft.com/office/drawing/2014/main" id="{CFDB512F-32D8-C047-9E89-58BEBB04F54C}"/>
              </a:ext>
            </a:extLst>
          </p:cNvPr>
          <p:cNvCxnSpPr>
            <a:cxnSpLocks/>
          </p:cNvCxnSpPr>
          <p:nvPr/>
        </p:nvCxnSpPr>
        <p:spPr>
          <a:xfrm>
            <a:off x="9598704" y="3598906"/>
            <a:ext cx="0" cy="69430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8" name="TextBox 23">
            <a:extLst>
              <a:ext uri="{FF2B5EF4-FFF2-40B4-BE49-F238E27FC236}">
                <a16:creationId xmlns:a16="http://schemas.microsoft.com/office/drawing/2014/main" id="{4DF3E053-1ABB-9149-B86A-CA7FEE1AF989}"/>
              </a:ext>
            </a:extLst>
          </p:cNvPr>
          <p:cNvSpPr txBox="1"/>
          <p:nvPr/>
        </p:nvSpPr>
        <p:spPr>
          <a:xfrm>
            <a:off x="1354277" y="4405876"/>
            <a:ext cx="1196160" cy="353943"/>
          </a:xfrm>
          <a:prstGeom prst="rect">
            <a:avLst/>
          </a:prstGeom>
          <a:noFill/>
        </p:spPr>
        <p:txBody>
          <a:bodyPr wrap="none" rtlCol="0" anchor="ctr" anchorCtr="0">
            <a:noAutofit/>
          </a:bodyPr>
          <a:lstStyle/>
          <a:p>
            <a:pPr algn="ctr"/>
            <a:r>
              <a:rPr lang="de-DE" b="1" dirty="0">
                <a:solidFill>
                  <a:schemeClr val="accent1"/>
                </a:solidFill>
                <a:ea typeface="League Spartan" charset="0"/>
                <a:cs typeface="Poppins" pitchFamily="2" charset="77"/>
              </a:rPr>
              <a:t>STÄRKEN</a:t>
            </a:r>
          </a:p>
        </p:txBody>
      </p:sp>
      <p:sp>
        <p:nvSpPr>
          <p:cNvPr id="20" name="TextBox 25">
            <a:extLst>
              <a:ext uri="{FF2B5EF4-FFF2-40B4-BE49-F238E27FC236}">
                <a16:creationId xmlns:a16="http://schemas.microsoft.com/office/drawing/2014/main" id="{F253AFD5-7160-574C-A2F3-CE59F2180B8E}"/>
              </a:ext>
            </a:extLst>
          </p:cNvPr>
          <p:cNvSpPr txBox="1"/>
          <p:nvPr/>
        </p:nvSpPr>
        <p:spPr>
          <a:xfrm>
            <a:off x="3942224" y="4405876"/>
            <a:ext cx="1223412" cy="353943"/>
          </a:xfrm>
          <a:prstGeom prst="rect">
            <a:avLst/>
          </a:prstGeom>
          <a:noFill/>
        </p:spPr>
        <p:txBody>
          <a:bodyPr wrap="none" rtlCol="0" anchor="ctr" anchorCtr="0">
            <a:noAutofit/>
          </a:bodyPr>
          <a:lstStyle/>
          <a:p>
            <a:pPr algn="ctr"/>
            <a:r>
              <a:rPr lang="de-DE" b="1" dirty="0">
                <a:solidFill>
                  <a:schemeClr val="accent4"/>
                </a:solidFill>
                <a:ea typeface="League Spartan" charset="0"/>
                <a:cs typeface="Poppins" pitchFamily="2" charset="77"/>
              </a:rPr>
              <a:t>SCHWÄCHEN</a:t>
            </a:r>
          </a:p>
        </p:txBody>
      </p:sp>
      <p:sp>
        <p:nvSpPr>
          <p:cNvPr id="22" name="TextBox 27">
            <a:extLst>
              <a:ext uri="{FF2B5EF4-FFF2-40B4-BE49-F238E27FC236}">
                <a16:creationId xmlns:a16="http://schemas.microsoft.com/office/drawing/2014/main" id="{CFA8755B-4A6D-404F-BC50-49DB3500B0F3}"/>
              </a:ext>
            </a:extLst>
          </p:cNvPr>
          <p:cNvSpPr txBox="1"/>
          <p:nvPr/>
        </p:nvSpPr>
        <p:spPr>
          <a:xfrm>
            <a:off x="6237432" y="4405876"/>
            <a:ext cx="1569660" cy="353943"/>
          </a:xfrm>
          <a:prstGeom prst="rect">
            <a:avLst/>
          </a:prstGeom>
          <a:noFill/>
        </p:spPr>
        <p:txBody>
          <a:bodyPr wrap="none" rtlCol="0" anchor="ctr" anchorCtr="0">
            <a:noAutofit/>
          </a:bodyPr>
          <a:lstStyle/>
          <a:p>
            <a:pPr algn="ctr"/>
            <a:r>
              <a:rPr lang="de-DE" b="1" dirty="0">
                <a:solidFill>
                  <a:schemeClr val="accent2"/>
                </a:solidFill>
                <a:ea typeface="League Spartan" charset="0"/>
                <a:cs typeface="Poppins" pitchFamily="2" charset="77"/>
              </a:rPr>
              <a:t>CHANCEN</a:t>
            </a:r>
          </a:p>
        </p:txBody>
      </p:sp>
      <p:sp>
        <p:nvSpPr>
          <p:cNvPr id="24" name="TextBox 29">
            <a:extLst>
              <a:ext uri="{FF2B5EF4-FFF2-40B4-BE49-F238E27FC236}">
                <a16:creationId xmlns:a16="http://schemas.microsoft.com/office/drawing/2014/main" id="{2EE8DB23-F576-954B-8055-D524746FFEAE}"/>
              </a:ext>
            </a:extLst>
          </p:cNvPr>
          <p:cNvSpPr txBox="1"/>
          <p:nvPr/>
        </p:nvSpPr>
        <p:spPr>
          <a:xfrm>
            <a:off x="9147940" y="4405876"/>
            <a:ext cx="901529" cy="353943"/>
          </a:xfrm>
          <a:prstGeom prst="rect">
            <a:avLst/>
          </a:prstGeom>
          <a:noFill/>
        </p:spPr>
        <p:txBody>
          <a:bodyPr wrap="none" rtlCol="0" anchor="ctr" anchorCtr="0">
            <a:noAutofit/>
          </a:bodyPr>
          <a:lstStyle/>
          <a:p>
            <a:pPr algn="ctr"/>
            <a:r>
              <a:rPr lang="de-DE" b="1" dirty="0">
                <a:solidFill>
                  <a:schemeClr val="dk1"/>
                </a:solidFill>
                <a:ea typeface="League Spartan" charset="0"/>
                <a:cs typeface="Poppins" pitchFamily="2" charset="77"/>
              </a:rPr>
              <a:t>RISIKEN</a:t>
            </a:r>
          </a:p>
        </p:txBody>
      </p:sp>
      <p:sp>
        <p:nvSpPr>
          <p:cNvPr id="26" name="Textfeld 25"/>
          <p:cNvSpPr txBox="1"/>
          <p:nvPr/>
        </p:nvSpPr>
        <p:spPr>
          <a:xfrm>
            <a:off x="1560806" y="3063852"/>
            <a:ext cx="723275"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Strength</a:t>
            </a:r>
            <a:endParaRPr lang="de-DE" sz="1100" b="0" i="0" u="none" dirty="0">
              <a:solidFill>
                <a:schemeClr val="bg1"/>
              </a:solidFill>
              <a:latin typeface="Segoe UI" panose="020B0502040204020203" pitchFamily="34" charset="0"/>
            </a:endParaRPr>
          </a:p>
        </p:txBody>
      </p:sp>
      <p:sp>
        <p:nvSpPr>
          <p:cNvPr id="27" name="Textfeld 26"/>
          <p:cNvSpPr txBox="1"/>
          <p:nvPr/>
        </p:nvSpPr>
        <p:spPr>
          <a:xfrm>
            <a:off x="4150600" y="3063852"/>
            <a:ext cx="80502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Weakness</a:t>
            </a:r>
            <a:endParaRPr lang="de-DE" sz="1100" b="0" i="0" u="none" dirty="0">
              <a:solidFill>
                <a:schemeClr val="bg1"/>
              </a:solidFill>
              <a:latin typeface="Segoe UI" panose="020B0502040204020203" pitchFamily="34" charset="0"/>
            </a:endParaRPr>
          </a:p>
        </p:txBody>
      </p:sp>
      <p:sp>
        <p:nvSpPr>
          <p:cNvPr id="28" name="Textfeld 27"/>
          <p:cNvSpPr txBox="1"/>
          <p:nvPr/>
        </p:nvSpPr>
        <p:spPr>
          <a:xfrm>
            <a:off x="6545037" y="3063852"/>
            <a:ext cx="94929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Opportunity</a:t>
            </a:r>
            <a:endParaRPr lang="de-DE" sz="1100" b="0" i="0" u="none" dirty="0">
              <a:solidFill>
                <a:schemeClr val="bg1"/>
              </a:solidFill>
              <a:latin typeface="Segoe UI" panose="020B0502040204020203" pitchFamily="34" charset="0"/>
            </a:endParaRPr>
          </a:p>
        </p:txBody>
      </p:sp>
      <p:sp>
        <p:nvSpPr>
          <p:cNvPr id="29" name="Textfeld 28"/>
          <p:cNvSpPr txBox="1"/>
          <p:nvPr/>
        </p:nvSpPr>
        <p:spPr>
          <a:xfrm>
            <a:off x="9312147" y="3063852"/>
            <a:ext cx="582212"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Threat</a:t>
            </a:r>
            <a:endParaRPr lang="de-DE" sz="1100" b="0" i="0" u="none" dirty="0">
              <a:solidFill>
                <a:schemeClr val="bg1"/>
              </a:solidFill>
              <a:latin typeface="Segoe UI" panose="020B0502040204020203" pitchFamily="34" charset="0"/>
            </a:endParaRPr>
          </a:p>
        </p:txBody>
      </p:sp>
      <p:sp>
        <p:nvSpPr>
          <p:cNvPr id="35" name="Flussdiagramm: Verzweigung 34"/>
          <p:cNvSpPr/>
          <p:nvPr/>
        </p:nvSpPr>
        <p:spPr>
          <a:xfrm>
            <a:off x="257331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INTERN</a:t>
            </a:r>
          </a:p>
        </p:txBody>
      </p:sp>
      <p:sp>
        <p:nvSpPr>
          <p:cNvPr id="36" name="Flussdiagramm: Verzweigung 35"/>
          <p:cNvSpPr/>
          <p:nvPr/>
        </p:nvSpPr>
        <p:spPr>
          <a:xfrm>
            <a:off x="768752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EXTERN</a:t>
            </a:r>
          </a:p>
        </p:txBody>
      </p:sp>
      <p:sp>
        <p:nvSpPr>
          <p:cNvPr id="41" name="Rechteck 40"/>
          <p:cNvSpPr/>
          <p:nvPr/>
        </p:nvSpPr>
        <p:spPr>
          <a:xfrm>
            <a:off x="729803" y="4969297"/>
            <a:ext cx="2412000" cy="1384995"/>
          </a:xfrm>
          <a:prstGeom prst="rect">
            <a:avLst/>
          </a:prstGeom>
        </p:spPr>
        <p:txBody>
          <a:bodyPr>
            <a:spAutoFit/>
          </a:bodyPr>
          <a:lstStyle/>
          <a:p>
            <a:pPr lvl="0" algn="ctr"/>
            <a:r>
              <a:rPr lang="de-DE" sz="1400" dirty="0"/>
              <a:t>Was macht Ihr Unternehmen erfolgreich? Was können Sie besser als der Wettbewerb? Welche einzigartigen Ressourcen hat Ihr Unternehmen?</a:t>
            </a:r>
          </a:p>
        </p:txBody>
      </p:sp>
      <p:sp>
        <p:nvSpPr>
          <p:cNvPr id="42" name="Rechteck 41"/>
          <p:cNvSpPr/>
          <p:nvPr/>
        </p:nvSpPr>
        <p:spPr>
          <a:xfrm>
            <a:off x="3323383" y="4969297"/>
            <a:ext cx="2412000" cy="1169551"/>
          </a:xfrm>
          <a:prstGeom prst="rect">
            <a:avLst/>
          </a:prstGeom>
        </p:spPr>
        <p:txBody>
          <a:bodyPr>
            <a:spAutoFit/>
          </a:bodyPr>
          <a:lstStyle/>
          <a:p>
            <a:pPr lvl="0" algn="ctr"/>
            <a:r>
              <a:rPr lang="de-DE" sz="1400" dirty="0"/>
              <a:t>Was kann Ihr Wettbewerb besser? Wo müssten Sie besser sein? Wo sehen andere vielleicht Ihre Schwächen?</a:t>
            </a:r>
          </a:p>
        </p:txBody>
      </p:sp>
      <p:sp>
        <p:nvSpPr>
          <p:cNvPr id="43" name="Rechteck 42"/>
          <p:cNvSpPr/>
          <p:nvPr/>
        </p:nvSpPr>
        <p:spPr>
          <a:xfrm>
            <a:off x="5835683" y="4969297"/>
            <a:ext cx="2412000" cy="1169551"/>
          </a:xfrm>
          <a:prstGeom prst="rect">
            <a:avLst/>
          </a:prstGeom>
        </p:spPr>
        <p:txBody>
          <a:bodyPr>
            <a:spAutoFit/>
          </a:bodyPr>
          <a:lstStyle/>
          <a:p>
            <a:pPr lvl="0" algn="ctr"/>
            <a:r>
              <a:rPr lang="de-DE" sz="1400" dirty="0"/>
              <a:t>Von welchen Trends oder Gesetzesänderungen kann Ihr Unternehmen profitieren? Wo zeigt Ihr Wettbewerb Schwächen?</a:t>
            </a:r>
          </a:p>
        </p:txBody>
      </p:sp>
      <p:sp>
        <p:nvSpPr>
          <p:cNvPr id="44" name="Rechteck 43"/>
          <p:cNvSpPr/>
          <p:nvPr/>
        </p:nvSpPr>
        <p:spPr>
          <a:xfrm>
            <a:off x="8388624" y="4969297"/>
            <a:ext cx="2412000" cy="954107"/>
          </a:xfrm>
          <a:prstGeom prst="rect">
            <a:avLst/>
          </a:prstGeom>
        </p:spPr>
        <p:txBody>
          <a:bodyPr>
            <a:spAutoFit/>
          </a:bodyPr>
          <a:lstStyle/>
          <a:p>
            <a:pPr lvl="0" algn="ctr"/>
            <a:r>
              <a:rPr lang="de-DE" sz="1400" dirty="0"/>
              <a:t>Welche Marktveränderungen können schädlich für Ihr Business werden? </a:t>
            </a:r>
          </a:p>
        </p:txBody>
      </p:sp>
    </p:spTree>
    <p:extLst>
      <p:ext uri="{BB962C8B-B14F-4D97-AF65-F5344CB8AC3E}">
        <p14:creationId xmlns:p14="http://schemas.microsoft.com/office/powerpoint/2010/main" val="1842893064"/>
      </p:ext>
    </p:extLst>
  </p:cSld>
  <p:clrMapOvr>
    <a:masterClrMapping/>
  </p:clrMapOvr>
  <p:transition spd="med">
    <p:fade/>
  </p:transition>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SWOT 2">
    <p:spTree>
      <p:nvGrpSpPr>
        <p:cNvPr id="1" name=""/>
        <p:cNvGrpSpPr/>
        <p:nvPr/>
      </p:nvGrpSpPr>
      <p:grpSpPr>
        <a:xfrm>
          <a:off x="0" y="0"/>
          <a:ext cx="0" cy="0"/>
          <a:chOff x="0" y="0"/>
          <a:chExt cx="0" cy="0"/>
        </a:xfrm>
      </p:grpSpPr>
      <p:cxnSp>
        <p:nvCxnSpPr>
          <p:cNvPr id="28" name="Straight Connector 5">
            <a:extLst>
              <a:ext uri="{FF2B5EF4-FFF2-40B4-BE49-F238E27FC236}">
                <a16:creationId xmlns:a16="http://schemas.microsoft.com/office/drawing/2014/main" id="{108F4A48-E6E8-AA4D-A9B2-F6E91B60397D}"/>
              </a:ext>
            </a:extLst>
          </p:cNvPr>
          <p:cNvCxnSpPr>
            <a:cxnSpLocks/>
          </p:cNvCxnSpPr>
          <p:nvPr>
            <p:custDataLst>
              <p:tags r:id="rId1"/>
            </p:custDataLst>
          </p:nvPr>
        </p:nvCxnSpPr>
        <p:spPr>
          <a:xfrm>
            <a:off x="762000" y="3795618"/>
            <a:ext cx="1066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4">
            <a:extLst>
              <a:ext uri="{FF2B5EF4-FFF2-40B4-BE49-F238E27FC236}">
                <a16:creationId xmlns:a16="http://schemas.microsoft.com/office/drawing/2014/main" id="{7DC1E7DD-2C5A-434A-8B93-C4810FFD6768}"/>
              </a:ext>
            </a:extLst>
          </p:cNvPr>
          <p:cNvCxnSpPr>
            <a:cxnSpLocks/>
          </p:cNvCxnSpPr>
          <p:nvPr/>
        </p:nvCxnSpPr>
        <p:spPr>
          <a:xfrm>
            <a:off x="6097082" y="1341982"/>
            <a:ext cx="0" cy="5135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26" name="Rectangle 3">
            <a:extLst>
              <a:ext uri="{FF2B5EF4-FFF2-40B4-BE49-F238E27FC236}">
                <a16:creationId xmlns:a16="http://schemas.microsoft.com/office/drawing/2014/main" id="{C87C0292-1FE8-174F-A4C7-6554ADE9E27F}"/>
              </a:ext>
            </a:extLst>
          </p:cNvPr>
          <p:cNvSpPr/>
          <p:nvPr>
            <p:custDataLst>
              <p:tags r:id="rId2"/>
            </p:custDataLst>
          </p:nvPr>
        </p:nvSpPr>
        <p:spPr>
          <a:xfrm>
            <a:off x="5452217" y="3349951"/>
            <a:ext cx="1264777" cy="8962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3599" dirty="0"/>
          </a:p>
        </p:txBody>
      </p:sp>
      <p:sp>
        <p:nvSpPr>
          <p:cNvPr id="41" name="Textplatzhalter 40"/>
          <p:cNvSpPr>
            <a:spLocks noGrp="1"/>
          </p:cNvSpPr>
          <p:nvPr>
            <p:ph type="body" sz="quarter" idx="10" hasCustomPrompt="1"/>
          </p:nvPr>
        </p:nvSpPr>
        <p:spPr>
          <a:xfrm>
            <a:off x="735413" y="1247857"/>
            <a:ext cx="4625975" cy="419100"/>
          </a:xfrm>
        </p:spPr>
        <p:txBody>
          <a:bodyPr/>
          <a:lstStyle>
            <a:lvl1pPr>
              <a:defRPr b="1">
                <a:solidFill>
                  <a:schemeClr val="accent1"/>
                </a:solidFill>
              </a:defRPr>
            </a:lvl1pPr>
          </a:lstStyle>
          <a:p>
            <a:pPr lvl="0"/>
            <a:r>
              <a:rPr lang="de-DE" dirty="0" err="1"/>
              <a:t>STRENGTH</a:t>
            </a:r>
            <a:r>
              <a:rPr lang="de-DE" dirty="0"/>
              <a:t> / STÄRKEN</a:t>
            </a:r>
          </a:p>
        </p:txBody>
      </p:sp>
      <p:sp>
        <p:nvSpPr>
          <p:cNvPr id="42" name="Textplatzhalter 40"/>
          <p:cNvSpPr>
            <a:spLocks noGrp="1"/>
          </p:cNvSpPr>
          <p:nvPr>
            <p:ph type="body" sz="quarter" idx="11" hasCustomPrompt="1"/>
          </p:nvPr>
        </p:nvSpPr>
        <p:spPr>
          <a:xfrm>
            <a:off x="6782957" y="1247857"/>
            <a:ext cx="4625975" cy="419100"/>
          </a:xfrm>
        </p:spPr>
        <p:txBody>
          <a:bodyPr/>
          <a:lstStyle>
            <a:lvl1pPr algn="r">
              <a:defRPr b="1">
                <a:solidFill>
                  <a:schemeClr val="accent4"/>
                </a:solidFill>
              </a:defRPr>
            </a:lvl1pPr>
          </a:lstStyle>
          <a:p>
            <a:pPr lvl="0"/>
            <a:r>
              <a:rPr lang="de-DE" dirty="0" err="1"/>
              <a:t>WEAKNESS</a:t>
            </a:r>
            <a:r>
              <a:rPr lang="de-DE" dirty="0"/>
              <a:t> / SCHWÄCHEN</a:t>
            </a:r>
          </a:p>
        </p:txBody>
      </p:sp>
      <p:sp>
        <p:nvSpPr>
          <p:cNvPr id="43" name="Textplatzhalter 40"/>
          <p:cNvSpPr>
            <a:spLocks noGrp="1"/>
          </p:cNvSpPr>
          <p:nvPr>
            <p:ph type="body" sz="quarter" idx="12" hasCustomPrompt="1"/>
          </p:nvPr>
        </p:nvSpPr>
        <p:spPr>
          <a:xfrm>
            <a:off x="751617" y="3827108"/>
            <a:ext cx="4625975" cy="419100"/>
          </a:xfrm>
        </p:spPr>
        <p:txBody>
          <a:bodyPr/>
          <a:lstStyle>
            <a:lvl1pPr>
              <a:defRPr b="1">
                <a:solidFill>
                  <a:schemeClr val="accent2"/>
                </a:solidFill>
              </a:defRPr>
            </a:lvl1pPr>
          </a:lstStyle>
          <a:p>
            <a:pPr lvl="0"/>
            <a:r>
              <a:rPr lang="de-DE" dirty="0" err="1"/>
              <a:t>OPPORTUNITY</a:t>
            </a:r>
            <a:r>
              <a:rPr lang="de-DE" dirty="0"/>
              <a:t> / CHANCEN</a:t>
            </a:r>
          </a:p>
        </p:txBody>
      </p:sp>
      <p:sp>
        <p:nvSpPr>
          <p:cNvPr id="44" name="Textplatzhalter 40"/>
          <p:cNvSpPr>
            <a:spLocks noGrp="1"/>
          </p:cNvSpPr>
          <p:nvPr>
            <p:ph type="body" sz="quarter" idx="13" hasCustomPrompt="1"/>
          </p:nvPr>
        </p:nvSpPr>
        <p:spPr>
          <a:xfrm>
            <a:off x="6799161" y="3827108"/>
            <a:ext cx="4625975" cy="419100"/>
          </a:xfrm>
        </p:spPr>
        <p:txBody>
          <a:bodyPr/>
          <a:lstStyle>
            <a:lvl1pPr algn="r">
              <a:defRPr b="1"/>
            </a:lvl1pPr>
          </a:lstStyle>
          <a:p>
            <a:pPr lvl="0"/>
            <a:r>
              <a:rPr lang="de-DE" dirty="0" err="1"/>
              <a:t>THREAT</a:t>
            </a:r>
            <a:r>
              <a:rPr lang="de-DE" dirty="0"/>
              <a:t> / RISIKEN</a:t>
            </a:r>
          </a:p>
        </p:txBody>
      </p:sp>
      <p:sp>
        <p:nvSpPr>
          <p:cNvPr id="46" name="Textplatzhalter 45"/>
          <p:cNvSpPr>
            <a:spLocks noGrp="1"/>
          </p:cNvSpPr>
          <p:nvPr>
            <p:ph type="body" sz="quarter" idx="14"/>
          </p:nvPr>
        </p:nvSpPr>
        <p:spPr>
          <a:xfrm>
            <a:off x="735013" y="1698447"/>
            <a:ext cx="5279902" cy="1984554"/>
          </a:xfrm>
        </p:spPr>
        <p:txBody>
          <a:bodyPr/>
          <a:lstStyle>
            <a:lvl1pPr marL="136525" indent="-136525">
              <a:spcBef>
                <a:spcPts val="0"/>
              </a:spcBef>
              <a:spcAft>
                <a:spcPts val="200"/>
              </a:spcAft>
              <a:buClr>
                <a:schemeClr val="accent1"/>
              </a:buClr>
              <a:buFont typeface="Arial" panose="020B0604020202020204" pitchFamily="34" charset="0"/>
              <a:buChar char="•"/>
              <a:defRPr sz="1200"/>
            </a:lvl1pPr>
            <a:lvl2pPr marL="136525" indent="-136525">
              <a:spcBef>
                <a:spcPts val="0"/>
              </a:spcBef>
              <a:spcAft>
                <a:spcPts val="200"/>
              </a:spcAft>
              <a:buClr>
                <a:schemeClr val="accent1"/>
              </a:buClr>
              <a:buFont typeface="Arial" panose="020B0604020202020204" pitchFamily="34" charset="0"/>
              <a:buChar char="•"/>
              <a:defRPr sz="1200"/>
            </a:lvl2pPr>
            <a:lvl3pPr marL="136525" indent="-136525">
              <a:spcBef>
                <a:spcPts val="0"/>
              </a:spcBef>
              <a:spcAft>
                <a:spcPts val="200"/>
              </a:spcAft>
              <a:buClr>
                <a:schemeClr val="accent1"/>
              </a:buClr>
              <a:buFont typeface="Arial" panose="020B0604020202020204" pitchFamily="34" charset="0"/>
              <a:buChar char="•"/>
              <a:defRPr sz="1200"/>
            </a:lvl3pPr>
            <a:lvl4pPr marL="136525" indent="-136525">
              <a:spcBef>
                <a:spcPts val="0"/>
              </a:spcBef>
              <a:spcAft>
                <a:spcPts val="200"/>
              </a:spcAft>
              <a:buClr>
                <a:schemeClr val="accent1"/>
              </a:buClr>
              <a:buFont typeface="Arial" panose="020B0604020202020204" pitchFamily="34" charset="0"/>
              <a:buChar char="•"/>
              <a:defRPr sz="1200"/>
            </a:lvl4pPr>
            <a:lvl5pPr marL="136525" indent="-136525">
              <a:spcBef>
                <a:spcPts val="0"/>
              </a:spcBef>
              <a:spcAft>
                <a:spcPts val="200"/>
              </a:spcAft>
              <a:buClr>
                <a:schemeClr val="accent1"/>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Textplatzhalter 45"/>
          <p:cNvSpPr>
            <a:spLocks noGrp="1"/>
          </p:cNvSpPr>
          <p:nvPr>
            <p:ph type="body" sz="quarter" idx="15"/>
          </p:nvPr>
        </p:nvSpPr>
        <p:spPr>
          <a:xfrm>
            <a:off x="735013" y="4269623"/>
            <a:ext cx="5279902" cy="1984554"/>
          </a:xfrm>
        </p:spPr>
        <p:txBody>
          <a:bodyPr/>
          <a:lstStyle>
            <a:lvl1pPr marL="136525" indent="-136525">
              <a:spcBef>
                <a:spcPts val="0"/>
              </a:spcBef>
              <a:spcAft>
                <a:spcPts val="200"/>
              </a:spcAft>
              <a:buClr>
                <a:schemeClr val="accent2"/>
              </a:buClr>
              <a:buFont typeface="Arial" panose="020B0604020202020204" pitchFamily="34" charset="0"/>
              <a:buChar char="•"/>
              <a:defRPr sz="1200"/>
            </a:lvl1pPr>
            <a:lvl2pPr marL="136525" indent="-136525">
              <a:spcBef>
                <a:spcPts val="0"/>
              </a:spcBef>
              <a:spcAft>
                <a:spcPts val="200"/>
              </a:spcAft>
              <a:buClr>
                <a:schemeClr val="accent2"/>
              </a:buClr>
              <a:buFont typeface="Arial" panose="020B0604020202020204" pitchFamily="34" charset="0"/>
              <a:buChar char="•"/>
              <a:defRPr sz="1200"/>
            </a:lvl2pPr>
            <a:lvl3pPr marL="136525" indent="-136525">
              <a:spcBef>
                <a:spcPts val="0"/>
              </a:spcBef>
              <a:spcAft>
                <a:spcPts val="200"/>
              </a:spcAft>
              <a:buClr>
                <a:schemeClr val="accent2"/>
              </a:buClr>
              <a:buFont typeface="Arial" panose="020B0604020202020204" pitchFamily="34" charset="0"/>
              <a:buChar char="•"/>
              <a:defRPr sz="1200"/>
            </a:lvl3pPr>
            <a:lvl4pPr marL="136525" indent="-136525">
              <a:spcBef>
                <a:spcPts val="0"/>
              </a:spcBef>
              <a:spcAft>
                <a:spcPts val="200"/>
              </a:spcAft>
              <a:buClr>
                <a:schemeClr val="accent2"/>
              </a:buClr>
              <a:buFont typeface="Arial" panose="020B0604020202020204" pitchFamily="34" charset="0"/>
              <a:buChar char="•"/>
              <a:defRPr sz="1200"/>
            </a:lvl4pPr>
            <a:lvl5pPr marL="136525" indent="-136525">
              <a:spcBef>
                <a:spcPts val="0"/>
              </a:spcBef>
              <a:spcAft>
                <a:spcPts val="200"/>
              </a:spcAft>
              <a:buClr>
                <a:schemeClr val="accent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8" name="Textplatzhalter 45"/>
          <p:cNvSpPr>
            <a:spLocks noGrp="1"/>
          </p:cNvSpPr>
          <p:nvPr>
            <p:ph type="body" sz="quarter" idx="16"/>
          </p:nvPr>
        </p:nvSpPr>
        <p:spPr>
          <a:xfrm>
            <a:off x="6170039" y="1698447"/>
            <a:ext cx="5279902" cy="1984554"/>
          </a:xfrm>
        </p:spPr>
        <p:txBody>
          <a:bodyPr/>
          <a:lstStyle>
            <a:lvl1pPr marL="136525" indent="-136525" algn="l">
              <a:spcBef>
                <a:spcPts val="0"/>
              </a:spcBef>
              <a:spcAft>
                <a:spcPts val="200"/>
              </a:spcAft>
              <a:buClr>
                <a:schemeClr val="accent4"/>
              </a:buClr>
              <a:buFont typeface="Arial" panose="020B0604020202020204" pitchFamily="34" charset="0"/>
              <a:buChar char="•"/>
              <a:defRPr sz="1200"/>
            </a:lvl1pPr>
            <a:lvl2pPr marL="136525" indent="-136525" algn="l">
              <a:spcBef>
                <a:spcPts val="0"/>
              </a:spcBef>
              <a:spcAft>
                <a:spcPts val="200"/>
              </a:spcAft>
              <a:buClr>
                <a:schemeClr val="accent4"/>
              </a:buClr>
              <a:buFont typeface="Arial" panose="020B0604020202020204" pitchFamily="34" charset="0"/>
              <a:buChar char="•"/>
              <a:defRPr sz="1200"/>
            </a:lvl2pPr>
            <a:lvl3pPr marL="136525" indent="-136525" algn="l">
              <a:spcBef>
                <a:spcPts val="0"/>
              </a:spcBef>
              <a:spcAft>
                <a:spcPts val="200"/>
              </a:spcAft>
              <a:buClr>
                <a:schemeClr val="accent4"/>
              </a:buClr>
              <a:buFont typeface="Arial" panose="020B0604020202020204" pitchFamily="34" charset="0"/>
              <a:buChar char="•"/>
              <a:defRPr sz="1200"/>
            </a:lvl3pPr>
            <a:lvl4pPr marL="136525" indent="-136525" algn="l">
              <a:spcBef>
                <a:spcPts val="0"/>
              </a:spcBef>
              <a:spcAft>
                <a:spcPts val="200"/>
              </a:spcAft>
              <a:buClr>
                <a:schemeClr val="accent4"/>
              </a:buClr>
              <a:buFont typeface="Arial" panose="020B0604020202020204" pitchFamily="34" charset="0"/>
              <a:buChar char="•"/>
              <a:defRPr sz="1200"/>
            </a:lvl4pPr>
            <a:lvl5pPr marL="136525" indent="-136525" algn="l">
              <a:spcBef>
                <a:spcPts val="0"/>
              </a:spcBef>
              <a:spcAft>
                <a:spcPts val="200"/>
              </a:spcAft>
              <a:buClr>
                <a:schemeClr val="accent4"/>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9" name="Textplatzhalter 45"/>
          <p:cNvSpPr>
            <a:spLocks noGrp="1"/>
          </p:cNvSpPr>
          <p:nvPr>
            <p:ph type="body" sz="quarter" idx="17"/>
          </p:nvPr>
        </p:nvSpPr>
        <p:spPr>
          <a:xfrm>
            <a:off x="6170039" y="4269623"/>
            <a:ext cx="5279902" cy="1984554"/>
          </a:xfrm>
        </p:spPr>
        <p:txBody>
          <a:bodyPr/>
          <a:lstStyle>
            <a:lvl1pPr marL="136525" indent="-136525" algn="l">
              <a:spcBef>
                <a:spcPts val="0"/>
              </a:spcBef>
              <a:spcAft>
                <a:spcPts val="200"/>
              </a:spcAft>
              <a:buClr>
                <a:schemeClr val="tx2"/>
              </a:buClr>
              <a:buFont typeface="Arial" panose="020B0604020202020204" pitchFamily="34" charset="0"/>
              <a:buChar char="•"/>
              <a:defRPr sz="1200"/>
            </a:lvl1pPr>
            <a:lvl2pPr marL="136525" indent="-136525" algn="l">
              <a:spcBef>
                <a:spcPts val="0"/>
              </a:spcBef>
              <a:spcAft>
                <a:spcPts val="200"/>
              </a:spcAft>
              <a:buClr>
                <a:schemeClr val="tx2"/>
              </a:buClr>
              <a:buFont typeface="Arial" panose="020B0604020202020204" pitchFamily="34" charset="0"/>
              <a:buChar char="•"/>
              <a:defRPr sz="1200"/>
            </a:lvl2pPr>
            <a:lvl3pPr marL="136525" indent="-136525" algn="l">
              <a:spcBef>
                <a:spcPts val="0"/>
              </a:spcBef>
              <a:spcAft>
                <a:spcPts val="200"/>
              </a:spcAft>
              <a:buClr>
                <a:schemeClr val="tx2"/>
              </a:buClr>
              <a:buFont typeface="Arial" panose="020B0604020202020204" pitchFamily="34" charset="0"/>
              <a:buChar char="•"/>
              <a:defRPr sz="1200"/>
            </a:lvl3pPr>
            <a:lvl4pPr marL="136525" indent="-136525" algn="l">
              <a:spcBef>
                <a:spcPts val="0"/>
              </a:spcBef>
              <a:spcAft>
                <a:spcPts val="200"/>
              </a:spcAft>
              <a:buClr>
                <a:schemeClr val="tx2"/>
              </a:buClr>
              <a:buFont typeface="Arial" panose="020B0604020202020204" pitchFamily="34" charset="0"/>
              <a:buChar char="•"/>
              <a:defRPr sz="1200"/>
            </a:lvl4pPr>
            <a:lvl5pPr marL="136525" indent="-136525" algn="l">
              <a:spcBef>
                <a:spcPts val="0"/>
              </a:spcBef>
              <a:spcAft>
                <a:spcPts val="200"/>
              </a:spcAft>
              <a:buClr>
                <a:schemeClr val="tx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Rechteck 49"/>
          <p:cNvSpPr/>
          <p:nvPr/>
        </p:nvSpPr>
        <p:spPr>
          <a:xfrm rot="16200000">
            <a:off x="-263190" y="2271982"/>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INTERN</a:t>
            </a:r>
          </a:p>
        </p:txBody>
      </p:sp>
      <p:sp>
        <p:nvSpPr>
          <p:cNvPr id="51" name="Rechteck 50"/>
          <p:cNvSpPr/>
          <p:nvPr/>
        </p:nvSpPr>
        <p:spPr>
          <a:xfrm rot="16200000">
            <a:off x="-263190" y="4736063"/>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EXTERN</a:t>
            </a:r>
          </a:p>
        </p:txBody>
      </p:sp>
    </p:spTree>
    <p:extLst>
      <p:ext uri="{BB962C8B-B14F-4D97-AF65-F5344CB8AC3E}">
        <p14:creationId xmlns:p14="http://schemas.microsoft.com/office/powerpoint/2010/main" val="2336883563"/>
      </p:ext>
    </p:extLst>
  </p:cSld>
  <p:clrMapOvr>
    <a:masterClrMapping/>
  </p:clrMapOvr>
  <p:transition spd="med">
    <p:fade/>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Überschriftsfolie_Bild">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0"/>
            <a:ext cx="12192000" cy="6857999"/>
          </a:xfrm>
          <a:prstGeom prst="rect">
            <a:avLst/>
          </a:prstGeom>
        </p:spPr>
        <p:txBody>
          <a:bodyPr lIns="180000" anchor="ctr" anchorCtr="0"/>
          <a:lstStyle>
            <a:lvl1pPr marL="0" indent="0">
              <a:buNone/>
              <a:defRPr sz="2400">
                <a:latin typeface="Segoe UI" panose="020B0502040204020203" pitchFamily="34" charset="0"/>
                <a:cs typeface="Segoe UI" panose="020B0502040204020203" pitchFamily="34" charset="0"/>
              </a:defRPr>
            </a:lvl1pPr>
          </a:lstStyle>
          <a:p>
            <a:pPr lvl="0"/>
            <a:r>
              <a:rPr lang="de-DE" noProof="0" smtClean="0"/>
              <a:t>Bild durch Klicken auf Symbol hinzufügen</a:t>
            </a:r>
            <a:endParaRPr lang="de-DE" noProof="0" dirty="0"/>
          </a:p>
        </p:txBody>
      </p:sp>
      <p:sp>
        <p:nvSpPr>
          <p:cNvPr id="4" name="Textplatzhalter 3"/>
          <p:cNvSpPr>
            <a:spLocks noGrp="1"/>
          </p:cNvSpPr>
          <p:nvPr>
            <p:ph type="body" sz="quarter" idx="11"/>
          </p:nvPr>
        </p:nvSpPr>
        <p:spPr>
          <a:xfrm>
            <a:off x="0" y="2776979"/>
            <a:ext cx="5263978" cy="1304043"/>
          </a:xfrm>
          <a:prstGeom prst="rect">
            <a:avLst/>
          </a:prstGeom>
        </p:spPr>
        <p:txBody>
          <a:bodyPr lIns="324000" anchor="ctr"/>
          <a:lstStyle>
            <a:lvl1pPr marL="0" indent="0">
              <a:buNone/>
              <a:defRPr sz="2400">
                <a:latin typeface="Segoe UI" panose="020B0502040204020203" pitchFamily="34" charset="0"/>
                <a:cs typeface="Segoe UI" panose="020B0502040204020203" pitchFamily="34" charset="0"/>
              </a:defRPr>
            </a:lvl1pPr>
            <a:lvl2pPr marL="457312" indent="0">
              <a:buNone/>
              <a:defRPr/>
            </a:lvl2pPr>
            <a:lvl3pPr marL="914624" indent="0">
              <a:buNone/>
              <a:defRPr/>
            </a:lvl3pPr>
            <a:lvl4pPr marL="1371935" indent="0">
              <a:buNone/>
              <a:defRPr/>
            </a:lvl4pPr>
            <a:lvl5pPr marL="1829247" indent="0">
              <a:buNone/>
              <a:defRPr/>
            </a:lvl5pPr>
          </a:lstStyle>
          <a:p>
            <a:pPr lvl="0"/>
            <a:r>
              <a:rPr lang="de-DE" smtClean="0"/>
              <a:t>Formatvorlagen des Textmasters bearbeiten</a:t>
            </a:r>
          </a:p>
        </p:txBody>
      </p:sp>
      <p:sp>
        <p:nvSpPr>
          <p:cNvPr id="20" name="Rectangle 6"/>
          <p:cNvSpPr>
            <a:spLocks noChangeArrowheads="1"/>
          </p:cNvSpPr>
          <p:nvPr/>
        </p:nvSpPr>
        <p:spPr bwMode="auto">
          <a:xfrm>
            <a:off x="11190908" y="6528632"/>
            <a:ext cx="617289" cy="24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459" tIns="51229" rIns="102459" bIns="51229">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r" eaLnBrk="1" fontAlgn="auto" hangingPunct="1">
              <a:spcBef>
                <a:spcPts val="0"/>
              </a:spcBef>
              <a:spcAft>
                <a:spcPts val="0"/>
              </a:spcAft>
              <a:defRPr/>
            </a:pPr>
            <a:r>
              <a:rPr lang="de-DE" altLang="de-DE" sz="900" dirty="0">
                <a:solidFill>
                  <a:srgbClr val="6A6D6F"/>
                </a:solidFill>
                <a:latin typeface="Segoe UI" panose="020B0502040204020203" pitchFamily="34" charset="0"/>
                <a:cs typeface="Segoe UI" panose="020B0502040204020203" pitchFamily="34" charset="0"/>
              </a:rPr>
              <a:t>Nr. </a:t>
            </a:r>
            <a:fld id="{4A41E24B-A3D5-4FCA-858C-EDD3F25B3CC7}" type="slidenum">
              <a:rPr lang="de-DE" altLang="de-DE" sz="900">
                <a:solidFill>
                  <a:srgbClr val="6A6D6F"/>
                </a:solidFill>
                <a:latin typeface="Segoe UI" panose="020B0502040204020203" pitchFamily="34" charset="0"/>
                <a:cs typeface="Segoe UI" panose="020B0502040204020203" pitchFamily="34" charset="0"/>
              </a:rPr>
              <a:pPr algn="r" eaLnBrk="1" fontAlgn="auto" hangingPunct="1">
                <a:spcBef>
                  <a:spcPts val="0"/>
                </a:spcBef>
                <a:spcAft>
                  <a:spcPts val="0"/>
                </a:spcAft>
                <a:defRPr/>
              </a:pPr>
              <a:t>‹Nr.›</a:t>
            </a:fld>
            <a:endParaRPr lang="de-DE" altLang="de-DE" sz="900" dirty="0">
              <a:solidFill>
                <a:srgbClr val="6A6D6F"/>
              </a:solidFill>
              <a:latin typeface="Segoe UI" panose="020B0502040204020203" pitchFamily="34" charset="0"/>
              <a:cs typeface="Segoe UI" panose="020B0502040204020203" pitchFamily="34" charset="0"/>
            </a:endParaRPr>
          </a:p>
        </p:txBody>
      </p:sp>
      <p:sp>
        <p:nvSpPr>
          <p:cNvPr id="21" name="Textfeld 20"/>
          <p:cNvSpPr txBox="1"/>
          <p:nvPr/>
        </p:nvSpPr>
        <p:spPr>
          <a:xfrm>
            <a:off x="594295" y="65420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rgbClr val="0FB869"/>
                </a:solidFill>
                <a:latin typeface="Segoe UI" panose="020B0502040204020203" pitchFamily="34" charset="0"/>
                <a:cs typeface="Segoe UI" panose="020B0502040204020203" pitchFamily="34" charset="0"/>
              </a:rPr>
              <a:t>baudatenonline.de</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354" y="342270"/>
            <a:ext cx="1734357" cy="288000"/>
          </a:xfrm>
          <a:prstGeom prst="rect">
            <a:avLst/>
          </a:prstGeom>
        </p:spPr>
      </p:pic>
    </p:spTree>
    <p:extLst>
      <p:ext uri="{BB962C8B-B14F-4D97-AF65-F5344CB8AC3E}">
        <p14:creationId xmlns:p14="http://schemas.microsoft.com/office/powerpoint/2010/main" val="2987401804"/>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Diagramm pur mit Tabelle unten">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143000"/>
            <a:ext cx="10682720" cy="4554538"/>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10665980" cy="599440"/>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620399000"/>
      </p:ext>
    </p:extLst>
  </p:cSld>
  <p:clrMapOvr>
    <a:masterClrMapping/>
  </p:clrMapOvr>
  <p:transition spd="med">
    <p:fade/>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4-Felder-Diagramm">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feld 2"/>
          <p:cNvSpPr txBox="1"/>
          <p:nvPr/>
        </p:nvSpPr>
        <p:spPr>
          <a:xfrm rot="16200000">
            <a:off x="14209" y="3333157"/>
            <a:ext cx="868828" cy="215444"/>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Bewertung</a:t>
            </a:r>
          </a:p>
        </p:txBody>
      </p:sp>
      <p:sp>
        <p:nvSpPr>
          <p:cNvPr id="4" name="Textfeld 3"/>
          <p:cNvSpPr txBox="1"/>
          <p:nvPr/>
        </p:nvSpPr>
        <p:spPr>
          <a:xfrm>
            <a:off x="314773" y="1062628"/>
            <a:ext cx="267702" cy="215444"/>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gut</a:t>
            </a:r>
          </a:p>
        </p:txBody>
      </p:sp>
      <p:sp>
        <p:nvSpPr>
          <p:cNvPr id="5" name="Textfeld 4"/>
          <p:cNvSpPr txBox="1"/>
          <p:nvPr/>
        </p:nvSpPr>
        <p:spPr>
          <a:xfrm>
            <a:off x="133633" y="5778330"/>
            <a:ext cx="629980" cy="430887"/>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weniger</a:t>
            </a:r>
            <a:br>
              <a:rPr lang="de-DE" sz="1400" dirty="0">
                <a:solidFill>
                  <a:srgbClr val="3F3F3F"/>
                </a:solidFill>
                <a:latin typeface="Segoe UI" panose="020B0502040204020203" pitchFamily="34" charset="0"/>
                <a:cs typeface="Segoe UI" panose="020B0502040204020203" pitchFamily="34" charset="0"/>
              </a:rPr>
            </a:br>
            <a:r>
              <a:rPr lang="de-DE" sz="1400" dirty="0">
                <a:solidFill>
                  <a:srgbClr val="3F3F3F"/>
                </a:solidFill>
                <a:latin typeface="Segoe UI" panose="020B0502040204020203" pitchFamily="34" charset="0"/>
                <a:cs typeface="Segoe UI" panose="020B0502040204020203" pitchFamily="34" charset="0"/>
              </a:rPr>
              <a:t>gut</a:t>
            </a:r>
          </a:p>
        </p:txBody>
      </p:sp>
      <p:sp>
        <p:nvSpPr>
          <p:cNvPr id="6" name="Textfeld 5"/>
          <p:cNvSpPr txBox="1"/>
          <p:nvPr/>
        </p:nvSpPr>
        <p:spPr>
          <a:xfrm>
            <a:off x="4362559" y="6335252"/>
            <a:ext cx="3581438" cy="307777"/>
          </a:xfrm>
          <a:prstGeom prst="rect">
            <a:avLst/>
          </a:prstGeom>
          <a:noFill/>
        </p:spPr>
        <p:txBody>
          <a:bodyPr wrap="square" rtlCol="0">
            <a:spAutoFit/>
          </a:bodyPr>
          <a:lstStyle/>
          <a:p>
            <a:pPr algn="ctr"/>
            <a:r>
              <a:rPr lang="de-DE" sz="1400" dirty="0">
                <a:solidFill>
                  <a:srgbClr val="3F3F3F"/>
                </a:solidFill>
                <a:latin typeface="Segoe UI" panose="020B0502040204020203" pitchFamily="34" charset="0"/>
                <a:cs typeface="Segoe UI" panose="020B0502040204020203" pitchFamily="34" charset="0"/>
              </a:rPr>
              <a:t>Bedeutung Kundensicht</a:t>
            </a:r>
          </a:p>
        </p:txBody>
      </p:sp>
      <p:sp>
        <p:nvSpPr>
          <p:cNvPr id="7" name="Textfeld 6"/>
          <p:cNvSpPr txBox="1"/>
          <p:nvPr/>
        </p:nvSpPr>
        <p:spPr>
          <a:xfrm>
            <a:off x="849608" y="6335252"/>
            <a:ext cx="1391163" cy="307777"/>
          </a:xfrm>
          <a:prstGeom prst="rect">
            <a:avLst/>
          </a:prstGeom>
          <a:noFill/>
        </p:spPr>
        <p:txBody>
          <a:bodyPr wrap="square" rtlCol="0">
            <a:spAutoFit/>
          </a:bodyPr>
          <a:lstStyle/>
          <a:p>
            <a:r>
              <a:rPr lang="de-DE" sz="1400" dirty="0">
                <a:solidFill>
                  <a:srgbClr val="3F3F3F"/>
                </a:solidFill>
                <a:latin typeface="Segoe UI" panose="020B0502040204020203" pitchFamily="34" charset="0"/>
                <a:cs typeface="Segoe UI" panose="020B0502040204020203" pitchFamily="34" charset="0"/>
              </a:rPr>
              <a:t>unwichtig</a:t>
            </a:r>
          </a:p>
        </p:txBody>
      </p:sp>
      <p:sp>
        <p:nvSpPr>
          <p:cNvPr id="8" name="Textfeld 7"/>
          <p:cNvSpPr txBox="1"/>
          <p:nvPr/>
        </p:nvSpPr>
        <p:spPr>
          <a:xfrm>
            <a:off x="9005421" y="6335252"/>
            <a:ext cx="1958829" cy="307777"/>
          </a:xfrm>
          <a:prstGeom prst="rect">
            <a:avLst/>
          </a:prstGeom>
          <a:noFill/>
        </p:spPr>
        <p:txBody>
          <a:bodyPr wrap="square" rtlCol="0">
            <a:spAutoFit/>
          </a:bodyPr>
          <a:lstStyle/>
          <a:p>
            <a:pPr algn="r"/>
            <a:r>
              <a:rPr lang="de-DE" sz="1400" dirty="0">
                <a:solidFill>
                  <a:srgbClr val="3F3F3F"/>
                </a:solidFill>
                <a:latin typeface="Segoe UI" panose="020B0502040204020203" pitchFamily="34" charset="0"/>
                <a:cs typeface="Segoe UI" panose="020B0502040204020203" pitchFamily="34" charset="0"/>
              </a:rPr>
              <a:t> sehr wichtig</a:t>
            </a:r>
          </a:p>
        </p:txBody>
      </p:sp>
      <p:sp>
        <p:nvSpPr>
          <p:cNvPr id="9" name="Rechteck 8"/>
          <p:cNvSpPr/>
          <p:nvPr userDrawn="1"/>
        </p:nvSpPr>
        <p:spPr>
          <a:xfrm>
            <a:off x="504096" y="6375272"/>
            <a:ext cx="1924096" cy="481024"/>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Tree>
    <p:extLst>
      <p:ext uri="{BB962C8B-B14F-4D97-AF65-F5344CB8AC3E}">
        <p14:creationId xmlns:p14="http://schemas.microsoft.com/office/powerpoint/2010/main" val="2431164593"/>
      </p:ext>
    </p:extLst>
  </p:cSld>
  <p:clrMapOvr>
    <a:masterClrMapping/>
  </p:clrMapOvr>
  <p:transition spd="med">
    <p:fade/>
  </p:transition>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55513004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Bild-Analys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125051"/>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6478335" y="2085046"/>
            <a:ext cx="4895850" cy="2828925"/>
          </a:xfrm>
        </p:spPr>
        <p:txBody>
          <a:bodyPr/>
          <a:lstStyle/>
          <a:p>
            <a:r>
              <a:rPr lang="de-DE" smtClean="0"/>
              <a:t>Bild durch Klicken auf Symbol hinzufügen</a:t>
            </a:r>
            <a:endParaRPr lang="de-DE"/>
          </a:p>
        </p:txBody>
      </p:sp>
      <p:sp>
        <p:nvSpPr>
          <p:cNvPr id="6" name="Textplatzhalter 5"/>
          <p:cNvSpPr>
            <a:spLocks noGrp="1"/>
          </p:cNvSpPr>
          <p:nvPr>
            <p:ph type="body" sz="quarter" idx="13"/>
          </p:nvPr>
        </p:nvSpPr>
        <p:spPr>
          <a:xfrm>
            <a:off x="6478587" y="4990886"/>
            <a:ext cx="4895597" cy="230270"/>
          </a:xfrm>
        </p:spPr>
        <p:txBody>
          <a:bodyPr anchor="t"/>
          <a:lstStyle>
            <a:lvl1pPr>
              <a:defRPr sz="800"/>
            </a:lvl1pPr>
            <a:lvl2pPr>
              <a:defRPr sz="800"/>
            </a:lvl2pPr>
            <a:lvl3pPr>
              <a:defRPr sz="800"/>
            </a:lvl3pPr>
            <a:lvl4pPr>
              <a:defRPr sz="800"/>
            </a:lvl4pPr>
            <a:lvl5pPr>
              <a:defRPr sz="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4"/>
          </p:nvPr>
        </p:nvSpPr>
        <p:spPr>
          <a:xfrm>
            <a:off x="690563" y="2084388"/>
            <a:ext cx="5137150" cy="4281487"/>
          </a:xfrm>
        </p:spPr>
        <p:txBody>
          <a:bodyPr/>
          <a:lstStyle>
            <a:lvl1pPr marL="285750" indent="-285750">
              <a:buClr>
                <a:schemeClr val="accent1"/>
              </a:buClr>
              <a:buFont typeface="Arial" panose="020B0604020202020204" pitchFamily="34" charset="0"/>
              <a:buChar char="•"/>
              <a:defRPr sz="1400"/>
            </a:lvl1pPr>
            <a:lvl2pPr marL="285750" indent="-285750">
              <a:buClr>
                <a:schemeClr val="accent1"/>
              </a:buClr>
              <a:buFont typeface="Arial" panose="020B0604020202020204" pitchFamily="34" charset="0"/>
              <a:buChar char="•"/>
              <a:defRPr sz="1400"/>
            </a:lvl2pPr>
            <a:lvl3pPr marL="285750" indent="-285750">
              <a:buClr>
                <a:schemeClr val="accent1"/>
              </a:buClr>
              <a:buFont typeface="Arial" panose="020B0604020202020204" pitchFamily="34" charset="0"/>
              <a:buChar char="•"/>
              <a:defRPr sz="1400"/>
            </a:lvl3pPr>
            <a:lvl4pPr marL="285750" indent="-285750">
              <a:buClr>
                <a:schemeClr val="accent1"/>
              </a:buClr>
              <a:buFont typeface="Arial" panose="020B0604020202020204" pitchFamily="34" charset="0"/>
              <a:buChar char="•"/>
              <a:defRPr sz="1400"/>
            </a:lvl4pPr>
            <a:lvl5pPr marL="171450" indent="-171450">
              <a:buClr>
                <a:schemeClr val="accent1"/>
              </a:buClr>
              <a:buFont typeface="Arial" panose="020B0604020202020204" pitchFamily="34" charset="0"/>
              <a:buChar cha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3192342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Eisberg">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5" name="Group 3">
            <a:extLst>
              <a:ext uri="{FF2B5EF4-FFF2-40B4-BE49-F238E27FC236}">
                <a16:creationId xmlns:a16="http://schemas.microsoft.com/office/drawing/2014/main" id="{C6DF016A-1774-DF4E-8915-8CC56C991F0E}"/>
              </a:ext>
            </a:extLst>
          </p:cNvPr>
          <p:cNvGrpSpPr/>
          <p:nvPr>
            <p:custDataLst>
              <p:tags r:id="rId2"/>
            </p:custDataLst>
          </p:nvPr>
        </p:nvGrpSpPr>
        <p:grpSpPr>
          <a:xfrm>
            <a:off x="4666036" y="1348056"/>
            <a:ext cx="2859930" cy="5060049"/>
            <a:chOff x="1314450" y="1527174"/>
            <a:chExt cx="3514725" cy="5061367"/>
          </a:xfrm>
        </p:grpSpPr>
        <p:sp>
          <p:nvSpPr>
            <p:cNvPr id="6" name="Freeform 5">
              <a:extLst>
                <a:ext uri="{FF2B5EF4-FFF2-40B4-BE49-F238E27FC236}">
                  <a16:creationId xmlns:a16="http://schemas.microsoft.com/office/drawing/2014/main" id="{CF591227-295D-9C44-97C9-CD688DB54002}"/>
                </a:ext>
              </a:extLst>
            </p:cNvPr>
            <p:cNvSpPr>
              <a:spLocks/>
            </p:cNvSpPr>
            <p:nvPr/>
          </p:nvSpPr>
          <p:spPr bwMode="auto">
            <a:xfrm>
              <a:off x="1314450" y="1527174"/>
              <a:ext cx="3514725" cy="1751603"/>
            </a:xfrm>
            <a:custGeom>
              <a:avLst/>
              <a:gdLst>
                <a:gd name="T0" fmla="*/ 90 w 1401"/>
                <a:gd name="T1" fmla="*/ 824 h 824"/>
                <a:gd name="T2" fmla="*/ 305 w 1401"/>
                <a:gd name="T3" fmla="*/ 412 h 824"/>
                <a:gd name="T4" fmla="*/ 539 w 1401"/>
                <a:gd name="T5" fmla="*/ 324 h 824"/>
                <a:gd name="T6" fmla="*/ 715 w 1401"/>
                <a:gd name="T7" fmla="*/ 87 h 824"/>
                <a:gd name="T8" fmla="*/ 760 w 1401"/>
                <a:gd name="T9" fmla="*/ 455 h 824"/>
                <a:gd name="T10" fmla="*/ 528 w 1401"/>
                <a:gd name="T11" fmla="*/ 707 h 824"/>
                <a:gd name="T12" fmla="*/ 830 w 1401"/>
                <a:gd name="T13" fmla="*/ 560 h 824"/>
                <a:gd name="T14" fmla="*/ 1071 w 1401"/>
                <a:gd name="T15" fmla="*/ 824 h 824"/>
                <a:gd name="T16" fmla="*/ 1401 w 1401"/>
                <a:gd name="T17" fmla="*/ 824 h 824"/>
                <a:gd name="T18" fmla="*/ 1228 w 1401"/>
                <a:gd name="T19" fmla="*/ 513 h 824"/>
                <a:gd name="T20" fmla="*/ 1039 w 1401"/>
                <a:gd name="T21" fmla="*/ 459 h 824"/>
                <a:gd name="T22" fmla="*/ 709 w 1401"/>
                <a:gd name="T23" fmla="*/ 0 h 824"/>
                <a:gd name="T24" fmla="*/ 519 w 1401"/>
                <a:gd name="T25" fmla="*/ 280 h 824"/>
                <a:gd name="T26" fmla="*/ 290 w 1401"/>
                <a:gd name="T27" fmla="*/ 357 h 824"/>
                <a:gd name="T28" fmla="*/ 0 w 1401"/>
                <a:gd name="T29" fmla="*/ 824 h 824"/>
                <a:gd name="T30" fmla="*/ 90 w 1401"/>
                <a:gd name="T3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1" h="824">
                  <a:moveTo>
                    <a:pt x="90" y="824"/>
                  </a:moveTo>
                  <a:lnTo>
                    <a:pt x="305" y="412"/>
                  </a:lnTo>
                  <a:lnTo>
                    <a:pt x="539" y="324"/>
                  </a:lnTo>
                  <a:lnTo>
                    <a:pt x="715" y="87"/>
                  </a:lnTo>
                  <a:lnTo>
                    <a:pt x="760" y="455"/>
                  </a:lnTo>
                  <a:lnTo>
                    <a:pt x="528" y="707"/>
                  </a:lnTo>
                  <a:lnTo>
                    <a:pt x="830" y="560"/>
                  </a:lnTo>
                  <a:lnTo>
                    <a:pt x="1071" y="824"/>
                  </a:lnTo>
                  <a:lnTo>
                    <a:pt x="1401" y="824"/>
                  </a:lnTo>
                  <a:lnTo>
                    <a:pt x="1228" y="513"/>
                  </a:lnTo>
                  <a:lnTo>
                    <a:pt x="1039" y="459"/>
                  </a:lnTo>
                  <a:lnTo>
                    <a:pt x="709" y="0"/>
                  </a:lnTo>
                  <a:lnTo>
                    <a:pt x="519" y="280"/>
                  </a:lnTo>
                  <a:lnTo>
                    <a:pt x="290" y="357"/>
                  </a:lnTo>
                  <a:lnTo>
                    <a:pt x="0" y="824"/>
                  </a:lnTo>
                  <a:lnTo>
                    <a:pt x="90" y="8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de-DE" sz="3599" dirty="0"/>
            </a:p>
          </p:txBody>
        </p:sp>
        <p:sp>
          <p:nvSpPr>
            <p:cNvPr id="7" name="Freeform 6">
              <a:extLst>
                <a:ext uri="{FF2B5EF4-FFF2-40B4-BE49-F238E27FC236}">
                  <a16:creationId xmlns:a16="http://schemas.microsoft.com/office/drawing/2014/main" id="{F5A178C4-A06E-2347-BF05-F14CC9890D3F}"/>
                </a:ext>
              </a:extLst>
            </p:cNvPr>
            <p:cNvSpPr>
              <a:spLocks/>
            </p:cNvSpPr>
            <p:nvPr/>
          </p:nvSpPr>
          <p:spPr bwMode="auto">
            <a:xfrm>
              <a:off x="1314450" y="3382938"/>
              <a:ext cx="3514725" cy="671731"/>
            </a:xfrm>
            <a:custGeom>
              <a:avLst/>
              <a:gdLst>
                <a:gd name="T0" fmla="*/ 1401 w 1401"/>
                <a:gd name="T1" fmla="*/ 0 h 316"/>
                <a:gd name="T2" fmla="*/ 0 w 1401"/>
                <a:gd name="T3" fmla="*/ 0 h 316"/>
                <a:gd name="T4" fmla="*/ 170 w 1401"/>
                <a:gd name="T5" fmla="*/ 316 h 316"/>
                <a:gd name="T6" fmla="*/ 1295 w 1401"/>
                <a:gd name="T7" fmla="*/ 316 h 316"/>
                <a:gd name="T8" fmla="*/ 1401 w 1401"/>
                <a:gd name="T9" fmla="*/ 0 h 316"/>
              </a:gdLst>
              <a:ahLst/>
              <a:cxnLst>
                <a:cxn ang="0">
                  <a:pos x="T0" y="T1"/>
                </a:cxn>
                <a:cxn ang="0">
                  <a:pos x="T2" y="T3"/>
                </a:cxn>
                <a:cxn ang="0">
                  <a:pos x="T4" y="T5"/>
                </a:cxn>
                <a:cxn ang="0">
                  <a:pos x="T6" y="T7"/>
                </a:cxn>
                <a:cxn ang="0">
                  <a:pos x="T8" y="T9"/>
                </a:cxn>
              </a:cxnLst>
              <a:rect l="0" t="0" r="r" b="b"/>
              <a:pathLst>
                <a:path w="1401" h="316">
                  <a:moveTo>
                    <a:pt x="1401" y="0"/>
                  </a:moveTo>
                  <a:lnTo>
                    <a:pt x="0" y="0"/>
                  </a:lnTo>
                  <a:lnTo>
                    <a:pt x="170" y="316"/>
                  </a:lnTo>
                  <a:lnTo>
                    <a:pt x="1295" y="316"/>
                  </a:lnTo>
                  <a:lnTo>
                    <a:pt x="1401"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8" name="Freeform 7">
              <a:extLst>
                <a:ext uri="{FF2B5EF4-FFF2-40B4-BE49-F238E27FC236}">
                  <a16:creationId xmlns:a16="http://schemas.microsoft.com/office/drawing/2014/main" id="{552F1DBA-01BA-0F4D-8766-27FE952C898A}"/>
                </a:ext>
              </a:extLst>
            </p:cNvPr>
            <p:cNvSpPr>
              <a:spLocks/>
            </p:cNvSpPr>
            <p:nvPr/>
          </p:nvSpPr>
          <p:spPr bwMode="auto">
            <a:xfrm>
              <a:off x="1740933" y="4054669"/>
              <a:ext cx="2822317" cy="654725"/>
            </a:xfrm>
            <a:custGeom>
              <a:avLst/>
              <a:gdLst>
                <a:gd name="T0" fmla="*/ 0 w 1125"/>
                <a:gd name="T1" fmla="*/ 0 h 308"/>
                <a:gd name="T2" fmla="*/ 79 w 1125"/>
                <a:gd name="T3" fmla="*/ 308 h 308"/>
                <a:gd name="T4" fmla="*/ 944 w 1125"/>
                <a:gd name="T5" fmla="*/ 308 h 308"/>
                <a:gd name="T6" fmla="*/ 1041 w 1125"/>
                <a:gd name="T7" fmla="*/ 250 h 308"/>
                <a:gd name="T8" fmla="*/ 1125 w 1125"/>
                <a:gd name="T9" fmla="*/ 0 h 308"/>
                <a:gd name="T10" fmla="*/ 0 w 1125"/>
                <a:gd name="T11" fmla="*/ 0 h 308"/>
              </a:gdLst>
              <a:ahLst/>
              <a:cxnLst>
                <a:cxn ang="0">
                  <a:pos x="T0" y="T1"/>
                </a:cxn>
                <a:cxn ang="0">
                  <a:pos x="T2" y="T3"/>
                </a:cxn>
                <a:cxn ang="0">
                  <a:pos x="T4" y="T5"/>
                </a:cxn>
                <a:cxn ang="0">
                  <a:pos x="T6" y="T7"/>
                </a:cxn>
                <a:cxn ang="0">
                  <a:pos x="T8" y="T9"/>
                </a:cxn>
                <a:cxn ang="0">
                  <a:pos x="T10" y="T11"/>
                </a:cxn>
              </a:cxnLst>
              <a:rect l="0" t="0" r="r" b="b"/>
              <a:pathLst>
                <a:path w="1125" h="308">
                  <a:moveTo>
                    <a:pt x="0" y="0"/>
                  </a:moveTo>
                  <a:lnTo>
                    <a:pt x="79" y="308"/>
                  </a:lnTo>
                  <a:lnTo>
                    <a:pt x="944" y="308"/>
                  </a:lnTo>
                  <a:lnTo>
                    <a:pt x="1041" y="250"/>
                  </a:lnTo>
                  <a:lnTo>
                    <a:pt x="1125" y="0"/>
                  </a:lnTo>
                  <a:lnTo>
                    <a:pt x="0" y="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9" name="Freeform 8">
              <a:extLst>
                <a:ext uri="{FF2B5EF4-FFF2-40B4-BE49-F238E27FC236}">
                  <a16:creationId xmlns:a16="http://schemas.microsoft.com/office/drawing/2014/main" id="{FC3790C1-C3A0-7F48-BD70-57F1B40A78B1}"/>
                </a:ext>
              </a:extLst>
            </p:cNvPr>
            <p:cNvSpPr>
              <a:spLocks/>
            </p:cNvSpPr>
            <p:nvPr/>
          </p:nvSpPr>
          <p:spPr bwMode="auto">
            <a:xfrm>
              <a:off x="1939124" y="4709394"/>
              <a:ext cx="2170048" cy="707869"/>
            </a:xfrm>
            <a:custGeom>
              <a:avLst/>
              <a:gdLst>
                <a:gd name="T0" fmla="*/ 0 w 865"/>
                <a:gd name="T1" fmla="*/ 0 h 333"/>
                <a:gd name="T2" fmla="*/ 68 w 865"/>
                <a:gd name="T3" fmla="*/ 258 h 333"/>
                <a:gd name="T4" fmla="*/ 158 w 865"/>
                <a:gd name="T5" fmla="*/ 218 h 333"/>
                <a:gd name="T6" fmla="*/ 205 w 865"/>
                <a:gd name="T7" fmla="*/ 333 h 333"/>
                <a:gd name="T8" fmla="*/ 769 w 865"/>
                <a:gd name="T9" fmla="*/ 333 h 333"/>
                <a:gd name="T10" fmla="*/ 860 w 865"/>
                <a:gd name="T11" fmla="*/ 2 h 333"/>
                <a:gd name="T12" fmla="*/ 865 w 865"/>
                <a:gd name="T13" fmla="*/ 0 h 333"/>
                <a:gd name="T14" fmla="*/ 0 w 865"/>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33">
                  <a:moveTo>
                    <a:pt x="0" y="0"/>
                  </a:moveTo>
                  <a:lnTo>
                    <a:pt x="68" y="258"/>
                  </a:lnTo>
                  <a:lnTo>
                    <a:pt x="158" y="218"/>
                  </a:lnTo>
                  <a:lnTo>
                    <a:pt x="205" y="333"/>
                  </a:lnTo>
                  <a:lnTo>
                    <a:pt x="769" y="333"/>
                  </a:lnTo>
                  <a:lnTo>
                    <a:pt x="860" y="2"/>
                  </a:lnTo>
                  <a:lnTo>
                    <a:pt x="865" y="0"/>
                  </a:lnTo>
                  <a:lnTo>
                    <a:pt x="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10" name="Freeform 9">
              <a:extLst>
                <a:ext uri="{FF2B5EF4-FFF2-40B4-BE49-F238E27FC236}">
                  <a16:creationId xmlns:a16="http://schemas.microsoft.com/office/drawing/2014/main" id="{C30EE85B-78D0-5F45-97E3-E772C89B4602}"/>
                </a:ext>
              </a:extLst>
            </p:cNvPr>
            <p:cNvSpPr>
              <a:spLocks/>
            </p:cNvSpPr>
            <p:nvPr/>
          </p:nvSpPr>
          <p:spPr bwMode="auto">
            <a:xfrm>
              <a:off x="2453411" y="5413011"/>
              <a:ext cx="1414921" cy="1175530"/>
            </a:xfrm>
            <a:custGeom>
              <a:avLst/>
              <a:gdLst>
                <a:gd name="T0" fmla="*/ 0 w 564"/>
                <a:gd name="T1" fmla="*/ 0 h 553"/>
                <a:gd name="T2" fmla="*/ 225 w 564"/>
                <a:gd name="T3" fmla="*/ 553 h 553"/>
                <a:gd name="T4" fmla="*/ 346 w 564"/>
                <a:gd name="T5" fmla="*/ 213 h 553"/>
                <a:gd name="T6" fmla="*/ 478 w 564"/>
                <a:gd name="T7" fmla="*/ 318 h 553"/>
                <a:gd name="T8" fmla="*/ 564 w 564"/>
                <a:gd name="T9" fmla="*/ 0 h 553"/>
                <a:gd name="T10" fmla="*/ 0 w 564"/>
                <a:gd name="T11" fmla="*/ 0 h 553"/>
              </a:gdLst>
              <a:ahLst/>
              <a:cxnLst>
                <a:cxn ang="0">
                  <a:pos x="T0" y="T1"/>
                </a:cxn>
                <a:cxn ang="0">
                  <a:pos x="T2" y="T3"/>
                </a:cxn>
                <a:cxn ang="0">
                  <a:pos x="T4" y="T5"/>
                </a:cxn>
                <a:cxn ang="0">
                  <a:pos x="T6" y="T7"/>
                </a:cxn>
                <a:cxn ang="0">
                  <a:pos x="T8" y="T9"/>
                </a:cxn>
                <a:cxn ang="0">
                  <a:pos x="T10" y="T11"/>
                </a:cxn>
              </a:cxnLst>
              <a:rect l="0" t="0" r="r" b="b"/>
              <a:pathLst>
                <a:path w="564" h="553">
                  <a:moveTo>
                    <a:pt x="0" y="0"/>
                  </a:moveTo>
                  <a:lnTo>
                    <a:pt x="225" y="553"/>
                  </a:lnTo>
                  <a:lnTo>
                    <a:pt x="346" y="213"/>
                  </a:lnTo>
                  <a:lnTo>
                    <a:pt x="478" y="318"/>
                  </a:lnTo>
                  <a:lnTo>
                    <a:pt x="564" y="0"/>
                  </a:lnTo>
                  <a:lnTo>
                    <a:pt x="0" y="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de-DE" sz="3599" dirty="0"/>
            </a:p>
          </p:txBody>
        </p:sp>
      </p:grpSp>
      <p:cxnSp>
        <p:nvCxnSpPr>
          <p:cNvPr id="11" name="Straight Arrow Connector 9">
            <a:extLst>
              <a:ext uri="{FF2B5EF4-FFF2-40B4-BE49-F238E27FC236}">
                <a16:creationId xmlns:a16="http://schemas.microsoft.com/office/drawing/2014/main" id="{5DE08864-EB11-3B49-BEAE-89780681AB0A}"/>
              </a:ext>
            </a:extLst>
          </p:cNvPr>
          <p:cNvCxnSpPr>
            <a:cxnSpLocks/>
          </p:cNvCxnSpPr>
          <p:nvPr/>
        </p:nvCxnSpPr>
        <p:spPr>
          <a:xfrm>
            <a:off x="7298474" y="3885388"/>
            <a:ext cx="3953499" cy="0"/>
          </a:xfrm>
          <a:prstGeom prst="straightConnector1">
            <a:avLst/>
          </a:prstGeom>
          <a:ln w="38100" cap="rnd">
            <a:solidFill>
              <a:schemeClr val="accent2"/>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21ACF08E-04C0-6147-8F0F-DDD86ABBC9D1}"/>
              </a:ext>
            </a:extLst>
          </p:cNvPr>
          <p:cNvCxnSpPr>
            <a:cxnSpLocks/>
          </p:cNvCxnSpPr>
          <p:nvPr/>
        </p:nvCxnSpPr>
        <p:spPr>
          <a:xfrm>
            <a:off x="6737120" y="5241478"/>
            <a:ext cx="3954780" cy="0"/>
          </a:xfrm>
          <a:prstGeom prst="straightConnector1">
            <a:avLst/>
          </a:prstGeom>
          <a:ln w="38100" cap="rnd">
            <a:solidFill>
              <a:schemeClr val="accent4"/>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1">
            <a:extLst>
              <a:ext uri="{FF2B5EF4-FFF2-40B4-BE49-F238E27FC236}">
                <a16:creationId xmlns:a16="http://schemas.microsoft.com/office/drawing/2014/main" id="{3732FEAC-B13C-5C49-86B4-D6996F58C910}"/>
              </a:ext>
            </a:extLst>
          </p:cNvPr>
          <p:cNvCxnSpPr>
            <a:cxnSpLocks/>
          </p:cNvCxnSpPr>
          <p:nvPr/>
        </p:nvCxnSpPr>
        <p:spPr>
          <a:xfrm>
            <a:off x="732151" y="3209299"/>
            <a:ext cx="3931920" cy="0"/>
          </a:xfrm>
          <a:prstGeom prst="straightConnector1">
            <a:avLst/>
          </a:prstGeom>
          <a:ln w="38100" cap="rnd">
            <a:solidFill>
              <a:schemeClr val="accent1"/>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2">
            <a:extLst>
              <a:ext uri="{FF2B5EF4-FFF2-40B4-BE49-F238E27FC236}">
                <a16:creationId xmlns:a16="http://schemas.microsoft.com/office/drawing/2014/main" id="{0615402F-6209-5A4A-BB54-26FD422E794D}"/>
              </a:ext>
            </a:extLst>
          </p:cNvPr>
          <p:cNvCxnSpPr>
            <a:cxnSpLocks/>
          </p:cNvCxnSpPr>
          <p:nvPr/>
        </p:nvCxnSpPr>
        <p:spPr>
          <a:xfrm>
            <a:off x="1217122" y="4526503"/>
            <a:ext cx="3954780" cy="0"/>
          </a:xfrm>
          <a:prstGeom prst="straightConnector1">
            <a:avLst/>
          </a:prstGeom>
          <a:ln w="38100" cap="rnd">
            <a:solidFill>
              <a:schemeClr val="accent3"/>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p:nvPr>
        </p:nvSpPr>
        <p:spPr>
          <a:xfrm>
            <a:off x="691200" y="2792655"/>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11"/>
          </p:nvPr>
        </p:nvSpPr>
        <p:spPr>
          <a:xfrm>
            <a:off x="8608786" y="347433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12"/>
          </p:nvPr>
        </p:nvSpPr>
        <p:spPr>
          <a:xfrm>
            <a:off x="1215695" y="4111992"/>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2"/>
          <p:cNvSpPr>
            <a:spLocks noGrp="1"/>
          </p:cNvSpPr>
          <p:nvPr>
            <p:ph type="body" sz="quarter" idx="13"/>
          </p:nvPr>
        </p:nvSpPr>
        <p:spPr>
          <a:xfrm>
            <a:off x="8044762" y="483042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8"/>
          <p:cNvSpPr>
            <a:spLocks noGrp="1"/>
          </p:cNvSpPr>
          <p:nvPr>
            <p:ph type="body" sz="quarter" idx="14"/>
          </p:nvPr>
        </p:nvSpPr>
        <p:spPr>
          <a:xfrm>
            <a:off x="7526338" y="5284655"/>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18"/>
          <p:cNvSpPr>
            <a:spLocks noGrp="1"/>
          </p:cNvSpPr>
          <p:nvPr>
            <p:ph type="body" sz="quarter" idx="15"/>
          </p:nvPr>
        </p:nvSpPr>
        <p:spPr>
          <a:xfrm>
            <a:off x="8089673" y="3926827"/>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2" name="Textplatzhalter 18"/>
          <p:cNvSpPr>
            <a:spLocks noGrp="1"/>
          </p:cNvSpPr>
          <p:nvPr>
            <p:ph type="body" sz="quarter" idx="16"/>
          </p:nvPr>
        </p:nvSpPr>
        <p:spPr>
          <a:xfrm>
            <a:off x="682710" y="3262091"/>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3" name="Textplatzhalter 18"/>
          <p:cNvSpPr>
            <a:spLocks noGrp="1"/>
          </p:cNvSpPr>
          <p:nvPr>
            <p:ph type="body" sz="quarter" idx="17"/>
          </p:nvPr>
        </p:nvSpPr>
        <p:spPr>
          <a:xfrm>
            <a:off x="1193626" y="4589308"/>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5640833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vier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86246" y="1640846"/>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6" name="Freeform 36">
            <a:extLst>
              <a:ext uri="{FF2B5EF4-FFF2-40B4-BE49-F238E27FC236}">
                <a16:creationId xmlns:a16="http://schemas.microsoft.com/office/drawing/2014/main" id="{24A11C2A-BC64-774E-92A7-AC44E08CE887}"/>
              </a:ext>
            </a:extLst>
          </p:cNvPr>
          <p:cNvSpPr>
            <a:spLocks/>
          </p:cNvSpPr>
          <p:nvPr>
            <p:custDataLst>
              <p:tags r:id="rId3"/>
            </p:custDataLst>
          </p:nvPr>
        </p:nvSpPr>
        <p:spPr bwMode="auto">
          <a:xfrm>
            <a:off x="3294270" y="1640846"/>
            <a:ext cx="3104076" cy="3104076"/>
          </a:xfrm>
          <a:custGeom>
            <a:avLst/>
            <a:gdLst>
              <a:gd name="T0" fmla="*/ 3421763 w 4985"/>
              <a:gd name="T1" fmla="*/ 1711568 h 4985"/>
              <a:gd name="T2" fmla="*/ 3421763 w 4985"/>
              <a:gd name="T3" fmla="*/ 1711568 h 4985"/>
              <a:gd name="T4" fmla="*/ 1710882 w 4985"/>
              <a:gd name="T5" fmla="*/ 3421762 h 4985"/>
              <a:gd name="T6" fmla="*/ 1710882 w 4985"/>
              <a:gd name="T7" fmla="*/ 3421762 h 4985"/>
              <a:gd name="T8" fmla="*/ 0 w 4985"/>
              <a:gd name="T9" fmla="*/ 1711568 h 4985"/>
              <a:gd name="T10" fmla="*/ 0 w 4985"/>
              <a:gd name="T11" fmla="*/ 1711568 h 4985"/>
              <a:gd name="T12" fmla="*/ 1710882 w 4985"/>
              <a:gd name="T13" fmla="*/ 0 h 4985"/>
              <a:gd name="T14" fmla="*/ 1710882 w 4985"/>
              <a:gd name="T15" fmla="*/ 0 h 4985"/>
              <a:gd name="T16" fmla="*/ 3421763 w 4985"/>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5" h="4985">
                <a:moveTo>
                  <a:pt x="4984" y="2493"/>
                </a:moveTo>
                <a:lnTo>
                  <a:pt x="4984" y="2493"/>
                </a:lnTo>
                <a:cubicBezTo>
                  <a:pt x="4984" y="3868"/>
                  <a:pt x="3869" y="4984"/>
                  <a:pt x="2492" y="4984"/>
                </a:cubicBezTo>
                <a:cubicBezTo>
                  <a:pt x="1116" y="4984"/>
                  <a:pt x="0" y="3868"/>
                  <a:pt x="0" y="2493"/>
                </a:cubicBezTo>
                <a:cubicBezTo>
                  <a:pt x="0" y="1116"/>
                  <a:pt x="1116" y="0"/>
                  <a:pt x="2492" y="0"/>
                </a:cubicBezTo>
                <a:cubicBezTo>
                  <a:pt x="3869" y="0"/>
                  <a:pt x="4984" y="1116"/>
                  <a:pt x="4984" y="2493"/>
                </a:cubicBezTo>
              </a:path>
            </a:pathLst>
          </a:custGeom>
          <a:solidFill>
            <a:schemeClr val="accent2">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4"/>
            </p:custDataLst>
          </p:nvPr>
        </p:nvSpPr>
        <p:spPr bwMode="auto">
          <a:xfrm>
            <a:off x="5796536" y="1640846"/>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5"/>
            </p:custDataLst>
          </p:nvPr>
        </p:nvSpPr>
        <p:spPr bwMode="auto">
          <a:xfrm>
            <a:off x="8301681" y="1640846"/>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9" name="Freeform 321">
            <a:extLst>
              <a:ext uri="{FF2B5EF4-FFF2-40B4-BE49-F238E27FC236}">
                <a16:creationId xmlns:a16="http://schemas.microsoft.com/office/drawing/2014/main" id="{B7AC3CE9-CE62-4C4A-8E18-32D1D274CDD8}"/>
              </a:ext>
            </a:extLst>
          </p:cNvPr>
          <p:cNvSpPr>
            <a:spLocks noChangeArrowheads="1"/>
          </p:cNvSpPr>
          <p:nvPr>
            <p:custDataLst>
              <p:tags r:id="rId6"/>
            </p:custDataLst>
          </p:nvPr>
        </p:nvSpPr>
        <p:spPr bwMode="auto">
          <a:xfrm>
            <a:off x="6974979" y="5577005"/>
            <a:ext cx="747132" cy="612538"/>
          </a:xfrm>
          <a:custGeom>
            <a:avLst/>
            <a:gdLst>
              <a:gd name="T0" fmla="*/ 163 w 1201"/>
              <a:gd name="T1" fmla="*/ 927 h 983"/>
              <a:gd name="T2" fmla="*/ 163 w 1201"/>
              <a:gd name="T3" fmla="*/ 218 h 983"/>
              <a:gd name="T4" fmla="*/ 191 w 1201"/>
              <a:gd name="T5" fmla="*/ 817 h 983"/>
              <a:gd name="T6" fmla="*/ 218 w 1201"/>
              <a:gd name="T7" fmla="*/ 54 h 983"/>
              <a:gd name="T8" fmla="*/ 1145 w 1201"/>
              <a:gd name="T9" fmla="*/ 0 h 983"/>
              <a:gd name="T10" fmla="*/ 163 w 1201"/>
              <a:gd name="T11" fmla="*/ 54 h 983"/>
              <a:gd name="T12" fmla="*/ 54 w 1201"/>
              <a:gd name="T13" fmla="*/ 163 h 983"/>
              <a:gd name="T14" fmla="*/ 0 w 1201"/>
              <a:gd name="T15" fmla="*/ 817 h 983"/>
              <a:gd name="T16" fmla="*/ 1145 w 1201"/>
              <a:gd name="T17" fmla="*/ 982 h 983"/>
              <a:gd name="T18" fmla="*/ 1200 w 1201"/>
              <a:gd name="T19" fmla="*/ 54 h 983"/>
              <a:gd name="T20" fmla="*/ 354 w 1201"/>
              <a:gd name="T21" fmla="*/ 218 h 983"/>
              <a:gd name="T22" fmla="*/ 354 w 1201"/>
              <a:gd name="T23" fmla="*/ 163 h 983"/>
              <a:gd name="T24" fmla="*/ 327 w 1201"/>
              <a:gd name="T25" fmla="*/ 191 h 983"/>
              <a:gd name="T26" fmla="*/ 463 w 1201"/>
              <a:gd name="T27" fmla="*/ 218 h 983"/>
              <a:gd name="T28" fmla="*/ 463 w 1201"/>
              <a:gd name="T29" fmla="*/ 163 h 983"/>
              <a:gd name="T30" fmla="*/ 436 w 1201"/>
              <a:gd name="T31" fmla="*/ 191 h 983"/>
              <a:gd name="T32" fmla="*/ 1009 w 1201"/>
              <a:gd name="T33" fmla="*/ 709 h 983"/>
              <a:gd name="T34" fmla="*/ 1036 w 1201"/>
              <a:gd name="T35" fmla="*/ 681 h 983"/>
              <a:gd name="T36" fmla="*/ 354 w 1201"/>
              <a:gd name="T37" fmla="*/ 654 h 983"/>
              <a:gd name="T38" fmla="*/ 354 w 1201"/>
              <a:gd name="T39" fmla="*/ 709 h 983"/>
              <a:gd name="T40" fmla="*/ 600 w 1201"/>
              <a:gd name="T41" fmla="*/ 545 h 983"/>
              <a:gd name="T42" fmla="*/ 354 w 1201"/>
              <a:gd name="T43" fmla="*/ 600 h 983"/>
              <a:gd name="T44" fmla="*/ 654 w 1201"/>
              <a:gd name="T45" fmla="*/ 572 h 983"/>
              <a:gd name="T46" fmla="*/ 627 w 1201"/>
              <a:gd name="T47" fmla="*/ 327 h 983"/>
              <a:gd name="T48" fmla="*/ 327 w 1201"/>
              <a:gd name="T49" fmla="*/ 354 h 983"/>
              <a:gd name="T50" fmla="*/ 354 w 1201"/>
              <a:gd name="T51" fmla="*/ 600 h 983"/>
              <a:gd name="T52" fmla="*/ 790 w 1201"/>
              <a:gd name="T53" fmla="*/ 436 h 983"/>
              <a:gd name="T54" fmla="*/ 790 w 1201"/>
              <a:gd name="T55" fmla="*/ 490 h 983"/>
              <a:gd name="T56" fmla="*/ 1036 w 1201"/>
              <a:gd name="T57" fmla="*/ 463 h 983"/>
              <a:gd name="T58" fmla="*/ 354 w 1201"/>
              <a:gd name="T59" fmla="*/ 817 h 983"/>
              <a:gd name="T60" fmla="*/ 1036 w 1201"/>
              <a:gd name="T61" fmla="*/ 791 h 983"/>
              <a:gd name="T62" fmla="*/ 354 w 1201"/>
              <a:gd name="T63" fmla="*/ 763 h 983"/>
              <a:gd name="T64" fmla="*/ 327 w 1201"/>
              <a:gd name="T65" fmla="*/ 791 h 983"/>
              <a:gd name="T66" fmla="*/ 790 w 1201"/>
              <a:gd name="T67" fmla="*/ 218 h 983"/>
              <a:gd name="T68" fmla="*/ 818 w 1201"/>
              <a:gd name="T69" fmla="*/ 191 h 983"/>
              <a:gd name="T70" fmla="*/ 572 w 1201"/>
              <a:gd name="T71" fmla="*/ 163 h 983"/>
              <a:gd name="T72" fmla="*/ 572 w 1201"/>
              <a:gd name="T73" fmla="*/ 218 h 983"/>
              <a:gd name="T74" fmla="*/ 790 w 1201"/>
              <a:gd name="T75" fmla="*/ 545 h 983"/>
              <a:gd name="T76" fmla="*/ 790 w 1201"/>
              <a:gd name="T77" fmla="*/ 600 h 983"/>
              <a:gd name="T78" fmla="*/ 1036 w 1201"/>
              <a:gd name="T79" fmla="*/ 572 h 983"/>
              <a:gd name="T80" fmla="*/ 899 w 1201"/>
              <a:gd name="T81" fmla="*/ 218 h 983"/>
              <a:gd name="T82" fmla="*/ 927 w 1201"/>
              <a:gd name="T83" fmla="*/ 191 h 983"/>
              <a:gd name="T84" fmla="*/ 872 w 1201"/>
              <a:gd name="T85" fmla="*/ 191 h 983"/>
              <a:gd name="T86" fmla="*/ 1009 w 1201"/>
              <a:gd name="T87" fmla="*/ 218 h 983"/>
              <a:gd name="T88" fmla="*/ 1036 w 1201"/>
              <a:gd name="T89" fmla="*/ 191 h 983"/>
              <a:gd name="T90" fmla="*/ 981 w 1201"/>
              <a:gd name="T91" fmla="*/ 191 h 983"/>
              <a:gd name="T92" fmla="*/ 899 w 1201"/>
              <a:gd name="T93" fmla="*/ 218 h 983"/>
              <a:gd name="T94" fmla="*/ 790 w 1201"/>
              <a:gd name="T95" fmla="*/ 327 h 983"/>
              <a:gd name="T96" fmla="*/ 790 w 1201"/>
              <a:gd name="T97" fmla="*/ 381 h 983"/>
              <a:gd name="T98" fmla="*/ 1036 w 1201"/>
              <a:gd name="T99" fmla="*/ 35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1" h="983">
                <a:moveTo>
                  <a:pt x="1145" y="927"/>
                </a:moveTo>
                <a:lnTo>
                  <a:pt x="163" y="927"/>
                </a:lnTo>
                <a:lnTo>
                  <a:pt x="163" y="927"/>
                </a:lnTo>
                <a:cubicBezTo>
                  <a:pt x="103" y="927"/>
                  <a:pt x="54" y="878"/>
                  <a:pt x="54" y="817"/>
                </a:cubicBezTo>
                <a:lnTo>
                  <a:pt x="54" y="218"/>
                </a:lnTo>
                <a:lnTo>
                  <a:pt x="163" y="218"/>
                </a:lnTo>
                <a:lnTo>
                  <a:pt x="163" y="791"/>
                </a:lnTo>
                <a:lnTo>
                  <a:pt x="163" y="791"/>
                </a:lnTo>
                <a:cubicBezTo>
                  <a:pt x="163" y="805"/>
                  <a:pt x="175" y="817"/>
                  <a:pt x="191" y="817"/>
                </a:cubicBezTo>
                <a:lnTo>
                  <a:pt x="191" y="817"/>
                </a:lnTo>
                <a:cubicBezTo>
                  <a:pt x="206" y="817"/>
                  <a:pt x="218" y="805"/>
                  <a:pt x="218" y="791"/>
                </a:cubicBezTo>
                <a:lnTo>
                  <a:pt x="218" y="54"/>
                </a:lnTo>
                <a:lnTo>
                  <a:pt x="1145" y="54"/>
                </a:lnTo>
                <a:lnTo>
                  <a:pt x="1145" y="927"/>
                </a:lnTo>
                <a:close/>
                <a:moveTo>
                  <a:pt x="1145" y="0"/>
                </a:moveTo>
                <a:lnTo>
                  <a:pt x="218" y="0"/>
                </a:lnTo>
                <a:lnTo>
                  <a:pt x="218" y="0"/>
                </a:lnTo>
                <a:cubicBezTo>
                  <a:pt x="187" y="0"/>
                  <a:pt x="163" y="24"/>
                  <a:pt x="163" y="54"/>
                </a:cubicBezTo>
                <a:lnTo>
                  <a:pt x="163" y="163"/>
                </a:lnTo>
                <a:lnTo>
                  <a:pt x="54" y="163"/>
                </a:lnTo>
                <a:lnTo>
                  <a:pt x="54" y="163"/>
                </a:lnTo>
                <a:cubicBezTo>
                  <a:pt x="24" y="163"/>
                  <a:pt x="0" y="188"/>
                  <a:pt x="0" y="218"/>
                </a:cubicBezTo>
                <a:lnTo>
                  <a:pt x="0" y="817"/>
                </a:lnTo>
                <a:lnTo>
                  <a:pt x="0" y="817"/>
                </a:lnTo>
                <a:cubicBezTo>
                  <a:pt x="0" y="908"/>
                  <a:pt x="73" y="982"/>
                  <a:pt x="163" y="982"/>
                </a:cubicBezTo>
                <a:lnTo>
                  <a:pt x="1145" y="982"/>
                </a:lnTo>
                <a:lnTo>
                  <a:pt x="1145" y="982"/>
                </a:lnTo>
                <a:cubicBezTo>
                  <a:pt x="1175" y="982"/>
                  <a:pt x="1200" y="957"/>
                  <a:pt x="1200" y="927"/>
                </a:cubicBezTo>
                <a:lnTo>
                  <a:pt x="1200" y="54"/>
                </a:lnTo>
                <a:lnTo>
                  <a:pt x="1200" y="54"/>
                </a:lnTo>
                <a:cubicBezTo>
                  <a:pt x="1200" y="24"/>
                  <a:pt x="1175" y="0"/>
                  <a:pt x="1145" y="0"/>
                </a:cubicBezTo>
                <a:close/>
                <a:moveTo>
                  <a:pt x="354" y="218"/>
                </a:moveTo>
                <a:lnTo>
                  <a:pt x="354" y="218"/>
                </a:lnTo>
                <a:cubicBezTo>
                  <a:pt x="369" y="218"/>
                  <a:pt x="381" y="205"/>
                  <a:pt x="381" y="191"/>
                </a:cubicBezTo>
                <a:lnTo>
                  <a:pt x="381" y="191"/>
                </a:lnTo>
                <a:cubicBezTo>
                  <a:pt x="381" y="175"/>
                  <a:pt x="369" y="163"/>
                  <a:pt x="354" y="163"/>
                </a:cubicBezTo>
                <a:lnTo>
                  <a:pt x="354" y="163"/>
                </a:lnTo>
                <a:cubicBezTo>
                  <a:pt x="339" y="163"/>
                  <a:pt x="327" y="175"/>
                  <a:pt x="327" y="191"/>
                </a:cubicBezTo>
                <a:lnTo>
                  <a:pt x="327" y="191"/>
                </a:lnTo>
                <a:cubicBezTo>
                  <a:pt x="327" y="205"/>
                  <a:pt x="339" y="218"/>
                  <a:pt x="354" y="218"/>
                </a:cubicBezTo>
                <a:close/>
                <a:moveTo>
                  <a:pt x="463" y="218"/>
                </a:moveTo>
                <a:lnTo>
                  <a:pt x="463" y="218"/>
                </a:lnTo>
                <a:cubicBezTo>
                  <a:pt x="479" y="218"/>
                  <a:pt x="491" y="205"/>
                  <a:pt x="491" y="191"/>
                </a:cubicBezTo>
                <a:lnTo>
                  <a:pt x="491" y="191"/>
                </a:lnTo>
                <a:cubicBezTo>
                  <a:pt x="491" y="175"/>
                  <a:pt x="479" y="163"/>
                  <a:pt x="463" y="163"/>
                </a:cubicBezTo>
                <a:lnTo>
                  <a:pt x="463" y="163"/>
                </a:lnTo>
                <a:cubicBezTo>
                  <a:pt x="448" y="163"/>
                  <a:pt x="436" y="175"/>
                  <a:pt x="436" y="191"/>
                </a:cubicBezTo>
                <a:lnTo>
                  <a:pt x="436" y="191"/>
                </a:lnTo>
                <a:cubicBezTo>
                  <a:pt x="436" y="205"/>
                  <a:pt x="448" y="218"/>
                  <a:pt x="463" y="218"/>
                </a:cubicBezTo>
                <a:close/>
                <a:moveTo>
                  <a:pt x="354" y="709"/>
                </a:moveTo>
                <a:lnTo>
                  <a:pt x="1009" y="709"/>
                </a:lnTo>
                <a:lnTo>
                  <a:pt x="1009" y="709"/>
                </a:lnTo>
                <a:cubicBezTo>
                  <a:pt x="1024" y="709"/>
                  <a:pt x="1036" y="696"/>
                  <a:pt x="1036" y="681"/>
                </a:cubicBezTo>
                <a:lnTo>
                  <a:pt x="1036" y="681"/>
                </a:lnTo>
                <a:cubicBezTo>
                  <a:pt x="1036" y="667"/>
                  <a:pt x="1024" y="654"/>
                  <a:pt x="1009" y="654"/>
                </a:cubicBezTo>
                <a:lnTo>
                  <a:pt x="354" y="654"/>
                </a:lnTo>
                <a:lnTo>
                  <a:pt x="354" y="654"/>
                </a:lnTo>
                <a:cubicBezTo>
                  <a:pt x="339" y="654"/>
                  <a:pt x="327" y="667"/>
                  <a:pt x="327" y="681"/>
                </a:cubicBezTo>
                <a:lnTo>
                  <a:pt x="327" y="681"/>
                </a:lnTo>
                <a:cubicBezTo>
                  <a:pt x="327" y="696"/>
                  <a:pt x="339" y="709"/>
                  <a:pt x="354" y="709"/>
                </a:cubicBezTo>
                <a:close/>
                <a:moveTo>
                  <a:pt x="381" y="381"/>
                </a:moveTo>
                <a:lnTo>
                  <a:pt x="600" y="381"/>
                </a:lnTo>
                <a:lnTo>
                  <a:pt x="600" y="545"/>
                </a:lnTo>
                <a:lnTo>
                  <a:pt x="381" y="545"/>
                </a:lnTo>
                <a:lnTo>
                  <a:pt x="381" y="381"/>
                </a:lnTo>
                <a:close/>
                <a:moveTo>
                  <a:pt x="354" y="600"/>
                </a:moveTo>
                <a:lnTo>
                  <a:pt x="627" y="600"/>
                </a:lnTo>
                <a:lnTo>
                  <a:pt x="627" y="600"/>
                </a:lnTo>
                <a:cubicBezTo>
                  <a:pt x="642" y="600"/>
                  <a:pt x="654" y="587"/>
                  <a:pt x="654" y="572"/>
                </a:cubicBezTo>
                <a:lnTo>
                  <a:pt x="654" y="354"/>
                </a:lnTo>
                <a:lnTo>
                  <a:pt x="654" y="354"/>
                </a:lnTo>
                <a:cubicBezTo>
                  <a:pt x="654" y="339"/>
                  <a:pt x="642" y="327"/>
                  <a:pt x="627" y="327"/>
                </a:cubicBezTo>
                <a:lnTo>
                  <a:pt x="354" y="327"/>
                </a:lnTo>
                <a:lnTo>
                  <a:pt x="354" y="327"/>
                </a:lnTo>
                <a:cubicBezTo>
                  <a:pt x="339" y="327"/>
                  <a:pt x="327" y="339"/>
                  <a:pt x="327" y="354"/>
                </a:cubicBezTo>
                <a:lnTo>
                  <a:pt x="327" y="572"/>
                </a:lnTo>
                <a:lnTo>
                  <a:pt x="327" y="572"/>
                </a:lnTo>
                <a:cubicBezTo>
                  <a:pt x="327" y="587"/>
                  <a:pt x="339" y="600"/>
                  <a:pt x="354" y="600"/>
                </a:cubicBezTo>
                <a:close/>
                <a:moveTo>
                  <a:pt x="1009" y="436"/>
                </a:moveTo>
                <a:lnTo>
                  <a:pt x="790" y="436"/>
                </a:lnTo>
                <a:lnTo>
                  <a:pt x="790" y="436"/>
                </a:lnTo>
                <a:cubicBezTo>
                  <a:pt x="775" y="436"/>
                  <a:pt x="763" y="448"/>
                  <a:pt x="763" y="463"/>
                </a:cubicBezTo>
                <a:lnTo>
                  <a:pt x="763" y="463"/>
                </a:lnTo>
                <a:cubicBezTo>
                  <a:pt x="763" y="478"/>
                  <a:pt x="775" y="490"/>
                  <a:pt x="790" y="490"/>
                </a:cubicBezTo>
                <a:lnTo>
                  <a:pt x="1009" y="490"/>
                </a:lnTo>
                <a:lnTo>
                  <a:pt x="1009" y="490"/>
                </a:lnTo>
                <a:cubicBezTo>
                  <a:pt x="1024" y="490"/>
                  <a:pt x="1036" y="478"/>
                  <a:pt x="1036" y="463"/>
                </a:cubicBezTo>
                <a:lnTo>
                  <a:pt x="1036" y="463"/>
                </a:lnTo>
                <a:cubicBezTo>
                  <a:pt x="1036" y="448"/>
                  <a:pt x="1024" y="436"/>
                  <a:pt x="1009" y="436"/>
                </a:cubicBezTo>
                <a:close/>
                <a:moveTo>
                  <a:pt x="354" y="817"/>
                </a:moveTo>
                <a:lnTo>
                  <a:pt x="1009" y="817"/>
                </a:lnTo>
                <a:lnTo>
                  <a:pt x="1009" y="817"/>
                </a:lnTo>
                <a:cubicBezTo>
                  <a:pt x="1024" y="817"/>
                  <a:pt x="1036" y="805"/>
                  <a:pt x="1036" y="791"/>
                </a:cubicBezTo>
                <a:lnTo>
                  <a:pt x="1036" y="791"/>
                </a:lnTo>
                <a:cubicBezTo>
                  <a:pt x="1036" y="775"/>
                  <a:pt x="1024" y="763"/>
                  <a:pt x="1009" y="763"/>
                </a:cubicBezTo>
                <a:lnTo>
                  <a:pt x="354" y="763"/>
                </a:lnTo>
                <a:lnTo>
                  <a:pt x="354" y="763"/>
                </a:lnTo>
                <a:cubicBezTo>
                  <a:pt x="339" y="763"/>
                  <a:pt x="327" y="775"/>
                  <a:pt x="327" y="791"/>
                </a:cubicBezTo>
                <a:lnTo>
                  <a:pt x="327" y="791"/>
                </a:lnTo>
                <a:cubicBezTo>
                  <a:pt x="327" y="805"/>
                  <a:pt x="339" y="817"/>
                  <a:pt x="354" y="817"/>
                </a:cubicBezTo>
                <a:close/>
                <a:moveTo>
                  <a:pt x="572" y="218"/>
                </a:moveTo>
                <a:lnTo>
                  <a:pt x="790" y="218"/>
                </a:lnTo>
                <a:lnTo>
                  <a:pt x="790" y="218"/>
                </a:lnTo>
                <a:cubicBezTo>
                  <a:pt x="806" y="218"/>
                  <a:pt x="818" y="205"/>
                  <a:pt x="818" y="191"/>
                </a:cubicBezTo>
                <a:lnTo>
                  <a:pt x="818" y="191"/>
                </a:lnTo>
                <a:cubicBezTo>
                  <a:pt x="818" y="175"/>
                  <a:pt x="806" y="163"/>
                  <a:pt x="790" y="163"/>
                </a:cubicBezTo>
                <a:lnTo>
                  <a:pt x="572" y="163"/>
                </a:lnTo>
                <a:lnTo>
                  <a:pt x="572" y="163"/>
                </a:lnTo>
                <a:cubicBezTo>
                  <a:pt x="558" y="163"/>
                  <a:pt x="545" y="175"/>
                  <a:pt x="545" y="191"/>
                </a:cubicBezTo>
                <a:lnTo>
                  <a:pt x="545" y="191"/>
                </a:lnTo>
                <a:cubicBezTo>
                  <a:pt x="545" y="205"/>
                  <a:pt x="558" y="218"/>
                  <a:pt x="572" y="218"/>
                </a:cubicBezTo>
                <a:close/>
                <a:moveTo>
                  <a:pt x="1009" y="545"/>
                </a:moveTo>
                <a:lnTo>
                  <a:pt x="790" y="545"/>
                </a:lnTo>
                <a:lnTo>
                  <a:pt x="790" y="545"/>
                </a:lnTo>
                <a:cubicBezTo>
                  <a:pt x="775" y="545"/>
                  <a:pt x="763" y="557"/>
                  <a:pt x="763" y="572"/>
                </a:cubicBezTo>
                <a:lnTo>
                  <a:pt x="763" y="572"/>
                </a:lnTo>
                <a:cubicBezTo>
                  <a:pt x="763" y="587"/>
                  <a:pt x="775" y="600"/>
                  <a:pt x="790" y="600"/>
                </a:cubicBezTo>
                <a:lnTo>
                  <a:pt x="1009" y="600"/>
                </a:lnTo>
                <a:lnTo>
                  <a:pt x="1009" y="600"/>
                </a:lnTo>
                <a:cubicBezTo>
                  <a:pt x="1024" y="600"/>
                  <a:pt x="1036" y="587"/>
                  <a:pt x="1036" y="572"/>
                </a:cubicBezTo>
                <a:lnTo>
                  <a:pt x="1036" y="572"/>
                </a:lnTo>
                <a:cubicBezTo>
                  <a:pt x="1036" y="557"/>
                  <a:pt x="1024" y="545"/>
                  <a:pt x="1009" y="545"/>
                </a:cubicBezTo>
                <a:close/>
                <a:moveTo>
                  <a:pt x="899" y="218"/>
                </a:moveTo>
                <a:lnTo>
                  <a:pt x="899" y="218"/>
                </a:lnTo>
                <a:cubicBezTo>
                  <a:pt x="915" y="218"/>
                  <a:pt x="927" y="205"/>
                  <a:pt x="927" y="191"/>
                </a:cubicBezTo>
                <a:lnTo>
                  <a:pt x="927" y="191"/>
                </a:lnTo>
                <a:cubicBezTo>
                  <a:pt x="927" y="175"/>
                  <a:pt x="915" y="163"/>
                  <a:pt x="899" y="163"/>
                </a:cubicBezTo>
                <a:lnTo>
                  <a:pt x="899" y="163"/>
                </a:lnTo>
                <a:cubicBezTo>
                  <a:pt x="885" y="163"/>
                  <a:pt x="872" y="175"/>
                  <a:pt x="872" y="191"/>
                </a:cubicBezTo>
                <a:lnTo>
                  <a:pt x="872" y="191"/>
                </a:lnTo>
                <a:cubicBezTo>
                  <a:pt x="872" y="205"/>
                  <a:pt x="885" y="218"/>
                  <a:pt x="899" y="218"/>
                </a:cubicBezTo>
                <a:lnTo>
                  <a:pt x="1009" y="218"/>
                </a:lnTo>
                <a:lnTo>
                  <a:pt x="1009" y="218"/>
                </a:lnTo>
                <a:cubicBezTo>
                  <a:pt x="1024" y="218"/>
                  <a:pt x="1036" y="205"/>
                  <a:pt x="1036" y="191"/>
                </a:cubicBezTo>
                <a:lnTo>
                  <a:pt x="1036" y="191"/>
                </a:lnTo>
                <a:cubicBezTo>
                  <a:pt x="1036" y="175"/>
                  <a:pt x="1024" y="163"/>
                  <a:pt x="1009" y="163"/>
                </a:cubicBezTo>
                <a:lnTo>
                  <a:pt x="1009" y="163"/>
                </a:lnTo>
                <a:cubicBezTo>
                  <a:pt x="994" y="163"/>
                  <a:pt x="981" y="175"/>
                  <a:pt x="981" y="191"/>
                </a:cubicBezTo>
                <a:lnTo>
                  <a:pt x="981" y="191"/>
                </a:lnTo>
                <a:cubicBezTo>
                  <a:pt x="981" y="205"/>
                  <a:pt x="994" y="218"/>
                  <a:pt x="1009" y="218"/>
                </a:cubicBezTo>
                <a:lnTo>
                  <a:pt x="899" y="218"/>
                </a:lnTo>
                <a:close/>
                <a:moveTo>
                  <a:pt x="1009" y="327"/>
                </a:moveTo>
                <a:lnTo>
                  <a:pt x="790" y="327"/>
                </a:lnTo>
                <a:lnTo>
                  <a:pt x="790" y="327"/>
                </a:lnTo>
                <a:cubicBezTo>
                  <a:pt x="775" y="327"/>
                  <a:pt x="763" y="339"/>
                  <a:pt x="763" y="354"/>
                </a:cubicBezTo>
                <a:lnTo>
                  <a:pt x="763" y="354"/>
                </a:lnTo>
                <a:cubicBezTo>
                  <a:pt x="763" y="369"/>
                  <a:pt x="775" y="381"/>
                  <a:pt x="790" y="381"/>
                </a:cubicBezTo>
                <a:lnTo>
                  <a:pt x="1009" y="381"/>
                </a:lnTo>
                <a:lnTo>
                  <a:pt x="1009" y="381"/>
                </a:lnTo>
                <a:cubicBezTo>
                  <a:pt x="1024" y="381"/>
                  <a:pt x="1036" y="369"/>
                  <a:pt x="1036" y="354"/>
                </a:cubicBezTo>
                <a:lnTo>
                  <a:pt x="1036" y="354"/>
                </a:lnTo>
                <a:cubicBezTo>
                  <a:pt x="1036" y="339"/>
                  <a:pt x="1024" y="327"/>
                  <a:pt x="1009" y="327"/>
                </a:cubicBezTo>
                <a:close/>
              </a:path>
            </a:pathLst>
          </a:custGeom>
          <a:solidFill>
            <a:schemeClr val="accent3"/>
          </a:solidFill>
          <a:ln>
            <a:noFill/>
          </a:ln>
          <a:effectLst/>
        </p:spPr>
        <p:txBody>
          <a:bodyPr wrap="none" anchor="ctr"/>
          <a:lstStyle/>
          <a:p>
            <a:endParaRPr lang="de-DE" sz="3265" dirty="0"/>
          </a:p>
        </p:txBody>
      </p:sp>
      <p:sp>
        <p:nvSpPr>
          <p:cNvPr id="10" name="Freeform 322">
            <a:extLst>
              <a:ext uri="{FF2B5EF4-FFF2-40B4-BE49-F238E27FC236}">
                <a16:creationId xmlns:a16="http://schemas.microsoft.com/office/drawing/2014/main" id="{4859C618-45D1-7843-9A6B-31232E74BC36}"/>
              </a:ext>
            </a:extLst>
          </p:cNvPr>
          <p:cNvSpPr>
            <a:spLocks noChangeArrowheads="1"/>
          </p:cNvSpPr>
          <p:nvPr>
            <p:custDataLst>
              <p:tags r:id="rId7"/>
            </p:custDataLst>
          </p:nvPr>
        </p:nvSpPr>
        <p:spPr bwMode="auto">
          <a:xfrm>
            <a:off x="4675899" y="5566018"/>
            <a:ext cx="340605" cy="626272"/>
          </a:xfrm>
          <a:custGeom>
            <a:avLst/>
            <a:gdLst>
              <a:gd name="T0" fmla="*/ 136 w 547"/>
              <a:gd name="T1" fmla="*/ 410 h 1004"/>
              <a:gd name="T2" fmla="*/ 410 w 547"/>
              <a:gd name="T3" fmla="*/ 410 h 1004"/>
              <a:gd name="T4" fmla="*/ 410 w 547"/>
              <a:gd name="T5" fmla="*/ 547 h 1004"/>
              <a:gd name="T6" fmla="*/ 410 w 547"/>
              <a:gd name="T7" fmla="*/ 547 h 1004"/>
              <a:gd name="T8" fmla="*/ 273 w 547"/>
              <a:gd name="T9" fmla="*/ 685 h 1004"/>
              <a:gd name="T10" fmla="*/ 273 w 547"/>
              <a:gd name="T11" fmla="*/ 685 h 1004"/>
              <a:gd name="T12" fmla="*/ 136 w 547"/>
              <a:gd name="T13" fmla="*/ 547 h 1004"/>
              <a:gd name="T14" fmla="*/ 136 w 547"/>
              <a:gd name="T15" fmla="*/ 410 h 1004"/>
              <a:gd name="T16" fmla="*/ 136 w 547"/>
              <a:gd name="T17" fmla="*/ 183 h 1004"/>
              <a:gd name="T18" fmla="*/ 136 w 547"/>
              <a:gd name="T19" fmla="*/ 183 h 1004"/>
              <a:gd name="T20" fmla="*/ 273 w 547"/>
              <a:gd name="T21" fmla="*/ 46 h 1004"/>
              <a:gd name="T22" fmla="*/ 273 w 547"/>
              <a:gd name="T23" fmla="*/ 46 h 1004"/>
              <a:gd name="T24" fmla="*/ 410 w 547"/>
              <a:gd name="T25" fmla="*/ 183 h 1004"/>
              <a:gd name="T26" fmla="*/ 410 w 547"/>
              <a:gd name="T27" fmla="*/ 365 h 1004"/>
              <a:gd name="T28" fmla="*/ 136 w 547"/>
              <a:gd name="T29" fmla="*/ 365 h 1004"/>
              <a:gd name="T30" fmla="*/ 136 w 547"/>
              <a:gd name="T31" fmla="*/ 183 h 1004"/>
              <a:gd name="T32" fmla="*/ 273 w 547"/>
              <a:gd name="T33" fmla="*/ 730 h 1004"/>
              <a:gd name="T34" fmla="*/ 273 w 547"/>
              <a:gd name="T35" fmla="*/ 730 h 1004"/>
              <a:gd name="T36" fmla="*/ 455 w 547"/>
              <a:gd name="T37" fmla="*/ 547 h 1004"/>
              <a:gd name="T38" fmla="*/ 455 w 547"/>
              <a:gd name="T39" fmla="*/ 183 h 1004"/>
              <a:gd name="T40" fmla="*/ 455 w 547"/>
              <a:gd name="T41" fmla="*/ 183 h 1004"/>
              <a:gd name="T42" fmla="*/ 273 w 547"/>
              <a:gd name="T43" fmla="*/ 0 h 1004"/>
              <a:gd name="T44" fmla="*/ 273 w 547"/>
              <a:gd name="T45" fmla="*/ 0 h 1004"/>
              <a:gd name="T46" fmla="*/ 91 w 547"/>
              <a:gd name="T47" fmla="*/ 183 h 1004"/>
              <a:gd name="T48" fmla="*/ 91 w 547"/>
              <a:gd name="T49" fmla="*/ 547 h 1004"/>
              <a:gd name="T50" fmla="*/ 91 w 547"/>
              <a:gd name="T51" fmla="*/ 547 h 1004"/>
              <a:gd name="T52" fmla="*/ 273 w 547"/>
              <a:gd name="T53" fmla="*/ 730 h 1004"/>
              <a:gd name="T54" fmla="*/ 546 w 547"/>
              <a:gd name="T55" fmla="*/ 547 h 1004"/>
              <a:gd name="T56" fmla="*/ 546 w 547"/>
              <a:gd name="T57" fmla="*/ 479 h 1004"/>
              <a:gd name="T58" fmla="*/ 546 w 547"/>
              <a:gd name="T59" fmla="*/ 479 h 1004"/>
              <a:gd name="T60" fmla="*/ 524 w 547"/>
              <a:gd name="T61" fmla="*/ 456 h 1004"/>
              <a:gd name="T62" fmla="*/ 524 w 547"/>
              <a:gd name="T63" fmla="*/ 456 h 1004"/>
              <a:gd name="T64" fmla="*/ 501 w 547"/>
              <a:gd name="T65" fmla="*/ 479 h 1004"/>
              <a:gd name="T66" fmla="*/ 501 w 547"/>
              <a:gd name="T67" fmla="*/ 547 h 1004"/>
              <a:gd name="T68" fmla="*/ 501 w 547"/>
              <a:gd name="T69" fmla="*/ 547 h 1004"/>
              <a:gd name="T70" fmla="*/ 273 w 547"/>
              <a:gd name="T71" fmla="*/ 776 h 1004"/>
              <a:gd name="T72" fmla="*/ 273 w 547"/>
              <a:gd name="T73" fmla="*/ 776 h 1004"/>
              <a:gd name="T74" fmla="*/ 45 w 547"/>
              <a:gd name="T75" fmla="*/ 547 h 1004"/>
              <a:gd name="T76" fmla="*/ 45 w 547"/>
              <a:gd name="T77" fmla="*/ 479 h 1004"/>
              <a:gd name="T78" fmla="*/ 45 w 547"/>
              <a:gd name="T79" fmla="*/ 479 h 1004"/>
              <a:gd name="T80" fmla="*/ 22 w 547"/>
              <a:gd name="T81" fmla="*/ 456 h 1004"/>
              <a:gd name="T82" fmla="*/ 22 w 547"/>
              <a:gd name="T83" fmla="*/ 456 h 1004"/>
              <a:gd name="T84" fmla="*/ 0 w 547"/>
              <a:gd name="T85" fmla="*/ 479 h 1004"/>
              <a:gd name="T86" fmla="*/ 0 w 547"/>
              <a:gd name="T87" fmla="*/ 547 h 1004"/>
              <a:gd name="T88" fmla="*/ 0 w 547"/>
              <a:gd name="T89" fmla="*/ 547 h 1004"/>
              <a:gd name="T90" fmla="*/ 251 w 547"/>
              <a:gd name="T91" fmla="*/ 820 h 1004"/>
              <a:gd name="T92" fmla="*/ 251 w 547"/>
              <a:gd name="T93" fmla="*/ 958 h 1004"/>
              <a:gd name="T94" fmla="*/ 91 w 547"/>
              <a:gd name="T95" fmla="*/ 958 h 1004"/>
              <a:gd name="T96" fmla="*/ 91 w 547"/>
              <a:gd name="T97" fmla="*/ 958 h 1004"/>
              <a:gd name="T98" fmla="*/ 68 w 547"/>
              <a:gd name="T99" fmla="*/ 980 h 1004"/>
              <a:gd name="T100" fmla="*/ 68 w 547"/>
              <a:gd name="T101" fmla="*/ 980 h 1004"/>
              <a:gd name="T102" fmla="*/ 91 w 547"/>
              <a:gd name="T103" fmla="*/ 1003 h 1004"/>
              <a:gd name="T104" fmla="*/ 455 w 547"/>
              <a:gd name="T105" fmla="*/ 1003 h 1004"/>
              <a:gd name="T106" fmla="*/ 455 w 547"/>
              <a:gd name="T107" fmla="*/ 1003 h 1004"/>
              <a:gd name="T108" fmla="*/ 479 w 547"/>
              <a:gd name="T109" fmla="*/ 980 h 1004"/>
              <a:gd name="T110" fmla="*/ 479 w 547"/>
              <a:gd name="T111" fmla="*/ 980 h 1004"/>
              <a:gd name="T112" fmla="*/ 455 w 547"/>
              <a:gd name="T113" fmla="*/ 958 h 1004"/>
              <a:gd name="T114" fmla="*/ 296 w 547"/>
              <a:gd name="T115" fmla="*/ 958 h 1004"/>
              <a:gd name="T116" fmla="*/ 296 w 547"/>
              <a:gd name="T117" fmla="*/ 820 h 1004"/>
              <a:gd name="T118" fmla="*/ 296 w 547"/>
              <a:gd name="T119" fmla="*/ 820 h 1004"/>
              <a:gd name="T120" fmla="*/ 546 w 547"/>
              <a:gd name="T121" fmla="*/ 547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 h="1004">
                <a:moveTo>
                  <a:pt x="136" y="410"/>
                </a:moveTo>
                <a:lnTo>
                  <a:pt x="410" y="410"/>
                </a:lnTo>
                <a:lnTo>
                  <a:pt x="410" y="547"/>
                </a:lnTo>
                <a:lnTo>
                  <a:pt x="410" y="547"/>
                </a:lnTo>
                <a:cubicBezTo>
                  <a:pt x="410" y="623"/>
                  <a:pt x="349" y="685"/>
                  <a:pt x="273" y="685"/>
                </a:cubicBezTo>
                <a:lnTo>
                  <a:pt x="273" y="685"/>
                </a:lnTo>
                <a:cubicBezTo>
                  <a:pt x="198" y="685"/>
                  <a:pt x="136" y="623"/>
                  <a:pt x="136" y="547"/>
                </a:cubicBezTo>
                <a:lnTo>
                  <a:pt x="136" y="410"/>
                </a:lnTo>
                <a:close/>
                <a:moveTo>
                  <a:pt x="136" y="183"/>
                </a:moveTo>
                <a:lnTo>
                  <a:pt x="136" y="183"/>
                </a:lnTo>
                <a:cubicBezTo>
                  <a:pt x="136" y="107"/>
                  <a:pt x="198" y="46"/>
                  <a:pt x="273" y="46"/>
                </a:cubicBezTo>
                <a:lnTo>
                  <a:pt x="273" y="46"/>
                </a:lnTo>
                <a:cubicBezTo>
                  <a:pt x="349" y="46"/>
                  <a:pt x="410" y="107"/>
                  <a:pt x="410" y="183"/>
                </a:cubicBezTo>
                <a:lnTo>
                  <a:pt x="410" y="365"/>
                </a:lnTo>
                <a:lnTo>
                  <a:pt x="136" y="365"/>
                </a:lnTo>
                <a:lnTo>
                  <a:pt x="136" y="183"/>
                </a:lnTo>
                <a:close/>
                <a:moveTo>
                  <a:pt x="273" y="730"/>
                </a:moveTo>
                <a:lnTo>
                  <a:pt x="273" y="730"/>
                </a:lnTo>
                <a:cubicBezTo>
                  <a:pt x="374" y="730"/>
                  <a:pt x="455" y="648"/>
                  <a:pt x="455" y="547"/>
                </a:cubicBezTo>
                <a:lnTo>
                  <a:pt x="455" y="183"/>
                </a:lnTo>
                <a:lnTo>
                  <a:pt x="455" y="183"/>
                </a:lnTo>
                <a:cubicBezTo>
                  <a:pt x="455" y="82"/>
                  <a:pt x="374" y="0"/>
                  <a:pt x="273" y="0"/>
                </a:cubicBezTo>
                <a:lnTo>
                  <a:pt x="273" y="0"/>
                </a:lnTo>
                <a:cubicBezTo>
                  <a:pt x="172" y="0"/>
                  <a:pt x="91" y="82"/>
                  <a:pt x="91" y="183"/>
                </a:cubicBezTo>
                <a:lnTo>
                  <a:pt x="91" y="547"/>
                </a:lnTo>
                <a:lnTo>
                  <a:pt x="91" y="547"/>
                </a:lnTo>
                <a:cubicBezTo>
                  <a:pt x="91" y="648"/>
                  <a:pt x="172" y="730"/>
                  <a:pt x="273" y="730"/>
                </a:cubicBezTo>
                <a:close/>
                <a:moveTo>
                  <a:pt x="546" y="547"/>
                </a:moveTo>
                <a:lnTo>
                  <a:pt x="546" y="479"/>
                </a:lnTo>
                <a:lnTo>
                  <a:pt x="546" y="479"/>
                </a:lnTo>
                <a:cubicBezTo>
                  <a:pt x="546" y="466"/>
                  <a:pt x="537" y="456"/>
                  <a:pt x="524" y="456"/>
                </a:cubicBezTo>
                <a:lnTo>
                  <a:pt x="524" y="456"/>
                </a:lnTo>
                <a:cubicBezTo>
                  <a:pt x="512" y="456"/>
                  <a:pt x="501" y="466"/>
                  <a:pt x="501" y="479"/>
                </a:cubicBezTo>
                <a:lnTo>
                  <a:pt x="501" y="547"/>
                </a:lnTo>
                <a:lnTo>
                  <a:pt x="501" y="547"/>
                </a:lnTo>
                <a:cubicBezTo>
                  <a:pt x="501" y="673"/>
                  <a:pt x="399" y="776"/>
                  <a:pt x="273" y="776"/>
                </a:cubicBezTo>
                <a:lnTo>
                  <a:pt x="273" y="776"/>
                </a:lnTo>
                <a:cubicBezTo>
                  <a:pt x="147" y="776"/>
                  <a:pt x="45" y="673"/>
                  <a:pt x="45" y="547"/>
                </a:cubicBezTo>
                <a:lnTo>
                  <a:pt x="45" y="479"/>
                </a:lnTo>
                <a:lnTo>
                  <a:pt x="45" y="479"/>
                </a:lnTo>
                <a:cubicBezTo>
                  <a:pt x="45" y="466"/>
                  <a:pt x="35" y="456"/>
                  <a:pt x="22" y="456"/>
                </a:cubicBezTo>
                <a:lnTo>
                  <a:pt x="22" y="456"/>
                </a:lnTo>
                <a:cubicBezTo>
                  <a:pt x="10" y="456"/>
                  <a:pt x="0" y="466"/>
                  <a:pt x="0" y="479"/>
                </a:cubicBezTo>
                <a:lnTo>
                  <a:pt x="0" y="547"/>
                </a:lnTo>
                <a:lnTo>
                  <a:pt x="0" y="547"/>
                </a:lnTo>
                <a:cubicBezTo>
                  <a:pt x="0" y="691"/>
                  <a:pt x="110" y="808"/>
                  <a:pt x="251" y="820"/>
                </a:cubicBezTo>
                <a:lnTo>
                  <a:pt x="251" y="958"/>
                </a:lnTo>
                <a:lnTo>
                  <a:pt x="91" y="958"/>
                </a:lnTo>
                <a:lnTo>
                  <a:pt x="91" y="958"/>
                </a:lnTo>
                <a:cubicBezTo>
                  <a:pt x="78" y="958"/>
                  <a:pt x="68" y="968"/>
                  <a:pt x="68" y="980"/>
                </a:cubicBezTo>
                <a:lnTo>
                  <a:pt x="68" y="980"/>
                </a:lnTo>
                <a:cubicBezTo>
                  <a:pt x="68" y="993"/>
                  <a:pt x="78" y="1003"/>
                  <a:pt x="91" y="1003"/>
                </a:cubicBezTo>
                <a:lnTo>
                  <a:pt x="455" y="1003"/>
                </a:lnTo>
                <a:lnTo>
                  <a:pt x="455" y="1003"/>
                </a:lnTo>
                <a:cubicBezTo>
                  <a:pt x="468" y="1003"/>
                  <a:pt x="479" y="993"/>
                  <a:pt x="479" y="980"/>
                </a:cubicBezTo>
                <a:lnTo>
                  <a:pt x="479" y="980"/>
                </a:lnTo>
                <a:cubicBezTo>
                  <a:pt x="479" y="968"/>
                  <a:pt x="468" y="958"/>
                  <a:pt x="455" y="958"/>
                </a:cubicBezTo>
                <a:lnTo>
                  <a:pt x="296" y="958"/>
                </a:lnTo>
                <a:lnTo>
                  <a:pt x="296" y="820"/>
                </a:lnTo>
                <a:lnTo>
                  <a:pt x="296" y="820"/>
                </a:lnTo>
                <a:cubicBezTo>
                  <a:pt x="436" y="808"/>
                  <a:pt x="546" y="691"/>
                  <a:pt x="546" y="547"/>
                </a:cubicBezTo>
                <a:close/>
              </a:path>
            </a:pathLst>
          </a:custGeom>
          <a:solidFill>
            <a:schemeClr val="accent2"/>
          </a:solidFill>
          <a:ln>
            <a:noFill/>
          </a:ln>
          <a:effectLst/>
        </p:spPr>
        <p:txBody>
          <a:bodyPr wrap="none" anchor="ctr"/>
          <a:lstStyle/>
          <a:p>
            <a:endParaRPr lang="de-DE" sz="3265" dirty="0"/>
          </a:p>
        </p:txBody>
      </p:sp>
      <p:sp>
        <p:nvSpPr>
          <p:cNvPr id="11" name="Freeform 323">
            <a:extLst>
              <a:ext uri="{FF2B5EF4-FFF2-40B4-BE49-F238E27FC236}">
                <a16:creationId xmlns:a16="http://schemas.microsoft.com/office/drawing/2014/main" id="{F2690F44-6074-674E-B4CA-35DF0CAA62B0}"/>
              </a:ext>
            </a:extLst>
          </p:cNvPr>
          <p:cNvSpPr>
            <a:spLocks noChangeArrowheads="1"/>
          </p:cNvSpPr>
          <p:nvPr>
            <p:custDataLst>
              <p:tags r:id="rId8"/>
            </p:custDataLst>
          </p:nvPr>
        </p:nvSpPr>
        <p:spPr bwMode="auto">
          <a:xfrm>
            <a:off x="2027975" y="5566018"/>
            <a:ext cx="626272" cy="626272"/>
          </a:xfrm>
          <a:custGeom>
            <a:avLst/>
            <a:gdLst>
              <a:gd name="T0" fmla="*/ 958 w 1004"/>
              <a:gd name="T1" fmla="*/ 685 h 1004"/>
              <a:gd name="T2" fmla="*/ 46 w 1004"/>
              <a:gd name="T3" fmla="*/ 685 h 1004"/>
              <a:gd name="T4" fmla="*/ 46 w 1004"/>
              <a:gd name="T5" fmla="*/ 91 h 1004"/>
              <a:gd name="T6" fmla="*/ 46 w 1004"/>
              <a:gd name="T7" fmla="*/ 91 h 1004"/>
              <a:gd name="T8" fmla="*/ 91 w 1004"/>
              <a:gd name="T9" fmla="*/ 46 h 1004"/>
              <a:gd name="T10" fmla="*/ 912 w 1004"/>
              <a:gd name="T11" fmla="*/ 46 h 1004"/>
              <a:gd name="T12" fmla="*/ 912 w 1004"/>
              <a:gd name="T13" fmla="*/ 46 h 1004"/>
              <a:gd name="T14" fmla="*/ 958 w 1004"/>
              <a:gd name="T15" fmla="*/ 91 h 1004"/>
              <a:gd name="T16" fmla="*/ 958 w 1004"/>
              <a:gd name="T17" fmla="*/ 685 h 1004"/>
              <a:gd name="T18" fmla="*/ 958 w 1004"/>
              <a:gd name="T19" fmla="*/ 776 h 1004"/>
              <a:gd name="T20" fmla="*/ 958 w 1004"/>
              <a:gd name="T21" fmla="*/ 776 h 1004"/>
              <a:gd name="T22" fmla="*/ 912 w 1004"/>
              <a:gd name="T23" fmla="*/ 821 h 1004"/>
              <a:gd name="T24" fmla="*/ 91 w 1004"/>
              <a:gd name="T25" fmla="*/ 821 h 1004"/>
              <a:gd name="T26" fmla="*/ 91 w 1004"/>
              <a:gd name="T27" fmla="*/ 821 h 1004"/>
              <a:gd name="T28" fmla="*/ 46 w 1004"/>
              <a:gd name="T29" fmla="*/ 776 h 1004"/>
              <a:gd name="T30" fmla="*/ 46 w 1004"/>
              <a:gd name="T31" fmla="*/ 730 h 1004"/>
              <a:gd name="T32" fmla="*/ 958 w 1004"/>
              <a:gd name="T33" fmla="*/ 730 h 1004"/>
              <a:gd name="T34" fmla="*/ 958 w 1004"/>
              <a:gd name="T35" fmla="*/ 776 h 1004"/>
              <a:gd name="T36" fmla="*/ 547 w 1004"/>
              <a:gd name="T37" fmla="*/ 958 h 1004"/>
              <a:gd name="T38" fmla="*/ 456 w 1004"/>
              <a:gd name="T39" fmla="*/ 958 h 1004"/>
              <a:gd name="T40" fmla="*/ 456 w 1004"/>
              <a:gd name="T41" fmla="*/ 867 h 1004"/>
              <a:gd name="T42" fmla="*/ 547 w 1004"/>
              <a:gd name="T43" fmla="*/ 867 h 1004"/>
              <a:gd name="T44" fmla="*/ 547 w 1004"/>
              <a:gd name="T45" fmla="*/ 958 h 1004"/>
              <a:gd name="T46" fmla="*/ 912 w 1004"/>
              <a:gd name="T47" fmla="*/ 0 h 1004"/>
              <a:gd name="T48" fmla="*/ 91 w 1004"/>
              <a:gd name="T49" fmla="*/ 0 h 1004"/>
              <a:gd name="T50" fmla="*/ 91 w 1004"/>
              <a:gd name="T51" fmla="*/ 0 h 1004"/>
              <a:gd name="T52" fmla="*/ 0 w 1004"/>
              <a:gd name="T53" fmla="*/ 91 h 1004"/>
              <a:gd name="T54" fmla="*/ 0 w 1004"/>
              <a:gd name="T55" fmla="*/ 776 h 1004"/>
              <a:gd name="T56" fmla="*/ 0 w 1004"/>
              <a:gd name="T57" fmla="*/ 776 h 1004"/>
              <a:gd name="T58" fmla="*/ 91 w 1004"/>
              <a:gd name="T59" fmla="*/ 867 h 1004"/>
              <a:gd name="T60" fmla="*/ 410 w 1004"/>
              <a:gd name="T61" fmla="*/ 867 h 1004"/>
              <a:gd name="T62" fmla="*/ 410 w 1004"/>
              <a:gd name="T63" fmla="*/ 958 h 1004"/>
              <a:gd name="T64" fmla="*/ 342 w 1004"/>
              <a:gd name="T65" fmla="*/ 958 h 1004"/>
              <a:gd name="T66" fmla="*/ 342 w 1004"/>
              <a:gd name="T67" fmla="*/ 958 h 1004"/>
              <a:gd name="T68" fmla="*/ 319 w 1004"/>
              <a:gd name="T69" fmla="*/ 980 h 1004"/>
              <a:gd name="T70" fmla="*/ 319 w 1004"/>
              <a:gd name="T71" fmla="*/ 980 h 1004"/>
              <a:gd name="T72" fmla="*/ 342 w 1004"/>
              <a:gd name="T73" fmla="*/ 1003 h 1004"/>
              <a:gd name="T74" fmla="*/ 661 w 1004"/>
              <a:gd name="T75" fmla="*/ 1003 h 1004"/>
              <a:gd name="T76" fmla="*/ 661 w 1004"/>
              <a:gd name="T77" fmla="*/ 1003 h 1004"/>
              <a:gd name="T78" fmla="*/ 684 w 1004"/>
              <a:gd name="T79" fmla="*/ 980 h 1004"/>
              <a:gd name="T80" fmla="*/ 684 w 1004"/>
              <a:gd name="T81" fmla="*/ 980 h 1004"/>
              <a:gd name="T82" fmla="*/ 661 w 1004"/>
              <a:gd name="T83" fmla="*/ 958 h 1004"/>
              <a:gd name="T84" fmla="*/ 593 w 1004"/>
              <a:gd name="T85" fmla="*/ 958 h 1004"/>
              <a:gd name="T86" fmla="*/ 593 w 1004"/>
              <a:gd name="T87" fmla="*/ 867 h 1004"/>
              <a:gd name="T88" fmla="*/ 912 w 1004"/>
              <a:gd name="T89" fmla="*/ 867 h 1004"/>
              <a:gd name="T90" fmla="*/ 912 w 1004"/>
              <a:gd name="T91" fmla="*/ 867 h 1004"/>
              <a:gd name="T92" fmla="*/ 1003 w 1004"/>
              <a:gd name="T93" fmla="*/ 776 h 1004"/>
              <a:gd name="T94" fmla="*/ 1003 w 1004"/>
              <a:gd name="T95" fmla="*/ 91 h 1004"/>
              <a:gd name="T96" fmla="*/ 1003 w 1004"/>
              <a:gd name="T97" fmla="*/ 91 h 1004"/>
              <a:gd name="T98" fmla="*/ 912 w 1004"/>
              <a:gd name="T99"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4" h="1004">
                <a:moveTo>
                  <a:pt x="958" y="685"/>
                </a:moveTo>
                <a:lnTo>
                  <a:pt x="46" y="685"/>
                </a:lnTo>
                <a:lnTo>
                  <a:pt x="46" y="91"/>
                </a:lnTo>
                <a:lnTo>
                  <a:pt x="46" y="91"/>
                </a:lnTo>
                <a:cubicBezTo>
                  <a:pt x="46" y="66"/>
                  <a:pt x="66" y="46"/>
                  <a:pt x="91" y="46"/>
                </a:cubicBezTo>
                <a:lnTo>
                  <a:pt x="912" y="46"/>
                </a:lnTo>
                <a:lnTo>
                  <a:pt x="912" y="46"/>
                </a:lnTo>
                <a:cubicBezTo>
                  <a:pt x="937" y="46"/>
                  <a:pt x="958" y="66"/>
                  <a:pt x="958" y="91"/>
                </a:cubicBezTo>
                <a:lnTo>
                  <a:pt x="958" y="685"/>
                </a:lnTo>
                <a:close/>
                <a:moveTo>
                  <a:pt x="958" y="776"/>
                </a:moveTo>
                <a:lnTo>
                  <a:pt x="958" y="776"/>
                </a:lnTo>
                <a:cubicBezTo>
                  <a:pt x="958" y="801"/>
                  <a:pt x="937" y="821"/>
                  <a:pt x="912" y="821"/>
                </a:cubicBezTo>
                <a:lnTo>
                  <a:pt x="91" y="821"/>
                </a:lnTo>
                <a:lnTo>
                  <a:pt x="91" y="821"/>
                </a:lnTo>
                <a:cubicBezTo>
                  <a:pt x="66" y="821"/>
                  <a:pt x="46" y="801"/>
                  <a:pt x="46" y="776"/>
                </a:cubicBezTo>
                <a:lnTo>
                  <a:pt x="46" y="730"/>
                </a:lnTo>
                <a:lnTo>
                  <a:pt x="958" y="730"/>
                </a:lnTo>
                <a:lnTo>
                  <a:pt x="958" y="776"/>
                </a:lnTo>
                <a:close/>
                <a:moveTo>
                  <a:pt x="547" y="958"/>
                </a:moveTo>
                <a:lnTo>
                  <a:pt x="456" y="958"/>
                </a:lnTo>
                <a:lnTo>
                  <a:pt x="456" y="867"/>
                </a:lnTo>
                <a:lnTo>
                  <a:pt x="547" y="867"/>
                </a:lnTo>
                <a:lnTo>
                  <a:pt x="547" y="958"/>
                </a:lnTo>
                <a:close/>
                <a:moveTo>
                  <a:pt x="912" y="0"/>
                </a:moveTo>
                <a:lnTo>
                  <a:pt x="91" y="0"/>
                </a:lnTo>
                <a:lnTo>
                  <a:pt x="91" y="0"/>
                </a:lnTo>
                <a:cubicBezTo>
                  <a:pt x="41" y="0"/>
                  <a:pt x="0" y="41"/>
                  <a:pt x="0" y="91"/>
                </a:cubicBezTo>
                <a:lnTo>
                  <a:pt x="0" y="776"/>
                </a:lnTo>
                <a:lnTo>
                  <a:pt x="0" y="776"/>
                </a:lnTo>
                <a:cubicBezTo>
                  <a:pt x="0" y="826"/>
                  <a:pt x="41" y="867"/>
                  <a:pt x="91" y="867"/>
                </a:cubicBezTo>
                <a:lnTo>
                  <a:pt x="410" y="867"/>
                </a:lnTo>
                <a:lnTo>
                  <a:pt x="410" y="958"/>
                </a:lnTo>
                <a:lnTo>
                  <a:pt x="342" y="958"/>
                </a:lnTo>
                <a:lnTo>
                  <a:pt x="342" y="958"/>
                </a:lnTo>
                <a:cubicBezTo>
                  <a:pt x="330" y="958"/>
                  <a:pt x="319" y="968"/>
                  <a:pt x="319" y="980"/>
                </a:cubicBezTo>
                <a:lnTo>
                  <a:pt x="319" y="980"/>
                </a:lnTo>
                <a:cubicBezTo>
                  <a:pt x="319" y="993"/>
                  <a:pt x="330" y="1003"/>
                  <a:pt x="342" y="1003"/>
                </a:cubicBezTo>
                <a:lnTo>
                  <a:pt x="661" y="1003"/>
                </a:lnTo>
                <a:lnTo>
                  <a:pt x="661" y="1003"/>
                </a:lnTo>
                <a:cubicBezTo>
                  <a:pt x="674" y="1003"/>
                  <a:pt x="684" y="993"/>
                  <a:pt x="684" y="980"/>
                </a:cubicBezTo>
                <a:lnTo>
                  <a:pt x="684" y="980"/>
                </a:lnTo>
                <a:cubicBezTo>
                  <a:pt x="684" y="968"/>
                  <a:pt x="674" y="958"/>
                  <a:pt x="661" y="958"/>
                </a:cubicBezTo>
                <a:lnTo>
                  <a:pt x="593" y="958"/>
                </a:lnTo>
                <a:lnTo>
                  <a:pt x="593" y="867"/>
                </a:lnTo>
                <a:lnTo>
                  <a:pt x="912" y="867"/>
                </a:lnTo>
                <a:lnTo>
                  <a:pt x="912" y="867"/>
                </a:lnTo>
                <a:cubicBezTo>
                  <a:pt x="963" y="867"/>
                  <a:pt x="1003" y="826"/>
                  <a:pt x="1003" y="776"/>
                </a:cubicBezTo>
                <a:lnTo>
                  <a:pt x="1003" y="91"/>
                </a:lnTo>
                <a:lnTo>
                  <a:pt x="1003" y="91"/>
                </a:lnTo>
                <a:cubicBezTo>
                  <a:pt x="1003" y="41"/>
                  <a:pt x="963" y="0"/>
                  <a:pt x="912" y="0"/>
                </a:cubicBezTo>
                <a:close/>
              </a:path>
            </a:pathLst>
          </a:custGeom>
          <a:solidFill>
            <a:schemeClr val="accent1"/>
          </a:solidFill>
          <a:ln>
            <a:noFill/>
          </a:ln>
          <a:effectLst/>
        </p:spPr>
        <p:txBody>
          <a:bodyPr wrap="none" anchor="ctr"/>
          <a:lstStyle/>
          <a:p>
            <a:endParaRPr lang="de-DE" sz="3265" dirty="0"/>
          </a:p>
        </p:txBody>
      </p:sp>
      <p:sp>
        <p:nvSpPr>
          <p:cNvPr id="12" name="Freeform 324">
            <a:extLst>
              <a:ext uri="{FF2B5EF4-FFF2-40B4-BE49-F238E27FC236}">
                <a16:creationId xmlns:a16="http://schemas.microsoft.com/office/drawing/2014/main" id="{B9D64D58-BD11-9045-BBB9-E510265097B1}"/>
              </a:ext>
            </a:extLst>
          </p:cNvPr>
          <p:cNvSpPr>
            <a:spLocks noChangeArrowheads="1"/>
          </p:cNvSpPr>
          <p:nvPr>
            <p:custDataLst>
              <p:tags r:id="rId9"/>
            </p:custDataLst>
          </p:nvPr>
        </p:nvSpPr>
        <p:spPr bwMode="auto">
          <a:xfrm>
            <a:off x="9683333" y="5566017"/>
            <a:ext cx="340605" cy="623525"/>
          </a:xfrm>
          <a:custGeom>
            <a:avLst/>
            <a:gdLst>
              <a:gd name="T0" fmla="*/ 499 w 546"/>
              <a:gd name="T1" fmla="*/ 137 h 1002"/>
              <a:gd name="T2" fmla="*/ 45 w 546"/>
              <a:gd name="T3" fmla="*/ 137 h 1002"/>
              <a:gd name="T4" fmla="*/ 45 w 546"/>
              <a:gd name="T5" fmla="*/ 92 h 1002"/>
              <a:gd name="T6" fmla="*/ 45 w 546"/>
              <a:gd name="T7" fmla="*/ 92 h 1002"/>
              <a:gd name="T8" fmla="*/ 90 w 546"/>
              <a:gd name="T9" fmla="*/ 46 h 1002"/>
              <a:gd name="T10" fmla="*/ 454 w 546"/>
              <a:gd name="T11" fmla="*/ 46 h 1002"/>
              <a:gd name="T12" fmla="*/ 454 w 546"/>
              <a:gd name="T13" fmla="*/ 46 h 1002"/>
              <a:gd name="T14" fmla="*/ 499 w 546"/>
              <a:gd name="T15" fmla="*/ 92 h 1002"/>
              <a:gd name="T16" fmla="*/ 499 w 546"/>
              <a:gd name="T17" fmla="*/ 137 h 1002"/>
              <a:gd name="T18" fmla="*/ 499 w 546"/>
              <a:gd name="T19" fmla="*/ 819 h 1002"/>
              <a:gd name="T20" fmla="*/ 45 w 546"/>
              <a:gd name="T21" fmla="*/ 819 h 1002"/>
              <a:gd name="T22" fmla="*/ 45 w 546"/>
              <a:gd name="T23" fmla="*/ 183 h 1002"/>
              <a:gd name="T24" fmla="*/ 499 w 546"/>
              <a:gd name="T25" fmla="*/ 183 h 1002"/>
              <a:gd name="T26" fmla="*/ 499 w 546"/>
              <a:gd name="T27" fmla="*/ 819 h 1002"/>
              <a:gd name="T28" fmla="*/ 499 w 546"/>
              <a:gd name="T29" fmla="*/ 910 h 1002"/>
              <a:gd name="T30" fmla="*/ 499 w 546"/>
              <a:gd name="T31" fmla="*/ 910 h 1002"/>
              <a:gd name="T32" fmla="*/ 454 w 546"/>
              <a:gd name="T33" fmla="*/ 955 h 1002"/>
              <a:gd name="T34" fmla="*/ 90 w 546"/>
              <a:gd name="T35" fmla="*/ 955 h 1002"/>
              <a:gd name="T36" fmla="*/ 90 w 546"/>
              <a:gd name="T37" fmla="*/ 955 h 1002"/>
              <a:gd name="T38" fmla="*/ 45 w 546"/>
              <a:gd name="T39" fmla="*/ 910 h 1002"/>
              <a:gd name="T40" fmla="*/ 45 w 546"/>
              <a:gd name="T41" fmla="*/ 864 h 1002"/>
              <a:gd name="T42" fmla="*/ 499 w 546"/>
              <a:gd name="T43" fmla="*/ 864 h 1002"/>
              <a:gd name="T44" fmla="*/ 499 w 546"/>
              <a:gd name="T45" fmla="*/ 910 h 1002"/>
              <a:gd name="T46" fmla="*/ 454 w 546"/>
              <a:gd name="T47" fmla="*/ 0 h 1002"/>
              <a:gd name="T48" fmla="*/ 90 w 546"/>
              <a:gd name="T49" fmla="*/ 0 h 1002"/>
              <a:gd name="T50" fmla="*/ 90 w 546"/>
              <a:gd name="T51" fmla="*/ 0 h 1002"/>
              <a:gd name="T52" fmla="*/ 0 w 546"/>
              <a:gd name="T53" fmla="*/ 92 h 1002"/>
              <a:gd name="T54" fmla="*/ 0 w 546"/>
              <a:gd name="T55" fmla="*/ 910 h 1002"/>
              <a:gd name="T56" fmla="*/ 0 w 546"/>
              <a:gd name="T57" fmla="*/ 910 h 1002"/>
              <a:gd name="T58" fmla="*/ 90 w 546"/>
              <a:gd name="T59" fmla="*/ 1001 h 1002"/>
              <a:gd name="T60" fmla="*/ 454 w 546"/>
              <a:gd name="T61" fmla="*/ 1001 h 1002"/>
              <a:gd name="T62" fmla="*/ 454 w 546"/>
              <a:gd name="T63" fmla="*/ 1001 h 1002"/>
              <a:gd name="T64" fmla="*/ 545 w 546"/>
              <a:gd name="T65" fmla="*/ 910 h 1002"/>
              <a:gd name="T66" fmla="*/ 545 w 546"/>
              <a:gd name="T67" fmla="*/ 92 h 1002"/>
              <a:gd name="T68" fmla="*/ 545 w 546"/>
              <a:gd name="T69" fmla="*/ 92 h 1002"/>
              <a:gd name="T70" fmla="*/ 454 w 546"/>
              <a:gd name="T71" fmla="*/ 0 h 1002"/>
              <a:gd name="T72" fmla="*/ 295 w 546"/>
              <a:gd name="T73" fmla="*/ 69 h 1002"/>
              <a:gd name="T74" fmla="*/ 250 w 546"/>
              <a:gd name="T75" fmla="*/ 69 h 1002"/>
              <a:gd name="T76" fmla="*/ 250 w 546"/>
              <a:gd name="T77" fmla="*/ 69 h 1002"/>
              <a:gd name="T78" fmla="*/ 227 w 546"/>
              <a:gd name="T79" fmla="*/ 92 h 1002"/>
              <a:gd name="T80" fmla="*/ 227 w 546"/>
              <a:gd name="T81" fmla="*/ 92 h 1002"/>
              <a:gd name="T82" fmla="*/ 250 w 546"/>
              <a:gd name="T83" fmla="*/ 114 h 1002"/>
              <a:gd name="T84" fmla="*/ 295 w 546"/>
              <a:gd name="T85" fmla="*/ 114 h 1002"/>
              <a:gd name="T86" fmla="*/ 295 w 546"/>
              <a:gd name="T87" fmla="*/ 114 h 1002"/>
              <a:gd name="T88" fmla="*/ 318 w 546"/>
              <a:gd name="T89" fmla="*/ 92 h 1002"/>
              <a:gd name="T90" fmla="*/ 318 w 546"/>
              <a:gd name="T91" fmla="*/ 92 h 1002"/>
              <a:gd name="T92" fmla="*/ 295 w 546"/>
              <a:gd name="T93" fmla="*/ 69 h 1002"/>
              <a:gd name="T94" fmla="*/ 273 w 546"/>
              <a:gd name="T95" fmla="*/ 932 h 1002"/>
              <a:gd name="T96" fmla="*/ 273 w 546"/>
              <a:gd name="T97" fmla="*/ 932 h 1002"/>
              <a:gd name="T98" fmla="*/ 295 w 546"/>
              <a:gd name="T99" fmla="*/ 910 h 1002"/>
              <a:gd name="T100" fmla="*/ 295 w 546"/>
              <a:gd name="T101" fmla="*/ 910 h 1002"/>
              <a:gd name="T102" fmla="*/ 273 w 546"/>
              <a:gd name="T103" fmla="*/ 887 h 1002"/>
              <a:gd name="T104" fmla="*/ 273 w 546"/>
              <a:gd name="T105" fmla="*/ 887 h 1002"/>
              <a:gd name="T106" fmla="*/ 250 w 546"/>
              <a:gd name="T107" fmla="*/ 910 h 1002"/>
              <a:gd name="T108" fmla="*/ 250 w 546"/>
              <a:gd name="T109" fmla="*/ 910 h 1002"/>
              <a:gd name="T110" fmla="*/ 273 w 546"/>
              <a:gd name="T111" fmla="*/ 93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6" h="1002">
                <a:moveTo>
                  <a:pt x="499" y="137"/>
                </a:moveTo>
                <a:lnTo>
                  <a:pt x="45" y="137"/>
                </a:lnTo>
                <a:lnTo>
                  <a:pt x="45" y="92"/>
                </a:lnTo>
                <a:lnTo>
                  <a:pt x="45" y="92"/>
                </a:lnTo>
                <a:cubicBezTo>
                  <a:pt x="45" y="66"/>
                  <a:pt x="65" y="46"/>
                  <a:pt x="90" y="46"/>
                </a:cubicBezTo>
                <a:lnTo>
                  <a:pt x="454" y="46"/>
                </a:lnTo>
                <a:lnTo>
                  <a:pt x="454" y="46"/>
                </a:lnTo>
                <a:cubicBezTo>
                  <a:pt x="479" y="46"/>
                  <a:pt x="499" y="66"/>
                  <a:pt x="499" y="92"/>
                </a:cubicBezTo>
                <a:lnTo>
                  <a:pt x="499" y="137"/>
                </a:lnTo>
                <a:close/>
                <a:moveTo>
                  <a:pt x="499" y="819"/>
                </a:moveTo>
                <a:lnTo>
                  <a:pt x="45" y="819"/>
                </a:lnTo>
                <a:lnTo>
                  <a:pt x="45" y="183"/>
                </a:lnTo>
                <a:lnTo>
                  <a:pt x="499" y="183"/>
                </a:lnTo>
                <a:lnTo>
                  <a:pt x="499" y="819"/>
                </a:lnTo>
                <a:close/>
                <a:moveTo>
                  <a:pt x="499" y="910"/>
                </a:moveTo>
                <a:lnTo>
                  <a:pt x="499" y="910"/>
                </a:lnTo>
                <a:cubicBezTo>
                  <a:pt x="499" y="935"/>
                  <a:pt x="479" y="955"/>
                  <a:pt x="454" y="955"/>
                </a:cubicBezTo>
                <a:lnTo>
                  <a:pt x="90" y="955"/>
                </a:lnTo>
                <a:lnTo>
                  <a:pt x="90" y="955"/>
                </a:lnTo>
                <a:cubicBezTo>
                  <a:pt x="65" y="955"/>
                  <a:pt x="45" y="935"/>
                  <a:pt x="45" y="910"/>
                </a:cubicBezTo>
                <a:lnTo>
                  <a:pt x="45" y="864"/>
                </a:lnTo>
                <a:lnTo>
                  <a:pt x="499" y="864"/>
                </a:lnTo>
                <a:lnTo>
                  <a:pt x="499" y="910"/>
                </a:lnTo>
                <a:close/>
                <a:moveTo>
                  <a:pt x="454" y="0"/>
                </a:moveTo>
                <a:lnTo>
                  <a:pt x="90" y="0"/>
                </a:lnTo>
                <a:lnTo>
                  <a:pt x="90" y="0"/>
                </a:lnTo>
                <a:cubicBezTo>
                  <a:pt x="40" y="0"/>
                  <a:pt x="0" y="41"/>
                  <a:pt x="0" y="92"/>
                </a:cubicBezTo>
                <a:lnTo>
                  <a:pt x="0" y="910"/>
                </a:lnTo>
                <a:lnTo>
                  <a:pt x="0" y="910"/>
                </a:lnTo>
                <a:cubicBezTo>
                  <a:pt x="0" y="960"/>
                  <a:pt x="40" y="1001"/>
                  <a:pt x="90" y="1001"/>
                </a:cubicBezTo>
                <a:lnTo>
                  <a:pt x="454" y="1001"/>
                </a:lnTo>
                <a:lnTo>
                  <a:pt x="454" y="1001"/>
                </a:lnTo>
                <a:cubicBezTo>
                  <a:pt x="504" y="1001"/>
                  <a:pt x="545" y="960"/>
                  <a:pt x="545" y="910"/>
                </a:cubicBezTo>
                <a:lnTo>
                  <a:pt x="545" y="92"/>
                </a:lnTo>
                <a:lnTo>
                  <a:pt x="545" y="92"/>
                </a:lnTo>
                <a:cubicBezTo>
                  <a:pt x="545" y="41"/>
                  <a:pt x="504" y="0"/>
                  <a:pt x="454" y="0"/>
                </a:cubicBezTo>
                <a:close/>
                <a:moveTo>
                  <a:pt x="295" y="69"/>
                </a:moveTo>
                <a:lnTo>
                  <a:pt x="250" y="69"/>
                </a:lnTo>
                <a:lnTo>
                  <a:pt x="250" y="69"/>
                </a:lnTo>
                <a:cubicBezTo>
                  <a:pt x="237" y="69"/>
                  <a:pt x="227" y="79"/>
                  <a:pt x="227" y="92"/>
                </a:cubicBezTo>
                <a:lnTo>
                  <a:pt x="227" y="92"/>
                </a:lnTo>
                <a:cubicBezTo>
                  <a:pt x="227" y="104"/>
                  <a:pt x="237" y="114"/>
                  <a:pt x="250" y="114"/>
                </a:cubicBezTo>
                <a:lnTo>
                  <a:pt x="295" y="114"/>
                </a:lnTo>
                <a:lnTo>
                  <a:pt x="295" y="114"/>
                </a:lnTo>
                <a:cubicBezTo>
                  <a:pt x="308" y="114"/>
                  <a:pt x="318" y="104"/>
                  <a:pt x="318" y="92"/>
                </a:cubicBezTo>
                <a:lnTo>
                  <a:pt x="318" y="92"/>
                </a:lnTo>
                <a:cubicBezTo>
                  <a:pt x="318" y="79"/>
                  <a:pt x="308" y="69"/>
                  <a:pt x="295" y="69"/>
                </a:cubicBezTo>
                <a:close/>
                <a:moveTo>
                  <a:pt x="273" y="932"/>
                </a:moveTo>
                <a:lnTo>
                  <a:pt x="273" y="932"/>
                </a:lnTo>
                <a:cubicBezTo>
                  <a:pt x="285" y="932"/>
                  <a:pt x="295" y="923"/>
                  <a:pt x="295" y="910"/>
                </a:cubicBezTo>
                <a:lnTo>
                  <a:pt x="295" y="910"/>
                </a:lnTo>
                <a:cubicBezTo>
                  <a:pt x="295" y="897"/>
                  <a:pt x="285" y="887"/>
                  <a:pt x="273" y="887"/>
                </a:cubicBezTo>
                <a:lnTo>
                  <a:pt x="273" y="887"/>
                </a:lnTo>
                <a:cubicBezTo>
                  <a:pt x="260" y="887"/>
                  <a:pt x="250" y="897"/>
                  <a:pt x="250" y="910"/>
                </a:cubicBezTo>
                <a:lnTo>
                  <a:pt x="250" y="910"/>
                </a:lnTo>
                <a:cubicBezTo>
                  <a:pt x="250" y="923"/>
                  <a:pt x="260" y="932"/>
                  <a:pt x="273" y="932"/>
                </a:cubicBezTo>
                <a:close/>
              </a:path>
            </a:pathLst>
          </a:custGeom>
          <a:solidFill>
            <a:schemeClr val="accent4"/>
          </a:solidFill>
          <a:ln>
            <a:noFill/>
          </a:ln>
          <a:effectLst/>
        </p:spPr>
        <p:txBody>
          <a:bodyPr wrap="none" anchor="ctr"/>
          <a:lstStyle/>
          <a:p>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10"/>
            </p:custDataLst>
          </p:nvPr>
        </p:nvSpPr>
        <p:spPr bwMode="auto">
          <a:xfrm>
            <a:off x="2324630" y="4846355"/>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4" name="Freeform 25">
            <a:extLst>
              <a:ext uri="{FF2B5EF4-FFF2-40B4-BE49-F238E27FC236}">
                <a16:creationId xmlns:a16="http://schemas.microsoft.com/office/drawing/2014/main" id="{3A63ACC2-8F12-C64C-BBE7-DD2682C04522}"/>
              </a:ext>
            </a:extLst>
          </p:cNvPr>
          <p:cNvSpPr>
            <a:spLocks noChangeArrowheads="1"/>
          </p:cNvSpPr>
          <p:nvPr>
            <p:custDataLst>
              <p:tags r:id="rId11"/>
            </p:custDataLst>
          </p:nvPr>
        </p:nvSpPr>
        <p:spPr bwMode="auto">
          <a:xfrm>
            <a:off x="4829721" y="4846355"/>
            <a:ext cx="32340" cy="694311"/>
          </a:xfrm>
          <a:custGeom>
            <a:avLst/>
            <a:gdLst>
              <a:gd name="connsiteX0" fmla="*/ 17830 w 35659"/>
              <a:gd name="connsiteY0" fmla="*/ 687519 h 765569"/>
              <a:gd name="connsiteX1" fmla="*/ 35659 w 35659"/>
              <a:gd name="connsiteY1" fmla="*/ 705638 h 765569"/>
              <a:gd name="connsiteX2" fmla="*/ 35659 w 35659"/>
              <a:gd name="connsiteY2" fmla="*/ 748147 h 765569"/>
              <a:gd name="connsiteX3" fmla="*/ 17830 w 35659"/>
              <a:gd name="connsiteY3" fmla="*/ 765569 h 765569"/>
              <a:gd name="connsiteX4" fmla="*/ 0 w 35659"/>
              <a:gd name="connsiteY4" fmla="*/ 748147 h 765569"/>
              <a:gd name="connsiteX5" fmla="*/ 0 w 35659"/>
              <a:gd name="connsiteY5" fmla="*/ 705638 h 765569"/>
              <a:gd name="connsiteX6" fmla="*/ 17830 w 35659"/>
              <a:gd name="connsiteY6" fmla="*/ 687519 h 765569"/>
              <a:gd name="connsiteX7" fmla="*/ 17830 w 35659"/>
              <a:gd name="connsiteY7" fmla="*/ 516612 h 765569"/>
              <a:gd name="connsiteX8" fmla="*/ 35659 w 35659"/>
              <a:gd name="connsiteY8" fmla="*/ 534497 h 765569"/>
              <a:gd name="connsiteX9" fmla="*/ 35659 w 35659"/>
              <a:gd name="connsiteY9" fmla="*/ 620485 h 765569"/>
              <a:gd name="connsiteX10" fmla="*/ 17830 w 35659"/>
              <a:gd name="connsiteY10" fmla="*/ 638370 h 765569"/>
              <a:gd name="connsiteX11" fmla="*/ 0 w 35659"/>
              <a:gd name="connsiteY11" fmla="*/ 620485 h 765569"/>
              <a:gd name="connsiteX12" fmla="*/ 0 w 35659"/>
              <a:gd name="connsiteY12" fmla="*/ 534497 h 765569"/>
              <a:gd name="connsiteX13" fmla="*/ 17830 w 35659"/>
              <a:gd name="connsiteY13" fmla="*/ 516612 h 765569"/>
              <a:gd name="connsiteX14" fmla="*/ 17830 w 35659"/>
              <a:gd name="connsiteY14" fmla="*/ 344637 h 765569"/>
              <a:gd name="connsiteX15" fmla="*/ 35659 w 35659"/>
              <a:gd name="connsiteY15" fmla="*/ 362522 h 765569"/>
              <a:gd name="connsiteX16" fmla="*/ 35659 w 35659"/>
              <a:gd name="connsiteY16" fmla="*/ 447822 h 765569"/>
              <a:gd name="connsiteX17" fmla="*/ 17830 w 35659"/>
              <a:gd name="connsiteY17" fmla="*/ 465707 h 765569"/>
              <a:gd name="connsiteX18" fmla="*/ 0 w 35659"/>
              <a:gd name="connsiteY18" fmla="*/ 447822 h 765569"/>
              <a:gd name="connsiteX19" fmla="*/ 0 w 35659"/>
              <a:gd name="connsiteY19" fmla="*/ 362522 h 765569"/>
              <a:gd name="connsiteX20" fmla="*/ 17830 w 35659"/>
              <a:gd name="connsiteY20" fmla="*/ 344637 h 765569"/>
              <a:gd name="connsiteX21" fmla="*/ 17830 w 35659"/>
              <a:gd name="connsiteY21" fmla="*/ 171974 h 765569"/>
              <a:gd name="connsiteX22" fmla="*/ 35659 w 35659"/>
              <a:gd name="connsiteY22" fmla="*/ 189860 h 765569"/>
              <a:gd name="connsiteX23" fmla="*/ 35659 w 35659"/>
              <a:gd name="connsiteY23" fmla="*/ 275847 h 765569"/>
              <a:gd name="connsiteX24" fmla="*/ 17830 w 35659"/>
              <a:gd name="connsiteY24" fmla="*/ 293045 h 765569"/>
              <a:gd name="connsiteX25" fmla="*/ 0 w 35659"/>
              <a:gd name="connsiteY25" fmla="*/ 275847 h 765569"/>
              <a:gd name="connsiteX26" fmla="*/ 0 w 35659"/>
              <a:gd name="connsiteY26" fmla="*/ 189860 h 765569"/>
              <a:gd name="connsiteX27" fmla="*/ 17830 w 35659"/>
              <a:gd name="connsiteY27" fmla="*/ 171974 h 765569"/>
              <a:gd name="connsiteX28" fmla="*/ 17830 w 35659"/>
              <a:gd name="connsiteY28" fmla="*/ 0 h 765569"/>
              <a:gd name="connsiteX29" fmla="*/ 35659 w 35659"/>
              <a:gd name="connsiteY29" fmla="*/ 17197 h 765569"/>
              <a:gd name="connsiteX30" fmla="*/ 35659 w 35659"/>
              <a:gd name="connsiteY30" fmla="*/ 103185 h 765569"/>
              <a:gd name="connsiteX31" fmla="*/ 17830 w 35659"/>
              <a:gd name="connsiteY31" fmla="*/ 121070 h 765569"/>
              <a:gd name="connsiteX32" fmla="*/ 0 w 35659"/>
              <a:gd name="connsiteY32" fmla="*/ 103185 h 765569"/>
              <a:gd name="connsiteX33" fmla="*/ 0 w 35659"/>
              <a:gd name="connsiteY33" fmla="*/ 17197 h 765569"/>
              <a:gd name="connsiteX34" fmla="*/ 17830 w 35659"/>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59" h="765569">
                <a:moveTo>
                  <a:pt x="17830" y="687519"/>
                </a:moveTo>
                <a:cubicBezTo>
                  <a:pt x="27430" y="687519"/>
                  <a:pt x="35659" y="695185"/>
                  <a:pt x="35659" y="705638"/>
                </a:cubicBezTo>
                <a:lnTo>
                  <a:pt x="35659" y="748147"/>
                </a:lnTo>
                <a:cubicBezTo>
                  <a:pt x="35659" y="757904"/>
                  <a:pt x="27430" y="765569"/>
                  <a:pt x="17830" y="765569"/>
                </a:cubicBezTo>
                <a:cubicBezTo>
                  <a:pt x="8229" y="765569"/>
                  <a:pt x="0" y="757904"/>
                  <a:pt x="0" y="748147"/>
                </a:cubicBezTo>
                <a:lnTo>
                  <a:pt x="0" y="705638"/>
                </a:lnTo>
                <a:cubicBezTo>
                  <a:pt x="0" y="695185"/>
                  <a:pt x="8229" y="687519"/>
                  <a:pt x="17830" y="687519"/>
                </a:cubicBezTo>
                <a:close/>
                <a:moveTo>
                  <a:pt x="17830" y="516612"/>
                </a:moveTo>
                <a:cubicBezTo>
                  <a:pt x="27430" y="516612"/>
                  <a:pt x="35659" y="524867"/>
                  <a:pt x="35659" y="534497"/>
                </a:cubicBezTo>
                <a:lnTo>
                  <a:pt x="35659" y="620485"/>
                </a:lnTo>
                <a:cubicBezTo>
                  <a:pt x="35659" y="630115"/>
                  <a:pt x="27430" y="638370"/>
                  <a:pt x="17830" y="638370"/>
                </a:cubicBezTo>
                <a:cubicBezTo>
                  <a:pt x="8229" y="638370"/>
                  <a:pt x="0" y="630115"/>
                  <a:pt x="0" y="620485"/>
                </a:cubicBezTo>
                <a:lnTo>
                  <a:pt x="0" y="534497"/>
                </a:lnTo>
                <a:cubicBezTo>
                  <a:pt x="0" y="524867"/>
                  <a:pt x="8229" y="516612"/>
                  <a:pt x="17830" y="516612"/>
                </a:cubicBezTo>
                <a:close/>
                <a:moveTo>
                  <a:pt x="17830" y="344637"/>
                </a:moveTo>
                <a:cubicBezTo>
                  <a:pt x="27430" y="344637"/>
                  <a:pt x="35659" y="352892"/>
                  <a:pt x="35659" y="362522"/>
                </a:cubicBezTo>
                <a:lnTo>
                  <a:pt x="35659" y="447822"/>
                </a:lnTo>
                <a:cubicBezTo>
                  <a:pt x="35659" y="458140"/>
                  <a:pt x="27430" y="465707"/>
                  <a:pt x="17830" y="465707"/>
                </a:cubicBezTo>
                <a:cubicBezTo>
                  <a:pt x="8229" y="465707"/>
                  <a:pt x="0" y="458140"/>
                  <a:pt x="0" y="447822"/>
                </a:cubicBezTo>
                <a:lnTo>
                  <a:pt x="0" y="362522"/>
                </a:lnTo>
                <a:cubicBezTo>
                  <a:pt x="0" y="352892"/>
                  <a:pt x="8229" y="344637"/>
                  <a:pt x="17830" y="344637"/>
                </a:cubicBezTo>
                <a:close/>
                <a:moveTo>
                  <a:pt x="17830" y="171974"/>
                </a:moveTo>
                <a:cubicBezTo>
                  <a:pt x="27430" y="171974"/>
                  <a:pt x="35659" y="180229"/>
                  <a:pt x="35659" y="189860"/>
                </a:cubicBezTo>
                <a:lnTo>
                  <a:pt x="35659" y="275847"/>
                </a:lnTo>
                <a:cubicBezTo>
                  <a:pt x="35659" y="285478"/>
                  <a:pt x="27430" y="293045"/>
                  <a:pt x="17830" y="293045"/>
                </a:cubicBezTo>
                <a:cubicBezTo>
                  <a:pt x="8229" y="293045"/>
                  <a:pt x="0" y="285478"/>
                  <a:pt x="0" y="275847"/>
                </a:cubicBezTo>
                <a:lnTo>
                  <a:pt x="0" y="189860"/>
                </a:lnTo>
                <a:cubicBezTo>
                  <a:pt x="0" y="180229"/>
                  <a:pt x="8229" y="171974"/>
                  <a:pt x="17830" y="171974"/>
                </a:cubicBezTo>
                <a:close/>
                <a:moveTo>
                  <a:pt x="17830" y="0"/>
                </a:moveTo>
                <a:cubicBezTo>
                  <a:pt x="27430" y="0"/>
                  <a:pt x="35659" y="7567"/>
                  <a:pt x="35659" y="17197"/>
                </a:cubicBezTo>
                <a:lnTo>
                  <a:pt x="35659" y="103185"/>
                </a:lnTo>
                <a:cubicBezTo>
                  <a:pt x="35659" y="113503"/>
                  <a:pt x="27430" y="121070"/>
                  <a:pt x="17830" y="121070"/>
                </a:cubicBezTo>
                <a:cubicBezTo>
                  <a:pt x="8229" y="121070"/>
                  <a:pt x="0" y="113503"/>
                  <a:pt x="0" y="103185"/>
                </a:cubicBezTo>
                <a:lnTo>
                  <a:pt x="0" y="17197"/>
                </a:lnTo>
                <a:cubicBezTo>
                  <a:pt x="0" y="7567"/>
                  <a:pt x="8229" y="0"/>
                  <a:pt x="17830" y="0"/>
                </a:cubicBezTo>
                <a:close/>
              </a:path>
            </a:pathLst>
          </a:custGeom>
          <a:solidFill>
            <a:schemeClr val="accent2"/>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12"/>
            </p:custDataLst>
          </p:nvPr>
        </p:nvSpPr>
        <p:spPr bwMode="auto">
          <a:xfrm>
            <a:off x="7362279" y="4846355"/>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13"/>
            </p:custDataLst>
          </p:nvPr>
        </p:nvSpPr>
        <p:spPr bwMode="auto">
          <a:xfrm>
            <a:off x="9837153" y="4846355"/>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9543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
          <p:cNvSpPr>
            <a:spLocks noGrp="1"/>
          </p:cNvSpPr>
          <p:nvPr>
            <p:ph type="body" sz="quarter" idx="11"/>
          </p:nvPr>
        </p:nvSpPr>
        <p:spPr>
          <a:xfrm>
            <a:off x="41151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7" name="Textplatzhalter 2"/>
          <p:cNvSpPr>
            <a:spLocks noGrp="1"/>
          </p:cNvSpPr>
          <p:nvPr>
            <p:ph type="body" sz="quarter" idx="12"/>
          </p:nvPr>
        </p:nvSpPr>
        <p:spPr>
          <a:xfrm>
            <a:off x="664495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91443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8047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
          <p:cNvSpPr>
            <a:spLocks noGrp="1"/>
          </p:cNvSpPr>
          <p:nvPr>
            <p:ph type="body" sz="quarter" idx="15"/>
          </p:nvPr>
        </p:nvSpPr>
        <p:spPr>
          <a:xfrm>
            <a:off x="369855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626903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892079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47617588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drei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86814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44675" y="1661628"/>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3"/>
            </p:custDataLst>
          </p:nvPr>
        </p:nvSpPr>
        <p:spPr bwMode="auto">
          <a:xfrm>
            <a:off x="3458805" y="1661628"/>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4"/>
            </p:custDataLst>
          </p:nvPr>
        </p:nvSpPr>
        <p:spPr bwMode="auto">
          <a:xfrm>
            <a:off x="6116350" y="1661628"/>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5"/>
            </p:custDataLst>
          </p:nvPr>
        </p:nvSpPr>
        <p:spPr bwMode="auto">
          <a:xfrm>
            <a:off x="2283059" y="4867137"/>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6"/>
            </p:custDataLst>
          </p:nvPr>
        </p:nvSpPr>
        <p:spPr bwMode="auto">
          <a:xfrm>
            <a:off x="5024548" y="4867137"/>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7"/>
            </p:custDataLst>
          </p:nvPr>
        </p:nvSpPr>
        <p:spPr bwMode="auto">
          <a:xfrm>
            <a:off x="7651822" y="4867137"/>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5386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7" name="Textplatzhalter 2"/>
          <p:cNvSpPr>
            <a:spLocks noGrp="1"/>
          </p:cNvSpPr>
          <p:nvPr>
            <p:ph type="body" sz="quarter" idx="12"/>
          </p:nvPr>
        </p:nvSpPr>
        <p:spPr>
          <a:xfrm>
            <a:off x="430722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695898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389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39313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673546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Inhaltsplatzhalter 16"/>
          <p:cNvSpPr>
            <a:spLocks noGrp="1"/>
          </p:cNvSpPr>
          <p:nvPr>
            <p:ph sz="quarter" idx="18"/>
          </p:nvPr>
        </p:nvSpPr>
        <p:spPr>
          <a:xfrm>
            <a:off x="193994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5" name="Inhaltsplatzhalter 16"/>
          <p:cNvSpPr>
            <a:spLocks noGrp="1"/>
          </p:cNvSpPr>
          <p:nvPr>
            <p:ph sz="quarter" idx="19"/>
          </p:nvPr>
        </p:nvSpPr>
        <p:spPr>
          <a:xfrm>
            <a:off x="469330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Inhaltsplatzhalter 16"/>
          <p:cNvSpPr>
            <a:spLocks noGrp="1"/>
          </p:cNvSpPr>
          <p:nvPr>
            <p:ph sz="quarter" idx="20"/>
          </p:nvPr>
        </p:nvSpPr>
        <p:spPr>
          <a:xfrm>
            <a:off x="730442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4375216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WORTWOLKE">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a:solidFill>
            <a:schemeClr val="accent3"/>
          </a:solidFill>
        </p:spPr>
        <p:txBody>
          <a:bodyPr lIns="72000"/>
          <a:lstStyle>
            <a:lvl1pPr>
              <a:defRPr>
                <a:solidFill>
                  <a:schemeClr val="accent1"/>
                </a:solidFill>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5" name="Bildplatzhalter 2"/>
          <p:cNvSpPr>
            <a:spLocks noGrp="1" noChangeAspect="1"/>
          </p:cNvSpPr>
          <p:nvPr>
            <p:ph type="pic" sz="quarter" idx="10"/>
          </p:nvPr>
        </p:nvSpPr>
        <p:spPr>
          <a:xfrm>
            <a:off x="691515" y="1006475"/>
            <a:ext cx="9612000" cy="5407200"/>
          </a:xfrm>
        </p:spPr>
        <p:txBody>
          <a:bodyPr/>
          <a:lstStyle/>
          <a:p>
            <a:r>
              <a:rPr lang="de-DE" smtClean="0"/>
              <a:t>Bild durch Klicken auf Symbol hinzufügen</a:t>
            </a:r>
            <a:endParaRPr lang="de-DE"/>
          </a:p>
        </p:txBody>
      </p:sp>
      <p:grpSp>
        <p:nvGrpSpPr>
          <p:cNvPr id="6" name="Marker yellow"/>
          <p:cNvGrpSpPr>
            <a:grpSpLocks/>
          </p:cNvGrpSpPr>
          <p:nvPr>
            <p:custDataLst>
              <p:tags r:id="rId2"/>
            </p:custDataLst>
          </p:nvPr>
        </p:nvGrpSpPr>
        <p:grpSpPr>
          <a:xfrm rot="180000">
            <a:off x="10360271" y="5020000"/>
            <a:ext cx="1717429" cy="1037900"/>
            <a:chOff x="9712571" y="1387800"/>
            <a:chExt cx="2021029" cy="839622"/>
          </a:xfrm>
        </p:grpSpPr>
        <p:sp>
          <p:nvSpPr>
            <p:cNvPr id="7" name="Rectangle 251">
              <a:extLst>
                <a:ext uri="{FF2B5EF4-FFF2-40B4-BE49-F238E27FC236}">
                  <a16:creationId xmlns:a16="http://schemas.microsoft.com/office/drawing/2014/main" id="{2FDE0DAE-A6A4-410C-AB2C-A592609B602E}"/>
                </a:ext>
              </a:extLst>
            </p:cNvPr>
            <p:cNvSpPr/>
            <p:nvPr/>
          </p:nvSpPr>
          <p:spPr>
            <a:xfrm rot="360000">
              <a:off x="10317691" y="1985601"/>
              <a:ext cx="1256594" cy="128246"/>
            </a:xfrm>
            <a:prstGeom prst="rect">
              <a:avLst/>
            </a:prstGeom>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nvGrpSpPr>
            <p:cNvPr id="8" name="Group 252">
              <a:extLst>
                <a:ext uri="{FF2B5EF4-FFF2-40B4-BE49-F238E27FC236}">
                  <a16:creationId xmlns:a16="http://schemas.microsoft.com/office/drawing/2014/main" id="{0ED9601D-D03F-4949-939A-D498EB946AE3}"/>
                </a:ext>
              </a:extLst>
            </p:cNvPr>
            <p:cNvGrpSpPr/>
            <p:nvPr/>
          </p:nvGrpSpPr>
          <p:grpSpPr>
            <a:xfrm>
              <a:off x="9712571" y="1387800"/>
              <a:ext cx="2021029" cy="839622"/>
              <a:chOff x="5921828" y="3217979"/>
              <a:chExt cx="2569464" cy="948610"/>
            </a:xfrm>
            <a:effectLst/>
          </p:grpSpPr>
          <p:sp>
            <p:nvSpPr>
              <p:cNvPr id="9" name="Rectangle 253">
                <a:extLst>
                  <a:ext uri="{FF2B5EF4-FFF2-40B4-BE49-F238E27FC236}">
                    <a16:creationId xmlns:a16="http://schemas.microsoft.com/office/drawing/2014/main" id="{55D61602-08F2-4242-84C0-6DECAFEDB72D}"/>
                  </a:ext>
                </a:extLst>
              </p:cNvPr>
              <p:cNvSpPr/>
              <p:nvPr/>
            </p:nvSpPr>
            <p:spPr>
              <a:xfrm>
                <a:off x="5921828" y="3217979"/>
                <a:ext cx="2569464" cy="948610"/>
              </a:xfrm>
              <a:prstGeom prst="rect">
                <a:avLst/>
              </a:prstGeom>
              <a:solidFill>
                <a:srgbClr val="FFD93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rtlCol="0" anchor="ctr">
                <a:normAutofit fontScale="70000" lnSpcReduction="20000"/>
              </a:bodyPr>
              <a:lstStyle/>
              <a:p>
                <a:pPr>
                  <a:lnSpc>
                    <a:spcPct val="120000"/>
                  </a:lnSpc>
                  <a:spcBef>
                    <a:spcPts val="500"/>
                  </a:spcBef>
                </a:pPr>
                <a:r>
                  <a:rPr lang="de-DE" sz="1400" dirty="0">
                    <a:solidFill>
                      <a:schemeClr val="tx1"/>
                    </a:solidFill>
                    <a:latin typeface="+mj-lt"/>
                  </a:rPr>
                  <a:t>In „</a:t>
                </a:r>
                <a:r>
                  <a:rPr lang="de-DE" sz="1400" b="1" dirty="0">
                    <a:solidFill>
                      <a:schemeClr val="tx1"/>
                    </a:solidFill>
                    <a:latin typeface="+mj-lt"/>
                  </a:rPr>
                  <a:t>Wortwolken“</a:t>
                </a:r>
                <a:r>
                  <a:rPr lang="de-DE" sz="1400" dirty="0">
                    <a:solidFill>
                      <a:schemeClr val="tx1"/>
                    </a:solidFill>
                    <a:latin typeface="+mj-lt"/>
                  </a:rPr>
                  <a:t> werden Worte, die </a:t>
                </a:r>
                <a:r>
                  <a:rPr lang="de-DE" sz="1400" b="1" dirty="0">
                    <a:solidFill>
                      <a:schemeClr val="tx1"/>
                    </a:solidFill>
                    <a:latin typeface="+mj-lt"/>
                  </a:rPr>
                  <a:t>häufiger</a:t>
                </a:r>
                <a:r>
                  <a:rPr lang="de-DE" sz="1400" dirty="0">
                    <a:solidFill>
                      <a:schemeClr val="tx1"/>
                    </a:solidFill>
                    <a:latin typeface="+mj-lt"/>
                  </a:rPr>
                  <a:t> genannt wurden, stärker/größer</a:t>
                </a:r>
                <a:r>
                  <a:rPr lang="de-DE" sz="1400" baseline="0" dirty="0">
                    <a:solidFill>
                      <a:schemeClr val="tx1"/>
                    </a:solidFill>
                    <a:latin typeface="+mj-lt"/>
                  </a:rPr>
                  <a:t> </a:t>
                </a:r>
                <a:r>
                  <a:rPr lang="de-DE" sz="1400" b="1" baseline="0" dirty="0">
                    <a:solidFill>
                      <a:schemeClr val="tx1"/>
                    </a:solidFill>
                    <a:latin typeface="+mj-lt"/>
                  </a:rPr>
                  <a:t>hervorgehoben</a:t>
                </a:r>
                <a:r>
                  <a:rPr lang="de-DE" sz="1400" baseline="0" dirty="0">
                    <a:solidFill>
                      <a:schemeClr val="tx1"/>
                    </a:solidFill>
                    <a:latin typeface="+mj-lt"/>
                  </a:rPr>
                  <a:t>. </a:t>
                </a:r>
                <a:endParaRPr lang="de-DE" sz="1400" dirty="0">
                  <a:solidFill>
                    <a:schemeClr val="tx1"/>
                  </a:solidFill>
                  <a:latin typeface="+mj-lt"/>
                </a:endParaRPr>
              </a:p>
            </p:txBody>
          </p:sp>
          <p:sp>
            <p:nvSpPr>
              <p:cNvPr id="10" name="Rectangle 254">
                <a:extLst>
                  <a:ext uri="{FF2B5EF4-FFF2-40B4-BE49-F238E27FC236}">
                    <a16:creationId xmlns:a16="http://schemas.microsoft.com/office/drawing/2014/main" id="{D8AD70CD-9397-471D-8602-B63ABF91A80A}"/>
                  </a:ext>
                </a:extLst>
              </p:cNvPr>
              <p:cNvSpPr/>
              <p:nvPr/>
            </p:nvSpPr>
            <p:spPr>
              <a:xfrm>
                <a:off x="5921828" y="3217979"/>
                <a:ext cx="320384" cy="94861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grpSp>
    </p:spTree>
    <p:extLst>
      <p:ext uri="{BB962C8B-B14F-4D97-AF65-F5344CB8AC3E}">
        <p14:creationId xmlns:p14="http://schemas.microsoft.com/office/powerpoint/2010/main" val="233707299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Weltkarte">
    <p:spTree>
      <p:nvGrpSpPr>
        <p:cNvPr id="1" name=""/>
        <p:cNvGrpSpPr/>
        <p:nvPr/>
      </p:nvGrpSpPr>
      <p:grpSpPr>
        <a:xfrm>
          <a:off x="0" y="0"/>
          <a:ext cx="0" cy="0"/>
          <a:chOff x="0" y="0"/>
          <a:chExt cx="0" cy="0"/>
        </a:xfrm>
      </p:grpSpPr>
      <p:pic>
        <p:nvPicPr>
          <p:cNvPr id="2" name="Grafik 1"/>
          <p:cNvPicPr>
            <a:picLocks noChangeAspect="1"/>
          </p:cNvPicPr>
          <p:nvPr/>
        </p:nvPicPr>
        <p:blipFill>
          <a:blip r:embed="rId3">
            <a:duotone>
              <a:schemeClr val="bg2">
                <a:shade val="45000"/>
                <a:satMod val="135000"/>
              </a:schemeClr>
              <a:prstClr val="white"/>
            </a:duotone>
          </a:blip>
          <a:stretch>
            <a:fillRect/>
          </a:stretch>
        </p:blipFill>
        <p:spPr>
          <a:xfrm>
            <a:off x="1465739" y="1309142"/>
            <a:ext cx="9345978" cy="5060119"/>
          </a:xfrm>
          <a:prstGeom prst="rect">
            <a:avLst/>
          </a:prstGeom>
        </p:spPr>
      </p:pic>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311" name="Gruppieren 390">
            <a:extLst>
              <a:ext uri="{FF2B5EF4-FFF2-40B4-BE49-F238E27FC236}">
                <a16:creationId xmlns:a16="http://schemas.microsoft.com/office/drawing/2014/main" id="{9FD47D75-3FA8-4BDC-9007-A833691CAF67}"/>
              </a:ext>
            </a:extLst>
          </p:cNvPr>
          <p:cNvGrpSpPr/>
          <p:nvPr/>
        </p:nvGrpSpPr>
        <p:grpSpPr>
          <a:xfrm>
            <a:off x="784619" y="1549574"/>
            <a:ext cx="1769966" cy="1813612"/>
            <a:chOff x="1051450" y="1269001"/>
            <a:chExt cx="1808394" cy="1808394"/>
          </a:xfrm>
        </p:grpSpPr>
        <p:sp>
          <p:nvSpPr>
            <p:cNvPr id="312" name="MIO_LINE1">
              <a:extLst>
                <a:ext uri="{FF2B5EF4-FFF2-40B4-BE49-F238E27FC236}">
                  <a16:creationId xmlns:a16="http://schemas.microsoft.com/office/drawing/2014/main" id="{78D4EF77-AC5A-45A8-80A9-7712B31C184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3" name="Diagramm 391">
              <a:extLst>
                <a:ext uri="{FF2B5EF4-FFF2-40B4-BE49-F238E27FC236}">
                  <a16:creationId xmlns:a16="http://schemas.microsoft.com/office/drawing/2014/main" id="{4326DA27-A57A-4BED-B1F6-D22E12376011}"/>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14" name="Gruppieren 393">
            <a:extLst>
              <a:ext uri="{FF2B5EF4-FFF2-40B4-BE49-F238E27FC236}">
                <a16:creationId xmlns:a16="http://schemas.microsoft.com/office/drawing/2014/main" id="{5CB0B717-E133-45EF-B0ED-66382239EA91}"/>
              </a:ext>
            </a:extLst>
          </p:cNvPr>
          <p:cNvGrpSpPr/>
          <p:nvPr/>
        </p:nvGrpSpPr>
        <p:grpSpPr>
          <a:xfrm>
            <a:off x="3735553" y="1549574"/>
            <a:ext cx="1769966" cy="1813612"/>
            <a:chOff x="1051450" y="1269001"/>
            <a:chExt cx="1808394" cy="1808394"/>
          </a:xfrm>
        </p:grpSpPr>
        <p:sp>
          <p:nvSpPr>
            <p:cNvPr id="315" name="MIO_LINE1">
              <a:extLst>
                <a:ext uri="{FF2B5EF4-FFF2-40B4-BE49-F238E27FC236}">
                  <a16:creationId xmlns:a16="http://schemas.microsoft.com/office/drawing/2014/main" id="{AB0EEC20-792D-4AF3-87D0-7E4D10A9420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6" name="Diagramm 394">
              <a:extLst>
                <a:ext uri="{FF2B5EF4-FFF2-40B4-BE49-F238E27FC236}">
                  <a16:creationId xmlns:a16="http://schemas.microsoft.com/office/drawing/2014/main" id="{79AF5984-7B2A-4F52-84A8-EC58E6154513}"/>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17" name="Gruppieren 396">
            <a:extLst>
              <a:ext uri="{FF2B5EF4-FFF2-40B4-BE49-F238E27FC236}">
                <a16:creationId xmlns:a16="http://schemas.microsoft.com/office/drawing/2014/main" id="{72045C72-0187-487D-81B6-A925F30CC88D}"/>
              </a:ext>
            </a:extLst>
          </p:cNvPr>
          <p:cNvGrpSpPr/>
          <p:nvPr/>
        </p:nvGrpSpPr>
        <p:grpSpPr>
          <a:xfrm>
            <a:off x="6686482" y="1549574"/>
            <a:ext cx="1769966" cy="1813612"/>
            <a:chOff x="1051450" y="1269001"/>
            <a:chExt cx="1808394" cy="1808394"/>
          </a:xfrm>
        </p:grpSpPr>
        <p:sp>
          <p:nvSpPr>
            <p:cNvPr id="318" name="MIO_LINE1">
              <a:extLst>
                <a:ext uri="{FF2B5EF4-FFF2-40B4-BE49-F238E27FC236}">
                  <a16:creationId xmlns:a16="http://schemas.microsoft.com/office/drawing/2014/main" id="{2BE95F3E-0155-4ED4-A5BF-10010E5D4D4E}"/>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9" name="Diagramm 397">
              <a:extLst>
                <a:ext uri="{FF2B5EF4-FFF2-40B4-BE49-F238E27FC236}">
                  <a16:creationId xmlns:a16="http://schemas.microsoft.com/office/drawing/2014/main" id="{F2F57F7E-9BF8-4AB4-B54D-E194C6B2350C}"/>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20" name="Gruppieren 399">
            <a:extLst>
              <a:ext uri="{FF2B5EF4-FFF2-40B4-BE49-F238E27FC236}">
                <a16:creationId xmlns:a16="http://schemas.microsoft.com/office/drawing/2014/main" id="{0AEFDF6C-8294-48CE-A03A-7DE5864539F9}"/>
              </a:ext>
            </a:extLst>
          </p:cNvPr>
          <p:cNvGrpSpPr/>
          <p:nvPr/>
        </p:nvGrpSpPr>
        <p:grpSpPr>
          <a:xfrm>
            <a:off x="9637413" y="1549574"/>
            <a:ext cx="1769966" cy="1813612"/>
            <a:chOff x="1051450" y="1269001"/>
            <a:chExt cx="1808394" cy="1808394"/>
          </a:xfrm>
        </p:grpSpPr>
        <p:sp>
          <p:nvSpPr>
            <p:cNvPr id="321" name="MIO_LINE1">
              <a:extLst>
                <a:ext uri="{FF2B5EF4-FFF2-40B4-BE49-F238E27FC236}">
                  <a16:creationId xmlns:a16="http://schemas.microsoft.com/office/drawing/2014/main" id="{C36F32CC-F1F6-492A-8573-181A6C903D7A}"/>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22" name="Diagramm 400">
              <a:extLst>
                <a:ext uri="{FF2B5EF4-FFF2-40B4-BE49-F238E27FC236}">
                  <a16:creationId xmlns:a16="http://schemas.microsoft.com/office/drawing/2014/main" id="{400BB9D8-2B30-4E2D-8D43-6352396280AF}"/>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7"/>
            </a:graphicData>
          </a:graphic>
        </p:graphicFrame>
      </p:grpSp>
      <p:pic>
        <p:nvPicPr>
          <p:cNvPr id="323" name="MIO_PICTOGRAM_PART2" descr="LKW">
            <a:extLst>
              <a:ext uri="{FF2B5EF4-FFF2-40B4-BE49-F238E27FC236}">
                <a16:creationId xmlns:a16="http://schemas.microsoft.com/office/drawing/2014/main" id="{0E9AED08-B0C3-4EBA-B532-D0DD9F95A29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p15="http://schemas.microsoft.com/office/powerpoint/2012/main" xmlns:asvg="http://schemas.microsoft.com/office/drawing/2016/SVG/main" xmlns:p14="http://schemas.microsoft.com/office/powerpoint/2010/main" xmlns:a14="http://schemas.microsoft.com/office/drawing/2010/main" xmlns:c="http://schemas.openxmlformats.org/drawingml/2006/chart" xmlns:a16="http://schemas.microsoft.com/office/drawing/2014/main" r:embed="rId11"/>
              </a:ext>
            </a:extLst>
          </a:blip>
          <a:stretch>
            <a:fillRect/>
          </a:stretch>
        </p:blipFill>
        <p:spPr>
          <a:xfrm>
            <a:off x="4338654" y="2167548"/>
            <a:ext cx="563760" cy="577661"/>
          </a:xfrm>
          <a:prstGeom prst="rect">
            <a:avLst/>
          </a:prstGeom>
        </p:spPr>
      </p:pic>
      <p:pic>
        <p:nvPicPr>
          <p:cNvPr id="324" name="MIO_PICTOGRAM_PART2" descr="Flugzeug">
            <a:extLst>
              <a:ext uri="{FF2B5EF4-FFF2-40B4-BE49-F238E27FC236}">
                <a16:creationId xmlns:a16="http://schemas.microsoft.com/office/drawing/2014/main" id="{2267C548-9871-4D8B-9B01-AF3D1D2A21D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p15="http://schemas.microsoft.com/office/powerpoint/2012/main" xmlns:asvg="http://schemas.microsoft.com/office/drawing/2016/SVG/main" xmlns:p14="http://schemas.microsoft.com/office/powerpoint/2010/main" xmlns:a14="http://schemas.microsoft.com/office/drawing/2010/main" xmlns:c="http://schemas.openxmlformats.org/drawingml/2006/chart" xmlns:a16="http://schemas.microsoft.com/office/drawing/2014/main" r:embed="rId13"/>
              </a:ext>
            </a:extLst>
          </a:blip>
          <a:stretch>
            <a:fillRect/>
          </a:stretch>
        </p:blipFill>
        <p:spPr>
          <a:xfrm>
            <a:off x="7289584" y="2167548"/>
            <a:ext cx="563760" cy="577661"/>
          </a:xfrm>
          <a:prstGeom prst="rect">
            <a:avLst/>
          </a:prstGeom>
        </p:spPr>
      </p:pic>
      <p:pic>
        <p:nvPicPr>
          <p:cNvPr id="325" name="MIO_PICTOGRAM_PART2" descr="Auto">
            <a:extLst>
              <a:ext uri="{FF2B5EF4-FFF2-40B4-BE49-F238E27FC236}">
                <a16:creationId xmlns:a16="http://schemas.microsoft.com/office/drawing/2014/main" id="{FC56C13B-0BA0-4D8B-AF32-F4C7321ABBD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p15="http://schemas.microsoft.com/office/powerpoint/2012/main" xmlns:asvg="http://schemas.microsoft.com/office/drawing/2016/SVG/main" xmlns:p14="http://schemas.microsoft.com/office/powerpoint/2010/main" xmlns:a14="http://schemas.microsoft.com/office/drawing/2010/main" xmlns:c="http://schemas.openxmlformats.org/drawingml/2006/chart" xmlns:a16="http://schemas.microsoft.com/office/drawing/2014/main" r:embed="rId15"/>
              </a:ext>
            </a:extLst>
          </a:blip>
          <a:stretch>
            <a:fillRect/>
          </a:stretch>
        </p:blipFill>
        <p:spPr>
          <a:xfrm>
            <a:off x="1387721" y="2167548"/>
            <a:ext cx="563760" cy="577661"/>
          </a:xfrm>
          <a:prstGeom prst="rect">
            <a:avLst/>
          </a:prstGeom>
        </p:spPr>
      </p:pic>
      <p:pic>
        <p:nvPicPr>
          <p:cNvPr id="326" name="MIO_PICTOGRAM_PART2" descr="Zug">
            <a:extLst>
              <a:ext uri="{FF2B5EF4-FFF2-40B4-BE49-F238E27FC236}">
                <a16:creationId xmlns:a16="http://schemas.microsoft.com/office/drawing/2014/main" id="{7F21F0AF-4FDB-4872-92B1-00E9E171C82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p15="http://schemas.microsoft.com/office/powerpoint/2012/main" xmlns:asvg="http://schemas.microsoft.com/office/drawing/2016/SVG/main" xmlns:p14="http://schemas.microsoft.com/office/powerpoint/2010/main" xmlns:a14="http://schemas.microsoft.com/office/drawing/2010/main" xmlns:c="http://schemas.openxmlformats.org/drawingml/2006/chart" xmlns:a16="http://schemas.microsoft.com/office/drawing/2014/main" r:embed="rId17"/>
              </a:ext>
            </a:extLst>
          </a:blip>
          <a:stretch>
            <a:fillRect/>
          </a:stretch>
        </p:blipFill>
        <p:spPr>
          <a:xfrm>
            <a:off x="10240516" y="2167548"/>
            <a:ext cx="563760" cy="577661"/>
          </a:xfrm>
          <a:prstGeom prst="rect">
            <a:avLst/>
          </a:prstGeom>
        </p:spPr>
      </p:pic>
      <p:sp>
        <p:nvSpPr>
          <p:cNvPr id="327" name="Textplatzhalter 326"/>
          <p:cNvSpPr>
            <a:spLocks noGrp="1"/>
          </p:cNvSpPr>
          <p:nvPr>
            <p:ph type="body" sz="quarter" idx="10"/>
          </p:nvPr>
        </p:nvSpPr>
        <p:spPr>
          <a:xfrm>
            <a:off x="697521"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8" name="Textplatzhalter 326"/>
          <p:cNvSpPr>
            <a:spLocks noGrp="1"/>
          </p:cNvSpPr>
          <p:nvPr>
            <p:ph type="body" sz="quarter" idx="11"/>
          </p:nvPr>
        </p:nvSpPr>
        <p:spPr>
          <a:xfrm>
            <a:off x="3678577"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9" name="Textplatzhalter 326"/>
          <p:cNvSpPr>
            <a:spLocks noGrp="1"/>
          </p:cNvSpPr>
          <p:nvPr>
            <p:ph type="body" sz="quarter" idx="12"/>
          </p:nvPr>
        </p:nvSpPr>
        <p:spPr>
          <a:xfrm>
            <a:off x="9566629"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0" name="Textplatzhalter 326"/>
          <p:cNvSpPr>
            <a:spLocks noGrp="1"/>
          </p:cNvSpPr>
          <p:nvPr>
            <p:ph type="body" sz="quarter" idx="13"/>
          </p:nvPr>
        </p:nvSpPr>
        <p:spPr>
          <a:xfrm>
            <a:off x="6634000"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1" name="Textplatzhalter 326"/>
          <p:cNvSpPr>
            <a:spLocks noGrp="1"/>
          </p:cNvSpPr>
          <p:nvPr>
            <p:ph type="body" sz="quarter" idx="14"/>
          </p:nvPr>
        </p:nvSpPr>
        <p:spPr>
          <a:xfrm>
            <a:off x="253138"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2" name="Textplatzhalter 326"/>
          <p:cNvSpPr>
            <a:spLocks noGrp="1"/>
          </p:cNvSpPr>
          <p:nvPr>
            <p:ph type="body" sz="quarter" idx="15"/>
          </p:nvPr>
        </p:nvSpPr>
        <p:spPr>
          <a:xfrm>
            <a:off x="3234194"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3" name="Textplatzhalter 326"/>
          <p:cNvSpPr>
            <a:spLocks noGrp="1"/>
          </p:cNvSpPr>
          <p:nvPr>
            <p:ph type="body" sz="quarter" idx="16"/>
          </p:nvPr>
        </p:nvSpPr>
        <p:spPr>
          <a:xfrm>
            <a:off x="9122246"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4" name="Textplatzhalter 326"/>
          <p:cNvSpPr>
            <a:spLocks noGrp="1"/>
          </p:cNvSpPr>
          <p:nvPr>
            <p:ph type="body" sz="quarter" idx="17"/>
          </p:nvPr>
        </p:nvSpPr>
        <p:spPr>
          <a:xfrm>
            <a:off x="6189617"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7184279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Dash 3 x 5">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1800000" cy="1440000"/>
          </a:xfrm>
        </p:spPr>
        <p:txBody>
          <a:bodyPr/>
          <a:lstStyle/>
          <a:p>
            <a:r>
              <a:rPr lang="de-DE" smtClean="0"/>
              <a:t>Diagramm durch Klicken auf Symbol hinzufügen</a:t>
            </a:r>
            <a:endParaRPr lang="de-DE"/>
          </a:p>
        </p:txBody>
      </p:sp>
      <p:sp>
        <p:nvSpPr>
          <p:cNvPr id="11" name="Diagrammplatzhalter 8"/>
          <p:cNvSpPr>
            <a:spLocks noGrp="1"/>
          </p:cNvSpPr>
          <p:nvPr>
            <p:ph type="chart" sz="quarter" idx="13"/>
          </p:nvPr>
        </p:nvSpPr>
        <p:spPr>
          <a:xfrm>
            <a:off x="4214033" y="1562634"/>
            <a:ext cx="1800000" cy="1440000"/>
          </a:xfrm>
        </p:spPr>
        <p:txBody>
          <a:bodyPr/>
          <a:lstStyle/>
          <a:p>
            <a:r>
              <a:rPr lang="de-DE" smtClean="0"/>
              <a:t>Diagramm durch Klicken auf Symbol hinzufügen</a:t>
            </a:r>
            <a:endParaRPr lang="de-DE"/>
          </a:p>
        </p:txBody>
      </p:sp>
      <p:sp>
        <p:nvSpPr>
          <p:cNvPr id="12" name="Diagrammplatzhalter 8"/>
          <p:cNvSpPr>
            <a:spLocks noGrp="1"/>
          </p:cNvSpPr>
          <p:nvPr>
            <p:ph type="chart" sz="quarter" idx="14"/>
          </p:nvPr>
        </p:nvSpPr>
        <p:spPr>
          <a:xfrm>
            <a:off x="6156562" y="1562634"/>
            <a:ext cx="1800000" cy="1440000"/>
          </a:xfrm>
        </p:spPr>
        <p:txBody>
          <a:bodyPr/>
          <a:lstStyle/>
          <a:p>
            <a:r>
              <a:rPr lang="de-DE" smtClean="0"/>
              <a:t>Diagramm durch Klicken auf Symbol hinzufügen</a:t>
            </a:r>
            <a:endParaRPr lang="de-DE"/>
          </a:p>
        </p:txBody>
      </p:sp>
      <p:sp>
        <p:nvSpPr>
          <p:cNvPr id="13" name="Diagrammplatzhalter 8"/>
          <p:cNvSpPr>
            <a:spLocks noGrp="1"/>
          </p:cNvSpPr>
          <p:nvPr>
            <p:ph type="chart" sz="quarter" idx="15"/>
          </p:nvPr>
        </p:nvSpPr>
        <p:spPr>
          <a:xfrm>
            <a:off x="8099091" y="1562634"/>
            <a:ext cx="1800000" cy="1440000"/>
          </a:xfrm>
        </p:spPr>
        <p:txBody>
          <a:bodyPr/>
          <a:lstStyle/>
          <a:p>
            <a:r>
              <a:rPr lang="de-DE" smtClean="0"/>
              <a:t>Diagramm durch Klicken auf Symbol hinzufügen</a:t>
            </a:r>
            <a:endParaRPr lang="de-DE" dirty="0"/>
          </a:p>
        </p:txBody>
      </p:sp>
      <p:sp>
        <p:nvSpPr>
          <p:cNvPr id="14" name="Diagrammplatzhalter 8"/>
          <p:cNvSpPr>
            <a:spLocks noGrp="1"/>
          </p:cNvSpPr>
          <p:nvPr>
            <p:ph type="chart" sz="quarter" idx="16"/>
          </p:nvPr>
        </p:nvSpPr>
        <p:spPr>
          <a:xfrm>
            <a:off x="10041620" y="1562634"/>
            <a:ext cx="1800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1800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4214033" y="3244731"/>
            <a:ext cx="1800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6156562" y="3244731"/>
            <a:ext cx="1800000" cy="1440000"/>
          </a:xfrm>
        </p:spPr>
        <p:txBody>
          <a:bodyPr/>
          <a:lstStyle/>
          <a:p>
            <a:r>
              <a:rPr lang="de-DE" smtClean="0"/>
              <a:t>Diagramm durch Klicken auf Symbol hinzufügen</a:t>
            </a:r>
            <a:endParaRPr lang="de-DE"/>
          </a:p>
        </p:txBody>
      </p:sp>
      <p:sp>
        <p:nvSpPr>
          <p:cNvPr id="19" name="Diagrammplatzhalter 8"/>
          <p:cNvSpPr>
            <a:spLocks noGrp="1"/>
          </p:cNvSpPr>
          <p:nvPr>
            <p:ph type="chart" sz="quarter" idx="20"/>
          </p:nvPr>
        </p:nvSpPr>
        <p:spPr>
          <a:xfrm>
            <a:off x="8099091" y="3244731"/>
            <a:ext cx="1800000" cy="1440000"/>
          </a:xfrm>
        </p:spPr>
        <p:txBody>
          <a:bodyPr/>
          <a:lstStyle/>
          <a:p>
            <a:r>
              <a:rPr lang="de-DE" smtClean="0"/>
              <a:t>Diagramm durch Klicken auf Symbol hinzufügen</a:t>
            </a:r>
            <a:endParaRPr lang="de-DE" dirty="0"/>
          </a:p>
        </p:txBody>
      </p:sp>
      <p:sp>
        <p:nvSpPr>
          <p:cNvPr id="20" name="Diagrammplatzhalter 8"/>
          <p:cNvSpPr>
            <a:spLocks noGrp="1"/>
          </p:cNvSpPr>
          <p:nvPr>
            <p:ph type="chart" sz="quarter" idx="21"/>
          </p:nvPr>
        </p:nvSpPr>
        <p:spPr>
          <a:xfrm>
            <a:off x="10041620" y="3244731"/>
            <a:ext cx="1800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1800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4214033" y="4902246"/>
            <a:ext cx="1800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6156562" y="4902246"/>
            <a:ext cx="1800000" cy="1440000"/>
          </a:xfrm>
        </p:spPr>
        <p:txBody>
          <a:bodyPr/>
          <a:lstStyle/>
          <a:p>
            <a:r>
              <a:rPr lang="de-DE" smtClean="0"/>
              <a:t>Diagramm durch Klicken auf Symbol hinzufügen</a:t>
            </a:r>
            <a:endParaRPr lang="de-DE"/>
          </a:p>
        </p:txBody>
      </p:sp>
      <p:sp>
        <p:nvSpPr>
          <p:cNvPr id="25" name="Diagrammplatzhalter 8"/>
          <p:cNvSpPr>
            <a:spLocks noGrp="1"/>
          </p:cNvSpPr>
          <p:nvPr>
            <p:ph type="chart" sz="quarter" idx="25"/>
          </p:nvPr>
        </p:nvSpPr>
        <p:spPr>
          <a:xfrm>
            <a:off x="8099091" y="4902246"/>
            <a:ext cx="1800000" cy="1440000"/>
          </a:xfrm>
        </p:spPr>
        <p:txBody>
          <a:bodyPr/>
          <a:lstStyle/>
          <a:p>
            <a:r>
              <a:rPr lang="de-DE" smtClean="0"/>
              <a:t>Diagramm durch Klicken auf Symbol hinzufügen</a:t>
            </a:r>
            <a:endParaRPr lang="de-DE" dirty="0"/>
          </a:p>
        </p:txBody>
      </p:sp>
      <p:sp>
        <p:nvSpPr>
          <p:cNvPr id="26" name="Diagrammplatzhalter 8"/>
          <p:cNvSpPr>
            <a:spLocks noGrp="1"/>
          </p:cNvSpPr>
          <p:nvPr>
            <p:ph type="chart" sz="quarter" idx="26"/>
          </p:nvPr>
        </p:nvSpPr>
        <p:spPr>
          <a:xfrm>
            <a:off x="10041620" y="4902246"/>
            <a:ext cx="1800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8545110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1_Dash 3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3024000" cy="1440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562634"/>
            <a:ext cx="3024000" cy="1440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562634"/>
            <a:ext cx="3024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3024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3244731"/>
            <a:ext cx="3024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3244731"/>
            <a:ext cx="3024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3024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5523291" y="4902246"/>
            <a:ext cx="3024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8775078" y="4902246"/>
            <a:ext cx="3024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2507184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34004" y="6080357"/>
            <a:ext cx="295684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151753615"/>
      </p:ext>
    </p:extLst>
  </p:cSld>
  <p:clrMapOvr>
    <a:masterClrMapping/>
  </p:clrMapOvr>
  <p:transition spd="med">
    <p:fade/>
  </p:transition>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3 Folien kommentiert">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noChangeAspect="1"/>
          </p:cNvSpPr>
          <p:nvPr>
            <p:ph type="pic" sz="quarter" idx="10"/>
          </p:nvPr>
        </p:nvSpPr>
        <p:spPr>
          <a:xfrm>
            <a:off x="688975" y="1962094"/>
            <a:ext cx="3200001" cy="1800000"/>
          </a:xfrm>
        </p:spPr>
        <p:txBody>
          <a:bodyPr/>
          <a:lstStyle/>
          <a:p>
            <a:r>
              <a:rPr lang="de-DE" smtClean="0"/>
              <a:t>Bild durch Klicken auf Symbol hinzufügen</a:t>
            </a:r>
            <a:endParaRPr lang="de-DE"/>
          </a:p>
        </p:txBody>
      </p:sp>
      <p:sp>
        <p:nvSpPr>
          <p:cNvPr id="19" name="Bildplatzhalter 2"/>
          <p:cNvSpPr>
            <a:spLocks noGrp="1" noChangeAspect="1"/>
          </p:cNvSpPr>
          <p:nvPr>
            <p:ph type="pic" sz="quarter" idx="11"/>
          </p:nvPr>
        </p:nvSpPr>
        <p:spPr>
          <a:xfrm>
            <a:off x="4453758" y="1962094"/>
            <a:ext cx="3200001" cy="1800000"/>
          </a:xfrm>
        </p:spPr>
        <p:txBody>
          <a:bodyPr/>
          <a:lstStyle/>
          <a:p>
            <a:r>
              <a:rPr lang="de-DE" smtClean="0"/>
              <a:t>Bild durch Klicken auf Symbol hinzufügen</a:t>
            </a:r>
            <a:endParaRPr lang="de-DE"/>
          </a:p>
        </p:txBody>
      </p:sp>
      <p:sp>
        <p:nvSpPr>
          <p:cNvPr id="20" name="Bildplatzhalter 2"/>
          <p:cNvSpPr>
            <a:spLocks noGrp="1" noChangeAspect="1"/>
          </p:cNvSpPr>
          <p:nvPr>
            <p:ph type="pic" sz="quarter" idx="12"/>
          </p:nvPr>
        </p:nvSpPr>
        <p:spPr>
          <a:xfrm>
            <a:off x="8218541" y="1962094"/>
            <a:ext cx="3200001" cy="1800000"/>
          </a:xfrm>
        </p:spPr>
        <p:txBody>
          <a:bodyPr/>
          <a:lstStyle/>
          <a:p>
            <a:r>
              <a:rPr lang="de-DE" smtClean="0"/>
              <a:t>Bild durch Klicken auf Symbol hinzufügen</a:t>
            </a:r>
            <a:endParaRPr lang="de-DE"/>
          </a:p>
        </p:txBody>
      </p:sp>
      <p:sp>
        <p:nvSpPr>
          <p:cNvPr id="7" name="Textplatzhalter 6"/>
          <p:cNvSpPr>
            <a:spLocks noGrp="1"/>
          </p:cNvSpPr>
          <p:nvPr>
            <p:ph type="body" sz="quarter" idx="13"/>
          </p:nvPr>
        </p:nvSpPr>
        <p:spPr>
          <a:xfrm>
            <a:off x="688975"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6"/>
          <p:cNvSpPr>
            <a:spLocks noGrp="1"/>
          </p:cNvSpPr>
          <p:nvPr>
            <p:ph type="body" sz="quarter" idx="14"/>
          </p:nvPr>
        </p:nvSpPr>
        <p:spPr>
          <a:xfrm>
            <a:off x="4453758"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6"/>
          <p:cNvSpPr>
            <a:spLocks noGrp="1"/>
          </p:cNvSpPr>
          <p:nvPr>
            <p:ph type="body" sz="quarter" idx="15"/>
          </p:nvPr>
        </p:nvSpPr>
        <p:spPr>
          <a:xfrm>
            <a:off x="8218541"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6"/>
          <p:cNvSpPr>
            <a:spLocks noGrp="1"/>
          </p:cNvSpPr>
          <p:nvPr>
            <p:ph type="body" sz="quarter" idx="16"/>
          </p:nvPr>
        </p:nvSpPr>
        <p:spPr>
          <a:xfrm>
            <a:off x="688975"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6"/>
          <p:cNvSpPr>
            <a:spLocks noGrp="1"/>
          </p:cNvSpPr>
          <p:nvPr>
            <p:ph type="body" sz="quarter" idx="17"/>
          </p:nvPr>
        </p:nvSpPr>
        <p:spPr>
          <a:xfrm>
            <a:off x="4453758"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6"/>
          <p:cNvSpPr>
            <a:spLocks noGrp="1"/>
          </p:cNvSpPr>
          <p:nvPr>
            <p:ph type="body" sz="quarter" idx="18"/>
          </p:nvPr>
        </p:nvSpPr>
        <p:spPr>
          <a:xfrm>
            <a:off x="8218541"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88488877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702">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2_Dash 3 x 3 TEXT">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Textplatzhalter 2"/>
          <p:cNvSpPr>
            <a:spLocks noGrp="1"/>
          </p:cNvSpPr>
          <p:nvPr>
            <p:ph type="body" sz="quarter" idx="30"/>
          </p:nvPr>
        </p:nvSpPr>
        <p:spPr>
          <a:xfrm>
            <a:off x="2535093"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2"/>
          <p:cNvSpPr>
            <a:spLocks noGrp="1"/>
          </p:cNvSpPr>
          <p:nvPr>
            <p:ph type="body" sz="quarter" idx="31"/>
          </p:nvPr>
        </p:nvSpPr>
        <p:spPr>
          <a:xfrm>
            <a:off x="5586556"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0" name="Textplatzhalter 2"/>
          <p:cNvSpPr>
            <a:spLocks noGrp="1"/>
          </p:cNvSpPr>
          <p:nvPr>
            <p:ph type="body" sz="quarter" idx="32"/>
          </p:nvPr>
        </p:nvSpPr>
        <p:spPr>
          <a:xfrm>
            <a:off x="8638020"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2"/>
          <p:cNvSpPr>
            <a:spLocks noGrp="1"/>
          </p:cNvSpPr>
          <p:nvPr>
            <p:ph type="body" sz="quarter" idx="33"/>
          </p:nvPr>
        </p:nvSpPr>
        <p:spPr>
          <a:xfrm>
            <a:off x="2552411"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2"/>
          <p:cNvSpPr>
            <a:spLocks noGrp="1"/>
          </p:cNvSpPr>
          <p:nvPr>
            <p:ph type="body" sz="quarter" idx="34"/>
          </p:nvPr>
        </p:nvSpPr>
        <p:spPr>
          <a:xfrm>
            <a:off x="5603874"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2"/>
          <p:cNvSpPr>
            <a:spLocks noGrp="1"/>
          </p:cNvSpPr>
          <p:nvPr>
            <p:ph type="body" sz="quarter" idx="35"/>
          </p:nvPr>
        </p:nvSpPr>
        <p:spPr>
          <a:xfrm>
            <a:off x="8655338"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8" name="Textplatzhalter 2"/>
          <p:cNvSpPr>
            <a:spLocks noGrp="1"/>
          </p:cNvSpPr>
          <p:nvPr>
            <p:ph type="body" sz="quarter" idx="36"/>
          </p:nvPr>
        </p:nvSpPr>
        <p:spPr>
          <a:xfrm>
            <a:off x="2548947"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37"/>
          </p:nvPr>
        </p:nvSpPr>
        <p:spPr>
          <a:xfrm>
            <a:off x="5600410"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
          <p:cNvSpPr>
            <a:spLocks noGrp="1"/>
          </p:cNvSpPr>
          <p:nvPr>
            <p:ph type="body" sz="quarter" idx="38"/>
          </p:nvPr>
        </p:nvSpPr>
        <p:spPr>
          <a:xfrm>
            <a:off x="8651874"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4931901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2_Dash 2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442991"/>
            <a:ext cx="3024000" cy="2412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442991"/>
            <a:ext cx="3024000" cy="2412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442991"/>
            <a:ext cx="3024000" cy="2412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4039495"/>
            <a:ext cx="3024000" cy="2412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4039495"/>
            <a:ext cx="3024000" cy="2412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4039495"/>
            <a:ext cx="3024000" cy="2412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444045"/>
            <a:ext cx="1440000" cy="2412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4039495"/>
            <a:ext cx="1440000" cy="2412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17894707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94744971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10 Points">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199" y="417600"/>
            <a:ext cx="9104153"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1178326"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6" name="Bildplatzhalter 2"/>
          <p:cNvSpPr>
            <a:spLocks noGrp="1"/>
          </p:cNvSpPr>
          <p:nvPr>
            <p:ph type="pic" sz="quarter" idx="13"/>
          </p:nvPr>
        </p:nvSpPr>
        <p:spPr>
          <a:xfrm>
            <a:off x="3358574"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7" name="Bildplatzhalter 2"/>
          <p:cNvSpPr>
            <a:spLocks noGrp="1"/>
          </p:cNvSpPr>
          <p:nvPr>
            <p:ph type="pic" sz="quarter" idx="14"/>
          </p:nvPr>
        </p:nvSpPr>
        <p:spPr>
          <a:xfrm>
            <a:off x="5538822"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8" name="Bildplatzhalter 2"/>
          <p:cNvSpPr>
            <a:spLocks noGrp="1"/>
          </p:cNvSpPr>
          <p:nvPr>
            <p:ph type="pic" sz="quarter" idx="15"/>
          </p:nvPr>
        </p:nvSpPr>
        <p:spPr>
          <a:xfrm>
            <a:off x="7719070"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9" name="Bildplatzhalter 2"/>
          <p:cNvSpPr>
            <a:spLocks noGrp="1"/>
          </p:cNvSpPr>
          <p:nvPr>
            <p:ph type="pic" sz="quarter" idx="16"/>
          </p:nvPr>
        </p:nvSpPr>
        <p:spPr>
          <a:xfrm>
            <a:off x="9899319"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0" name="Bildplatzhalter 2"/>
          <p:cNvSpPr>
            <a:spLocks noGrp="1"/>
          </p:cNvSpPr>
          <p:nvPr>
            <p:ph type="pic" sz="quarter" idx="17"/>
          </p:nvPr>
        </p:nvSpPr>
        <p:spPr>
          <a:xfrm>
            <a:off x="1178326"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1" name="Bildplatzhalter 2"/>
          <p:cNvSpPr>
            <a:spLocks noGrp="1"/>
          </p:cNvSpPr>
          <p:nvPr>
            <p:ph type="pic" sz="quarter" idx="18"/>
          </p:nvPr>
        </p:nvSpPr>
        <p:spPr>
          <a:xfrm>
            <a:off x="3358574"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2" name="Bildplatzhalter 2"/>
          <p:cNvSpPr>
            <a:spLocks noGrp="1"/>
          </p:cNvSpPr>
          <p:nvPr>
            <p:ph type="pic" sz="quarter" idx="19"/>
          </p:nvPr>
        </p:nvSpPr>
        <p:spPr>
          <a:xfrm>
            <a:off x="5538822"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3" name="Bildplatzhalter 2"/>
          <p:cNvSpPr>
            <a:spLocks noGrp="1"/>
          </p:cNvSpPr>
          <p:nvPr>
            <p:ph type="pic" sz="quarter" idx="20"/>
          </p:nvPr>
        </p:nvSpPr>
        <p:spPr>
          <a:xfrm>
            <a:off x="7719070"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4" name="Bildplatzhalter 2"/>
          <p:cNvSpPr>
            <a:spLocks noGrp="1"/>
          </p:cNvSpPr>
          <p:nvPr>
            <p:ph type="pic" sz="quarter" idx="21"/>
          </p:nvPr>
        </p:nvSpPr>
        <p:spPr>
          <a:xfrm>
            <a:off x="9899319"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5" name="Textplatzhalter 14"/>
          <p:cNvSpPr>
            <a:spLocks noGrp="1"/>
          </p:cNvSpPr>
          <p:nvPr>
            <p:ph type="body" sz="quarter" idx="22"/>
          </p:nvPr>
        </p:nvSpPr>
        <p:spPr>
          <a:xfrm>
            <a:off x="717340"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5"/>
          <p:cNvSpPr>
            <a:spLocks noGrp="1"/>
          </p:cNvSpPr>
          <p:nvPr>
            <p:ph type="body" sz="quarter" idx="32"/>
          </p:nvPr>
        </p:nvSpPr>
        <p:spPr>
          <a:xfrm>
            <a:off x="444500"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14"/>
          <p:cNvSpPr>
            <a:spLocks noGrp="1"/>
          </p:cNvSpPr>
          <p:nvPr>
            <p:ph type="body" sz="quarter" idx="33"/>
          </p:nvPr>
        </p:nvSpPr>
        <p:spPr>
          <a:xfrm>
            <a:off x="2905776"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5"/>
          <p:cNvSpPr>
            <a:spLocks noGrp="1"/>
          </p:cNvSpPr>
          <p:nvPr>
            <p:ph type="body" sz="quarter" idx="34"/>
          </p:nvPr>
        </p:nvSpPr>
        <p:spPr>
          <a:xfrm>
            <a:off x="2632936"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0" name="Textplatzhalter 14"/>
          <p:cNvSpPr>
            <a:spLocks noGrp="1"/>
          </p:cNvSpPr>
          <p:nvPr>
            <p:ph type="body" sz="quarter" idx="35"/>
          </p:nvPr>
        </p:nvSpPr>
        <p:spPr>
          <a:xfrm>
            <a:off x="5094212"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1" name="Textplatzhalter 25"/>
          <p:cNvSpPr>
            <a:spLocks noGrp="1"/>
          </p:cNvSpPr>
          <p:nvPr>
            <p:ph type="body" sz="quarter" idx="36"/>
          </p:nvPr>
        </p:nvSpPr>
        <p:spPr>
          <a:xfrm>
            <a:off x="4821372"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14"/>
          <p:cNvSpPr>
            <a:spLocks noGrp="1"/>
          </p:cNvSpPr>
          <p:nvPr>
            <p:ph type="body" sz="quarter" idx="37"/>
          </p:nvPr>
        </p:nvSpPr>
        <p:spPr>
          <a:xfrm>
            <a:off x="7282648"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Textplatzhalter 25"/>
          <p:cNvSpPr>
            <a:spLocks noGrp="1"/>
          </p:cNvSpPr>
          <p:nvPr>
            <p:ph type="body" sz="quarter" idx="38"/>
          </p:nvPr>
        </p:nvSpPr>
        <p:spPr>
          <a:xfrm>
            <a:off x="7009808"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14"/>
          <p:cNvSpPr>
            <a:spLocks noGrp="1"/>
          </p:cNvSpPr>
          <p:nvPr>
            <p:ph type="body" sz="quarter" idx="39"/>
          </p:nvPr>
        </p:nvSpPr>
        <p:spPr>
          <a:xfrm>
            <a:off x="9471083"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5"/>
          <p:cNvSpPr>
            <a:spLocks noGrp="1"/>
          </p:cNvSpPr>
          <p:nvPr>
            <p:ph type="body" sz="quarter" idx="40"/>
          </p:nvPr>
        </p:nvSpPr>
        <p:spPr>
          <a:xfrm>
            <a:off x="9198243"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14"/>
          <p:cNvSpPr>
            <a:spLocks noGrp="1"/>
          </p:cNvSpPr>
          <p:nvPr>
            <p:ph type="body" sz="quarter" idx="41"/>
          </p:nvPr>
        </p:nvSpPr>
        <p:spPr>
          <a:xfrm>
            <a:off x="715914"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5"/>
          <p:cNvSpPr>
            <a:spLocks noGrp="1"/>
          </p:cNvSpPr>
          <p:nvPr>
            <p:ph type="body" sz="quarter" idx="42"/>
          </p:nvPr>
        </p:nvSpPr>
        <p:spPr>
          <a:xfrm>
            <a:off x="443074"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8" name="Textplatzhalter 14"/>
          <p:cNvSpPr>
            <a:spLocks noGrp="1"/>
          </p:cNvSpPr>
          <p:nvPr>
            <p:ph type="body" sz="quarter" idx="43"/>
          </p:nvPr>
        </p:nvSpPr>
        <p:spPr>
          <a:xfrm>
            <a:off x="2904350"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5"/>
          <p:cNvSpPr>
            <a:spLocks noGrp="1"/>
          </p:cNvSpPr>
          <p:nvPr>
            <p:ph type="body" sz="quarter" idx="44"/>
          </p:nvPr>
        </p:nvSpPr>
        <p:spPr>
          <a:xfrm>
            <a:off x="2631510"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0" name="Textplatzhalter 14"/>
          <p:cNvSpPr>
            <a:spLocks noGrp="1"/>
          </p:cNvSpPr>
          <p:nvPr>
            <p:ph type="body" sz="quarter" idx="45"/>
          </p:nvPr>
        </p:nvSpPr>
        <p:spPr>
          <a:xfrm>
            <a:off x="5092786"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1" name="Textplatzhalter 25"/>
          <p:cNvSpPr>
            <a:spLocks noGrp="1"/>
          </p:cNvSpPr>
          <p:nvPr>
            <p:ph type="body" sz="quarter" idx="46"/>
          </p:nvPr>
        </p:nvSpPr>
        <p:spPr>
          <a:xfrm>
            <a:off x="4819946"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3" name="Textplatzhalter 14"/>
          <p:cNvSpPr>
            <a:spLocks noGrp="1"/>
          </p:cNvSpPr>
          <p:nvPr>
            <p:ph type="body" sz="quarter" idx="47"/>
          </p:nvPr>
        </p:nvSpPr>
        <p:spPr>
          <a:xfrm>
            <a:off x="7281222"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Textplatzhalter 25"/>
          <p:cNvSpPr>
            <a:spLocks noGrp="1"/>
          </p:cNvSpPr>
          <p:nvPr>
            <p:ph type="body" sz="quarter" idx="48"/>
          </p:nvPr>
        </p:nvSpPr>
        <p:spPr>
          <a:xfrm>
            <a:off x="7008382"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5" name="Textplatzhalter 14"/>
          <p:cNvSpPr>
            <a:spLocks noGrp="1"/>
          </p:cNvSpPr>
          <p:nvPr>
            <p:ph type="body" sz="quarter" idx="49"/>
          </p:nvPr>
        </p:nvSpPr>
        <p:spPr>
          <a:xfrm>
            <a:off x="9469657"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Textplatzhalter 25"/>
          <p:cNvSpPr>
            <a:spLocks noGrp="1"/>
          </p:cNvSpPr>
          <p:nvPr>
            <p:ph type="body" sz="quarter" idx="50"/>
          </p:nvPr>
        </p:nvSpPr>
        <p:spPr>
          <a:xfrm>
            <a:off x="9196817"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0000485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Übersichtsfolie/Einleitung">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4871103" y="1328285"/>
            <a:ext cx="7320897" cy="4793381"/>
          </a:xfrm>
          <a:prstGeom prst="rect">
            <a:avLst/>
          </a:prstGeom>
          <a:solidFill>
            <a:schemeClr val="accent3"/>
          </a:solidFill>
        </p:spPr>
        <p:txBody>
          <a:bodyPr lIns="144000" tIns="360000" rIns="252000" bIns="252000">
            <a:noAutofit/>
          </a:bodyPr>
          <a:lstStyle>
            <a:lvl1pPr marL="803275" indent="-285750">
              <a:spcBef>
                <a:spcPts val="0"/>
              </a:spcBef>
              <a:spcAft>
                <a:spcPts val="1200"/>
              </a:spcAft>
              <a:buFont typeface="Wingdings" panose="05000000000000000000" pitchFamily="2" charset="2"/>
              <a:buChar char="§"/>
              <a:defRPr sz="1800">
                <a:solidFill>
                  <a:schemeClr val="bg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8444254"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0" y="1738690"/>
            <a:ext cx="5245240" cy="36773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46650613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468174782"/>
      </p:ext>
    </p:extLst>
  </p:cSld>
  <p:clrMapOvr>
    <a:masterClrMapping/>
  </p:clrMapOvr>
  <p:transition spd="med">
    <p:fade/>
  </p:transition>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462627668"/>
      </p:ext>
    </p:extLst>
  </p:cSld>
  <p:clrMapOvr>
    <a:masterClrMapping/>
  </p:clrMapOvr>
  <p:transition spd="med">
    <p:fade/>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406365909"/>
      </p:ext>
    </p:extLst>
  </p:cSld>
  <p:clrMapOvr>
    <a:masterClrMapping/>
  </p:clrMapOvr>
  <p:transition spd="med">
    <p:fade/>
  </p:transition>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3897312269"/>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extfolie Heinze">
    <p:spTree>
      <p:nvGrpSpPr>
        <p:cNvPr id="1" name=""/>
        <p:cNvGrpSpPr/>
        <p:nvPr/>
      </p:nvGrpSpPr>
      <p:grpSpPr>
        <a:xfrm>
          <a:off x="0" y="0"/>
          <a:ext cx="0" cy="0"/>
          <a:chOff x="0" y="0"/>
          <a:chExt cx="0" cy="0"/>
        </a:xfrm>
      </p:grpSpPr>
      <p:pic>
        <p:nvPicPr>
          <p:cNvPr id="9" name="Grafik 4" descr="BKM.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11075" y="6469599"/>
            <a:ext cx="1079636" cy="341127"/>
          </a:xfrm>
          <a:prstGeom prst="rect">
            <a:avLst/>
          </a:prstGeom>
          <a:noFill/>
          <a:ln w="9525">
            <a:noFill/>
            <a:miter lim="800000"/>
            <a:headEnd/>
            <a:tailEnd/>
          </a:ln>
        </p:spPr>
      </p:pic>
      <p:sp>
        <p:nvSpPr>
          <p:cNvPr id="12" name="Rectangle 6"/>
          <p:cNvSpPr>
            <a:spLocks noChangeArrowheads="1"/>
          </p:cNvSpPr>
          <p:nvPr/>
        </p:nvSpPr>
        <p:spPr bwMode="auto">
          <a:xfrm>
            <a:off x="5786849" y="6642101"/>
            <a:ext cx="585598" cy="229288"/>
          </a:xfrm>
          <a:prstGeom prst="rect">
            <a:avLst/>
          </a:prstGeom>
          <a:noFill/>
          <a:ln w="9525">
            <a:noFill/>
            <a:miter lim="800000"/>
            <a:headEnd/>
            <a:tailEnd/>
          </a:ln>
          <a:effectLst/>
        </p:spPr>
        <p:txBody>
          <a:bodyPr wrap="none" lIns="97086" tIns="48543" rIns="97086" bIns="48543">
            <a:spAutoFit/>
          </a:bodyPr>
          <a:lstStyle/>
          <a:p>
            <a:pPr>
              <a:defRPr/>
            </a:pPr>
            <a:r>
              <a:rPr lang="de-DE" sz="853" dirty="0">
                <a:solidFill>
                  <a:srgbClr val="3F3F3F"/>
                </a:solidFill>
              </a:rPr>
              <a:t>Nr. </a:t>
            </a:r>
            <a:fld id="{601E8A24-F4D2-47EC-A787-6F98A8E0E979}" type="slidenum">
              <a:rPr lang="de-DE" sz="853">
                <a:solidFill>
                  <a:srgbClr val="3F3F3F"/>
                </a:solidFill>
              </a:rPr>
              <a:pPr>
                <a:defRPr/>
              </a:pPr>
              <a:t>‹Nr.›</a:t>
            </a:fld>
            <a:endParaRPr lang="de-DE" sz="853" dirty="0">
              <a:solidFill>
                <a:srgbClr val="3F3F3F"/>
              </a:solidFill>
            </a:endParaRPr>
          </a:p>
        </p:txBody>
      </p:sp>
    </p:spTree>
    <p:extLst>
      <p:ext uri="{BB962C8B-B14F-4D97-AF65-F5344CB8AC3E}">
        <p14:creationId xmlns:p14="http://schemas.microsoft.com/office/powerpoint/2010/main" val="2632184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7528081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Bild+Stichpunkte">
    <p:spTree>
      <p:nvGrpSpPr>
        <p:cNvPr id="1" name=""/>
        <p:cNvGrpSpPr/>
        <p:nvPr/>
      </p:nvGrpSpPr>
      <p:grpSpPr>
        <a:xfrm>
          <a:off x="0" y="0"/>
          <a:ext cx="0" cy="0"/>
          <a:chOff x="0" y="0"/>
          <a:chExt cx="0" cy="0"/>
        </a:xfrm>
      </p:grpSpPr>
      <p:sp>
        <p:nvSpPr>
          <p:cNvPr id="2" name="Rechteck 1"/>
          <p:cNvSpPr/>
          <p:nvPr userDrawn="1"/>
        </p:nvSpPr>
        <p:spPr>
          <a:xfrm>
            <a:off x="6096000" y="0"/>
            <a:ext cx="6096000" cy="6858000"/>
          </a:xfrm>
          <a:prstGeom prst="rect">
            <a:avLst/>
          </a:prstGeom>
          <a:solidFill>
            <a:schemeClr val="accent2"/>
          </a:solidFill>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265113" indent="-265113" algn="l">
              <a:buClr>
                <a:schemeClr val="accent1"/>
              </a:buClr>
              <a:buFont typeface="Arial" panose="020B0604020202020204" pitchFamily="34" charset="0"/>
              <a:buChar char="•"/>
              <a:defRPr sz="1600">
                <a:solidFill>
                  <a:schemeClr val="tx1"/>
                </a:solidFill>
              </a:defRPr>
            </a:lvl1pPr>
            <a:lvl2pPr marL="265113" indent="-265113" algn="l">
              <a:buClr>
                <a:schemeClr val="accent1"/>
              </a:buClr>
              <a:buFont typeface="Arial" panose="020B0604020202020204" pitchFamily="34" charset="0"/>
              <a:buChar char="•"/>
              <a:defRPr sz="1600">
                <a:solidFill>
                  <a:schemeClr val="tx1"/>
                </a:solidFill>
              </a:defRPr>
            </a:lvl2pPr>
            <a:lvl3pPr marL="265113" indent="-265113" algn="l">
              <a:buClr>
                <a:schemeClr val="accent1"/>
              </a:buClr>
              <a:buFont typeface="Arial" panose="020B0604020202020204" pitchFamily="34" charset="0"/>
              <a:buChar char="•"/>
              <a:defRPr sz="1600">
                <a:solidFill>
                  <a:schemeClr val="tx1"/>
                </a:solidFill>
              </a:defRPr>
            </a:lvl3pPr>
            <a:lvl4pPr marL="265113" indent="-265113" algn="l">
              <a:buClr>
                <a:schemeClr val="accent1"/>
              </a:buClr>
              <a:buFont typeface="Arial" panose="020B0604020202020204" pitchFamily="34" charset="0"/>
              <a:buChar char="•"/>
              <a:defRPr sz="1600">
                <a:solidFill>
                  <a:schemeClr val="tx1"/>
                </a:solidFill>
              </a:defRPr>
            </a:lvl4pPr>
            <a:lvl5pPr marL="265113" indent="-265113"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033842022"/>
      </p:ext>
    </p:extLst>
  </p:cSld>
  <p:clrMapOvr>
    <a:masterClrMapping/>
  </p:clrMapOvr>
  <p:transition spd="med">
    <p:fade/>
  </p:transition>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Stichpunkte+Bild">
    <p:spTree>
      <p:nvGrpSpPr>
        <p:cNvPr id="1" name=""/>
        <p:cNvGrpSpPr/>
        <p:nvPr/>
      </p:nvGrpSpPr>
      <p:grpSpPr>
        <a:xfrm>
          <a:off x="0" y="0"/>
          <a:ext cx="0" cy="0"/>
          <a:chOff x="0" y="0"/>
          <a:chExt cx="0" cy="0"/>
        </a:xfrm>
      </p:grpSpPr>
      <p:sp>
        <p:nvSpPr>
          <p:cNvPr id="2" name="Rechteck 1"/>
          <p:cNvSpPr/>
          <p:nvPr userDrawn="1"/>
        </p:nvSpPr>
        <p:spPr>
          <a:xfrm>
            <a:off x="0" y="0"/>
            <a:ext cx="6096000" cy="6858000"/>
          </a:xfrm>
          <a:prstGeom prst="rect">
            <a:avLst/>
          </a:prstGeom>
          <a:solidFill>
            <a:schemeClr val="accent2"/>
          </a:solidFill>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95986"/>
            <a:ext cx="4481192" cy="4281500"/>
          </a:xfrm>
          <a:solidFill>
            <a:schemeClr val="bg1"/>
          </a:solidFill>
          <a:ln w="3175">
            <a:solidFill>
              <a:schemeClr val="bg1"/>
            </a:solidFill>
          </a:ln>
        </p:spPr>
        <p:txBody>
          <a:bodyPr anchor="t"/>
          <a:lstStyle>
            <a:lvl1pPr marL="171450" indent="-171450" algn="l">
              <a:buClr>
                <a:schemeClr val="accent1"/>
              </a:buClr>
              <a:buFont typeface="Arial" panose="020B0604020202020204" pitchFamily="34" charset="0"/>
              <a:buChar char="•"/>
              <a:defRPr sz="1600">
                <a:solidFill>
                  <a:schemeClr val="tx1"/>
                </a:solidFill>
              </a:defRPr>
            </a:lvl1pPr>
            <a:lvl2pPr marL="171450" indent="-171450" algn="l">
              <a:buClr>
                <a:schemeClr val="accent1"/>
              </a:buClr>
              <a:buFont typeface="Arial" panose="020B0604020202020204" pitchFamily="34" charset="0"/>
              <a:buChar char="•"/>
              <a:defRPr sz="1600">
                <a:solidFill>
                  <a:schemeClr val="tx1"/>
                </a:solidFill>
              </a:defRPr>
            </a:lvl2pPr>
            <a:lvl3pPr marL="171450" indent="-171450" algn="l">
              <a:buClr>
                <a:schemeClr val="accent1"/>
              </a:buClr>
              <a:buFont typeface="Arial" panose="020B0604020202020204" pitchFamily="34" charset="0"/>
              <a:buChar char="•"/>
              <a:defRPr sz="1600">
                <a:solidFill>
                  <a:schemeClr val="tx1"/>
                </a:solidFill>
              </a:defRPr>
            </a:lvl3pPr>
            <a:lvl4pPr marL="171450" indent="-171450" algn="l">
              <a:buClr>
                <a:schemeClr val="accent1"/>
              </a:buClr>
              <a:buFont typeface="Arial" panose="020B0604020202020204" pitchFamily="34" charset="0"/>
              <a:buChar char="•"/>
              <a:defRPr sz="1600">
                <a:solidFill>
                  <a:schemeClr val="tx1"/>
                </a:solidFill>
              </a:defRPr>
            </a:lvl4pPr>
            <a:lvl5pPr marL="171450" indent="-171450"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760361337"/>
      </p:ext>
    </p:extLst>
  </p:cSld>
  <p:clrMapOvr>
    <a:masterClrMapping/>
  </p:clrMapOvr>
  <p:transition spd="med">
    <p:fade/>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Diagramm + Quell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367748" y="1785736"/>
            <a:ext cx="11022495"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65191744"/>
      </p:ext>
    </p:extLst>
  </p:cSld>
  <p:clrMapOvr>
    <a:masterClrMapping/>
  </p:clrMapOvr>
  <p:transition spd="med">
    <p:fade/>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911495497"/>
      </p:ext>
    </p:extLst>
  </p:cSld>
  <p:clrMapOvr>
    <a:masterClrMapping/>
  </p:clrMapOvr>
  <p:transition spd="med">
    <p:fade/>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GÖP_Genehmigungen">
    <p:spTree>
      <p:nvGrpSpPr>
        <p:cNvPr id="1" name=""/>
        <p:cNvGrpSpPr/>
        <p:nvPr/>
      </p:nvGrpSpPr>
      <p:grpSpPr>
        <a:xfrm>
          <a:off x="0" y="0"/>
          <a:ext cx="0" cy="0"/>
          <a:chOff x="0" y="0"/>
          <a:chExt cx="0" cy="0"/>
        </a:xfrm>
      </p:grpSpPr>
      <p:sp>
        <p:nvSpPr>
          <p:cNvPr id="54" name="Rechteck 53"/>
          <p:cNvSpPr/>
          <p:nvPr/>
        </p:nvSpPr>
        <p:spPr>
          <a:xfrm>
            <a:off x="0" y="4790662"/>
            <a:ext cx="12192000" cy="1689652"/>
          </a:xfrm>
          <a:prstGeom prst="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18" name="Diagrammplatzhalter 2"/>
          <p:cNvSpPr>
            <a:spLocks noGrp="1"/>
          </p:cNvSpPr>
          <p:nvPr>
            <p:ph type="chart" sz="quarter" idx="13"/>
          </p:nvPr>
        </p:nvSpPr>
        <p:spPr>
          <a:xfrm>
            <a:off x="92824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06041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519259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732476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5" name="Textplatzhalter 4"/>
          <p:cNvSpPr>
            <a:spLocks noGrp="1"/>
          </p:cNvSpPr>
          <p:nvPr>
            <p:ph type="body" sz="quarter" idx="29"/>
          </p:nvPr>
        </p:nvSpPr>
        <p:spPr>
          <a:xfrm>
            <a:off x="9670122" y="1421295"/>
            <a:ext cx="2461900" cy="3179585"/>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670122" y="4819827"/>
            <a:ext cx="2461900" cy="1623701"/>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Diagrammplatzhalter 2"/>
          <p:cNvSpPr>
            <a:spLocks noGrp="1"/>
          </p:cNvSpPr>
          <p:nvPr>
            <p:ph type="chart" sz="quarter" idx="31"/>
          </p:nvPr>
        </p:nvSpPr>
        <p:spPr>
          <a:xfrm>
            <a:off x="93536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1" name="Diagrammplatzhalter 2"/>
          <p:cNvSpPr>
            <a:spLocks noGrp="1"/>
          </p:cNvSpPr>
          <p:nvPr>
            <p:ph type="chart" sz="quarter" idx="32"/>
          </p:nvPr>
        </p:nvSpPr>
        <p:spPr>
          <a:xfrm>
            <a:off x="306754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2" name="Diagrammplatzhalter 2"/>
          <p:cNvSpPr>
            <a:spLocks noGrp="1"/>
          </p:cNvSpPr>
          <p:nvPr>
            <p:ph type="chart" sz="quarter" idx="33"/>
          </p:nvPr>
        </p:nvSpPr>
        <p:spPr>
          <a:xfrm>
            <a:off x="519971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3" name="Diagrammplatzhalter 2"/>
          <p:cNvSpPr>
            <a:spLocks noGrp="1"/>
          </p:cNvSpPr>
          <p:nvPr>
            <p:ph type="chart" sz="quarter" idx="34"/>
          </p:nvPr>
        </p:nvSpPr>
        <p:spPr>
          <a:xfrm>
            <a:off x="733189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8" name="Diagrammplatzhalter 2"/>
          <p:cNvSpPr>
            <a:spLocks noGrp="1"/>
          </p:cNvSpPr>
          <p:nvPr>
            <p:ph type="chart" sz="quarter" idx="39"/>
          </p:nvPr>
        </p:nvSpPr>
        <p:spPr>
          <a:xfrm>
            <a:off x="93393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9" name="Diagrammplatzhalter 2"/>
          <p:cNvSpPr>
            <a:spLocks noGrp="1"/>
          </p:cNvSpPr>
          <p:nvPr>
            <p:ph type="chart" sz="quarter" idx="40"/>
          </p:nvPr>
        </p:nvSpPr>
        <p:spPr>
          <a:xfrm>
            <a:off x="306611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0" name="Diagrammplatzhalter 2"/>
          <p:cNvSpPr>
            <a:spLocks noGrp="1"/>
          </p:cNvSpPr>
          <p:nvPr>
            <p:ph type="chart" sz="quarter" idx="41"/>
          </p:nvPr>
        </p:nvSpPr>
        <p:spPr>
          <a:xfrm>
            <a:off x="519828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1" name="Diagrammplatzhalter 2"/>
          <p:cNvSpPr>
            <a:spLocks noGrp="1"/>
          </p:cNvSpPr>
          <p:nvPr>
            <p:ph type="chart" sz="quarter" idx="42"/>
          </p:nvPr>
        </p:nvSpPr>
        <p:spPr>
          <a:xfrm>
            <a:off x="733046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grpSp>
        <p:nvGrpSpPr>
          <p:cNvPr id="36" name="City"/>
          <p:cNvGrpSpPr>
            <a:grpSpLocks noChangeAspect="1"/>
          </p:cNvGrpSpPr>
          <p:nvPr>
            <p:custDataLst>
              <p:tags r:id="rId3"/>
            </p:custDataLst>
          </p:nvPr>
        </p:nvGrpSpPr>
        <p:grpSpPr>
          <a:xfrm>
            <a:off x="135834" y="3460932"/>
            <a:ext cx="557418" cy="432000"/>
            <a:chOff x="911765" y="824991"/>
            <a:chExt cx="600000" cy="465000"/>
          </a:xfrm>
          <a:solidFill>
            <a:schemeClr val="accent3">
              <a:lumMod val="40000"/>
              <a:lumOff val="60000"/>
            </a:schemeClr>
          </a:solidFill>
        </p:grpSpPr>
        <p:sp>
          <p:nvSpPr>
            <p:cNvPr id="37" name="MIO_PICTOGRAM_PART2">
              <a:extLst>
                <a:ext uri="{FF2B5EF4-FFF2-40B4-BE49-F238E27FC236}">
                  <a16:creationId xmlns:a16="http://schemas.microsoft.com/office/drawing/2014/main" id="{0ED409D8-2B9B-451C-888E-7C8572396259}"/>
                </a:ext>
              </a:extLst>
            </p:cNvPr>
            <p:cNvSpPr/>
            <p:nvPr>
              <p:custDataLst>
                <p:tags r:id="rId8"/>
              </p:custDataLst>
            </p:nvPr>
          </p:nvSpPr>
          <p:spPr>
            <a:xfrm>
              <a:off x="911765" y="1019991"/>
              <a:ext cx="180000" cy="270000"/>
            </a:xfrm>
            <a:custGeom>
              <a:avLst/>
              <a:gdLst>
                <a:gd name="connsiteX0" fmla="*/ 33750 w 135000"/>
                <a:gd name="connsiteY0" fmla="*/ 123750 h 202500"/>
                <a:gd name="connsiteX1" fmla="*/ 56250 w 135000"/>
                <a:gd name="connsiteY1" fmla="*/ 123750 h 202500"/>
                <a:gd name="connsiteX2" fmla="*/ 56250 w 135000"/>
                <a:gd name="connsiteY2" fmla="*/ 146250 h 202500"/>
                <a:gd name="connsiteX3" fmla="*/ 33750 w 135000"/>
                <a:gd name="connsiteY3" fmla="*/ 146250 h 202500"/>
                <a:gd name="connsiteX4" fmla="*/ 33750 w 135000"/>
                <a:gd name="connsiteY4" fmla="*/ 123750 h 202500"/>
                <a:gd name="connsiteX5" fmla="*/ 33750 w 135000"/>
                <a:gd name="connsiteY5" fmla="*/ 78750 h 202500"/>
                <a:gd name="connsiteX6" fmla="*/ 56250 w 135000"/>
                <a:gd name="connsiteY6" fmla="*/ 78750 h 202500"/>
                <a:gd name="connsiteX7" fmla="*/ 56250 w 135000"/>
                <a:gd name="connsiteY7" fmla="*/ 101250 h 202500"/>
                <a:gd name="connsiteX8" fmla="*/ 33750 w 135000"/>
                <a:gd name="connsiteY8" fmla="*/ 101250 h 202500"/>
                <a:gd name="connsiteX9" fmla="*/ 33750 w 135000"/>
                <a:gd name="connsiteY9" fmla="*/ 78750 h 202500"/>
                <a:gd name="connsiteX10" fmla="*/ 33750 w 135000"/>
                <a:gd name="connsiteY10" fmla="*/ 33750 h 202500"/>
                <a:gd name="connsiteX11" fmla="*/ 56250 w 135000"/>
                <a:gd name="connsiteY11" fmla="*/ 33750 h 202500"/>
                <a:gd name="connsiteX12" fmla="*/ 56250 w 135000"/>
                <a:gd name="connsiteY12" fmla="*/ 56250 h 202500"/>
                <a:gd name="connsiteX13" fmla="*/ 33750 w 135000"/>
                <a:gd name="connsiteY13" fmla="*/ 56250 h 202500"/>
                <a:gd name="connsiteX14" fmla="*/ 33750 w 135000"/>
                <a:gd name="connsiteY14" fmla="*/ 33750 h 202500"/>
                <a:gd name="connsiteX15" fmla="*/ 78750 w 135000"/>
                <a:gd name="connsiteY15" fmla="*/ 123750 h 202500"/>
                <a:gd name="connsiteX16" fmla="*/ 101250 w 135000"/>
                <a:gd name="connsiteY16" fmla="*/ 123750 h 202500"/>
                <a:gd name="connsiteX17" fmla="*/ 101250 w 135000"/>
                <a:gd name="connsiteY17" fmla="*/ 146250 h 202500"/>
                <a:gd name="connsiteX18" fmla="*/ 78750 w 135000"/>
                <a:gd name="connsiteY18" fmla="*/ 146250 h 202500"/>
                <a:gd name="connsiteX19" fmla="*/ 78750 w 135000"/>
                <a:gd name="connsiteY19" fmla="*/ 123750 h 202500"/>
                <a:gd name="connsiteX20" fmla="*/ 78750 w 135000"/>
                <a:gd name="connsiteY20" fmla="*/ 78750 h 202500"/>
                <a:gd name="connsiteX21" fmla="*/ 101250 w 135000"/>
                <a:gd name="connsiteY21" fmla="*/ 78750 h 202500"/>
                <a:gd name="connsiteX22" fmla="*/ 101250 w 135000"/>
                <a:gd name="connsiteY22" fmla="*/ 101250 h 202500"/>
                <a:gd name="connsiteX23" fmla="*/ 78750 w 135000"/>
                <a:gd name="connsiteY23" fmla="*/ 101250 h 202500"/>
                <a:gd name="connsiteX24" fmla="*/ 78750 w 135000"/>
                <a:gd name="connsiteY24" fmla="*/ 78750 h 202500"/>
                <a:gd name="connsiteX25" fmla="*/ 78750 w 135000"/>
                <a:gd name="connsiteY25" fmla="*/ 33750 h 202500"/>
                <a:gd name="connsiteX26" fmla="*/ 101250 w 135000"/>
                <a:gd name="connsiteY26" fmla="*/ 33750 h 202500"/>
                <a:gd name="connsiteX27" fmla="*/ 101250 w 135000"/>
                <a:gd name="connsiteY27" fmla="*/ 56250 h 202500"/>
                <a:gd name="connsiteX28" fmla="*/ 78750 w 135000"/>
                <a:gd name="connsiteY28" fmla="*/ 56250 h 202500"/>
                <a:gd name="connsiteX29" fmla="*/ 78750 w 135000"/>
                <a:gd name="connsiteY29" fmla="*/ 33750 h 202500"/>
                <a:gd name="connsiteX30" fmla="*/ 0 w 135000"/>
                <a:gd name="connsiteY30" fmla="*/ 202500 h 202500"/>
                <a:gd name="connsiteX31" fmla="*/ 56250 w 135000"/>
                <a:gd name="connsiteY31" fmla="*/ 202500 h 202500"/>
                <a:gd name="connsiteX32" fmla="*/ 56250 w 135000"/>
                <a:gd name="connsiteY32" fmla="*/ 168750 h 202500"/>
                <a:gd name="connsiteX33" fmla="*/ 78750 w 135000"/>
                <a:gd name="connsiteY33" fmla="*/ 168750 h 202500"/>
                <a:gd name="connsiteX34" fmla="*/ 78750 w 135000"/>
                <a:gd name="connsiteY34" fmla="*/ 202500 h 202500"/>
                <a:gd name="connsiteX35" fmla="*/ 135000 w 135000"/>
                <a:gd name="connsiteY35" fmla="*/ 202500 h 202500"/>
                <a:gd name="connsiteX36" fmla="*/ 135000 w 135000"/>
                <a:gd name="connsiteY36" fmla="*/ 0 h 202500"/>
                <a:gd name="connsiteX37" fmla="*/ 0 w 135000"/>
                <a:gd name="connsiteY37" fmla="*/ 0 h 202500"/>
                <a:gd name="connsiteX38" fmla="*/ 0 w 135000"/>
                <a:gd name="connsiteY38" fmla="*/ 202500 h 2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5000" h="202500">
                  <a:moveTo>
                    <a:pt x="33750" y="123750"/>
                  </a:moveTo>
                  <a:lnTo>
                    <a:pt x="56250" y="123750"/>
                  </a:lnTo>
                  <a:lnTo>
                    <a:pt x="56250" y="146250"/>
                  </a:lnTo>
                  <a:lnTo>
                    <a:pt x="33750" y="146250"/>
                  </a:lnTo>
                  <a:lnTo>
                    <a:pt x="33750" y="123750"/>
                  </a:lnTo>
                  <a:close/>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123750"/>
                  </a:moveTo>
                  <a:lnTo>
                    <a:pt x="101250" y="123750"/>
                  </a:lnTo>
                  <a:lnTo>
                    <a:pt x="101250" y="146250"/>
                  </a:lnTo>
                  <a:lnTo>
                    <a:pt x="78750" y="146250"/>
                  </a:lnTo>
                  <a:lnTo>
                    <a:pt x="78750" y="12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202500"/>
                  </a:moveTo>
                  <a:lnTo>
                    <a:pt x="56250" y="202500"/>
                  </a:lnTo>
                  <a:lnTo>
                    <a:pt x="56250" y="168750"/>
                  </a:lnTo>
                  <a:lnTo>
                    <a:pt x="78750" y="168750"/>
                  </a:lnTo>
                  <a:lnTo>
                    <a:pt x="78750" y="202500"/>
                  </a:lnTo>
                  <a:lnTo>
                    <a:pt x="135000" y="202500"/>
                  </a:lnTo>
                  <a:lnTo>
                    <a:pt x="135000" y="0"/>
                  </a:lnTo>
                  <a:lnTo>
                    <a:pt x="0" y="0"/>
                  </a:lnTo>
                  <a:lnTo>
                    <a:pt x="0" y="202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8" name="MIO_PICTOGRAM_PART2">
              <a:extLst>
                <a:ext uri="{FF2B5EF4-FFF2-40B4-BE49-F238E27FC236}">
                  <a16:creationId xmlns:a16="http://schemas.microsoft.com/office/drawing/2014/main" id="{789E32FE-DB96-40E0-8022-8B6B077B012C}"/>
                </a:ext>
              </a:extLst>
            </p:cNvPr>
            <p:cNvSpPr/>
            <p:nvPr>
              <p:custDataLst>
                <p:tags r:id="rId9"/>
              </p:custDataLst>
            </p:nvPr>
          </p:nvSpPr>
          <p:spPr>
            <a:xfrm>
              <a:off x="1121765" y="1079991"/>
              <a:ext cx="180000" cy="210000"/>
            </a:xfrm>
            <a:custGeom>
              <a:avLst/>
              <a:gdLst>
                <a:gd name="connsiteX0" fmla="*/ 33750 w 135000"/>
                <a:gd name="connsiteY0" fmla="*/ 78750 h 157500"/>
                <a:gd name="connsiteX1" fmla="*/ 56250 w 135000"/>
                <a:gd name="connsiteY1" fmla="*/ 78750 h 157500"/>
                <a:gd name="connsiteX2" fmla="*/ 56250 w 135000"/>
                <a:gd name="connsiteY2" fmla="*/ 101250 h 157500"/>
                <a:gd name="connsiteX3" fmla="*/ 33750 w 135000"/>
                <a:gd name="connsiteY3" fmla="*/ 101250 h 157500"/>
                <a:gd name="connsiteX4" fmla="*/ 33750 w 135000"/>
                <a:gd name="connsiteY4" fmla="*/ 78750 h 157500"/>
                <a:gd name="connsiteX5" fmla="*/ 33750 w 135000"/>
                <a:gd name="connsiteY5" fmla="*/ 33750 h 157500"/>
                <a:gd name="connsiteX6" fmla="*/ 56250 w 135000"/>
                <a:gd name="connsiteY6" fmla="*/ 33750 h 157500"/>
                <a:gd name="connsiteX7" fmla="*/ 56250 w 135000"/>
                <a:gd name="connsiteY7" fmla="*/ 56250 h 157500"/>
                <a:gd name="connsiteX8" fmla="*/ 33750 w 135000"/>
                <a:gd name="connsiteY8" fmla="*/ 56250 h 157500"/>
                <a:gd name="connsiteX9" fmla="*/ 33750 w 135000"/>
                <a:gd name="connsiteY9" fmla="*/ 33750 h 157500"/>
                <a:gd name="connsiteX10" fmla="*/ 78750 w 135000"/>
                <a:gd name="connsiteY10" fmla="*/ 78750 h 157500"/>
                <a:gd name="connsiteX11" fmla="*/ 101250 w 135000"/>
                <a:gd name="connsiteY11" fmla="*/ 78750 h 157500"/>
                <a:gd name="connsiteX12" fmla="*/ 101250 w 135000"/>
                <a:gd name="connsiteY12" fmla="*/ 101250 h 157500"/>
                <a:gd name="connsiteX13" fmla="*/ 78750 w 135000"/>
                <a:gd name="connsiteY13" fmla="*/ 101250 h 157500"/>
                <a:gd name="connsiteX14" fmla="*/ 78750 w 135000"/>
                <a:gd name="connsiteY14" fmla="*/ 78750 h 157500"/>
                <a:gd name="connsiteX15" fmla="*/ 78750 w 135000"/>
                <a:gd name="connsiteY15" fmla="*/ 33750 h 157500"/>
                <a:gd name="connsiteX16" fmla="*/ 101250 w 135000"/>
                <a:gd name="connsiteY16" fmla="*/ 33750 h 157500"/>
                <a:gd name="connsiteX17" fmla="*/ 101250 w 135000"/>
                <a:gd name="connsiteY17" fmla="*/ 56250 h 157500"/>
                <a:gd name="connsiteX18" fmla="*/ 78750 w 135000"/>
                <a:gd name="connsiteY18" fmla="*/ 56250 h 157500"/>
                <a:gd name="connsiteX19" fmla="*/ 78750 w 135000"/>
                <a:gd name="connsiteY19" fmla="*/ 33750 h 157500"/>
                <a:gd name="connsiteX20" fmla="*/ 0 w 135000"/>
                <a:gd name="connsiteY20" fmla="*/ 157500 h 157500"/>
                <a:gd name="connsiteX21" fmla="*/ 56250 w 135000"/>
                <a:gd name="connsiteY21" fmla="*/ 157500 h 157500"/>
                <a:gd name="connsiteX22" fmla="*/ 56250 w 135000"/>
                <a:gd name="connsiteY22" fmla="*/ 123750 h 157500"/>
                <a:gd name="connsiteX23" fmla="*/ 78750 w 135000"/>
                <a:gd name="connsiteY23" fmla="*/ 123750 h 157500"/>
                <a:gd name="connsiteX24" fmla="*/ 78750 w 135000"/>
                <a:gd name="connsiteY24" fmla="*/ 157500 h 157500"/>
                <a:gd name="connsiteX25" fmla="*/ 135000 w 135000"/>
                <a:gd name="connsiteY25" fmla="*/ 157500 h 157500"/>
                <a:gd name="connsiteX26" fmla="*/ 135000 w 135000"/>
                <a:gd name="connsiteY26" fmla="*/ 0 h 157500"/>
                <a:gd name="connsiteX27" fmla="*/ 0 w 135000"/>
                <a:gd name="connsiteY27" fmla="*/ 0 h 157500"/>
                <a:gd name="connsiteX28" fmla="*/ 0 w 135000"/>
                <a:gd name="connsiteY28" fmla="*/ 157500 h 1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000" h="157500">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157500"/>
                  </a:moveTo>
                  <a:lnTo>
                    <a:pt x="56250" y="157500"/>
                  </a:lnTo>
                  <a:lnTo>
                    <a:pt x="56250" y="123750"/>
                  </a:lnTo>
                  <a:lnTo>
                    <a:pt x="78750" y="123750"/>
                  </a:lnTo>
                  <a:lnTo>
                    <a:pt x="78750" y="157500"/>
                  </a:lnTo>
                  <a:lnTo>
                    <a:pt x="135000" y="157500"/>
                  </a:lnTo>
                  <a:lnTo>
                    <a:pt x="135000" y="0"/>
                  </a:lnTo>
                  <a:lnTo>
                    <a:pt x="0" y="0"/>
                  </a:lnTo>
                  <a:lnTo>
                    <a:pt x="0" y="157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9" name="MIO_PICTOGRAM_PART2">
              <a:extLst>
                <a:ext uri="{FF2B5EF4-FFF2-40B4-BE49-F238E27FC236}">
                  <a16:creationId xmlns:a16="http://schemas.microsoft.com/office/drawing/2014/main" id="{C301F860-53CE-431D-8066-B349036E9267}"/>
                </a:ext>
              </a:extLst>
            </p:cNvPr>
            <p:cNvSpPr/>
            <p:nvPr>
              <p:custDataLst>
                <p:tags r:id="rId10"/>
              </p:custDataLst>
            </p:nvPr>
          </p:nvSpPr>
          <p:spPr>
            <a:xfrm>
              <a:off x="1331765" y="839991"/>
              <a:ext cx="180000" cy="450000"/>
            </a:xfrm>
            <a:custGeom>
              <a:avLst/>
              <a:gdLst>
                <a:gd name="connsiteX0" fmla="*/ 101250 w 135000"/>
                <a:gd name="connsiteY0" fmla="*/ 61875 h 337500"/>
                <a:gd name="connsiteX1" fmla="*/ 78750 w 135000"/>
                <a:gd name="connsiteY1" fmla="*/ 61875 h 337500"/>
                <a:gd name="connsiteX2" fmla="*/ 78750 w 135000"/>
                <a:gd name="connsiteY2" fmla="*/ 39375 h 337500"/>
                <a:gd name="connsiteX3" fmla="*/ 101250 w 135000"/>
                <a:gd name="connsiteY3" fmla="*/ 39375 h 337500"/>
                <a:gd name="connsiteX4" fmla="*/ 101250 w 135000"/>
                <a:gd name="connsiteY4" fmla="*/ 61875 h 337500"/>
                <a:gd name="connsiteX5" fmla="*/ 101250 w 135000"/>
                <a:gd name="connsiteY5" fmla="*/ 101250 h 337500"/>
                <a:gd name="connsiteX6" fmla="*/ 78750 w 135000"/>
                <a:gd name="connsiteY6" fmla="*/ 101250 h 337500"/>
                <a:gd name="connsiteX7" fmla="*/ 78750 w 135000"/>
                <a:gd name="connsiteY7" fmla="*/ 78750 h 337500"/>
                <a:gd name="connsiteX8" fmla="*/ 101250 w 135000"/>
                <a:gd name="connsiteY8" fmla="*/ 78750 h 337500"/>
                <a:gd name="connsiteX9" fmla="*/ 101250 w 135000"/>
                <a:gd name="connsiteY9" fmla="*/ 101250 h 337500"/>
                <a:gd name="connsiteX10" fmla="*/ 101250 w 135000"/>
                <a:gd name="connsiteY10" fmla="*/ 146250 h 337500"/>
                <a:gd name="connsiteX11" fmla="*/ 78750 w 135000"/>
                <a:gd name="connsiteY11" fmla="*/ 146250 h 337500"/>
                <a:gd name="connsiteX12" fmla="*/ 78750 w 135000"/>
                <a:gd name="connsiteY12" fmla="*/ 123750 h 337500"/>
                <a:gd name="connsiteX13" fmla="*/ 101250 w 135000"/>
                <a:gd name="connsiteY13" fmla="*/ 123750 h 337500"/>
                <a:gd name="connsiteX14" fmla="*/ 101250 w 135000"/>
                <a:gd name="connsiteY14" fmla="*/ 146250 h 337500"/>
                <a:gd name="connsiteX15" fmla="*/ 101250 w 135000"/>
                <a:gd name="connsiteY15" fmla="*/ 191250 h 337500"/>
                <a:gd name="connsiteX16" fmla="*/ 78750 w 135000"/>
                <a:gd name="connsiteY16" fmla="*/ 191250 h 337500"/>
                <a:gd name="connsiteX17" fmla="*/ 78750 w 135000"/>
                <a:gd name="connsiteY17" fmla="*/ 168750 h 337500"/>
                <a:gd name="connsiteX18" fmla="*/ 101250 w 135000"/>
                <a:gd name="connsiteY18" fmla="*/ 168750 h 337500"/>
                <a:gd name="connsiteX19" fmla="*/ 101250 w 135000"/>
                <a:gd name="connsiteY19" fmla="*/ 191250 h 337500"/>
                <a:gd name="connsiteX20" fmla="*/ 101250 w 135000"/>
                <a:gd name="connsiteY20" fmla="*/ 236250 h 337500"/>
                <a:gd name="connsiteX21" fmla="*/ 78750 w 135000"/>
                <a:gd name="connsiteY21" fmla="*/ 236250 h 337500"/>
                <a:gd name="connsiteX22" fmla="*/ 78750 w 135000"/>
                <a:gd name="connsiteY22" fmla="*/ 213750 h 337500"/>
                <a:gd name="connsiteX23" fmla="*/ 101250 w 135000"/>
                <a:gd name="connsiteY23" fmla="*/ 213750 h 337500"/>
                <a:gd name="connsiteX24" fmla="*/ 101250 w 135000"/>
                <a:gd name="connsiteY24" fmla="*/ 236250 h 337500"/>
                <a:gd name="connsiteX25" fmla="*/ 101250 w 135000"/>
                <a:gd name="connsiteY25" fmla="*/ 281250 h 337500"/>
                <a:gd name="connsiteX26" fmla="*/ 78750 w 135000"/>
                <a:gd name="connsiteY26" fmla="*/ 281250 h 337500"/>
                <a:gd name="connsiteX27" fmla="*/ 78750 w 135000"/>
                <a:gd name="connsiteY27" fmla="*/ 258750 h 337500"/>
                <a:gd name="connsiteX28" fmla="*/ 101250 w 135000"/>
                <a:gd name="connsiteY28" fmla="*/ 258750 h 337500"/>
                <a:gd name="connsiteX29" fmla="*/ 101250 w 135000"/>
                <a:gd name="connsiteY29" fmla="*/ 281250 h 337500"/>
                <a:gd name="connsiteX30" fmla="*/ 56250 w 135000"/>
                <a:gd name="connsiteY30" fmla="*/ 61875 h 337500"/>
                <a:gd name="connsiteX31" fmla="*/ 33750 w 135000"/>
                <a:gd name="connsiteY31" fmla="*/ 61875 h 337500"/>
                <a:gd name="connsiteX32" fmla="*/ 33750 w 135000"/>
                <a:gd name="connsiteY32" fmla="*/ 39375 h 337500"/>
                <a:gd name="connsiteX33" fmla="*/ 56250 w 135000"/>
                <a:gd name="connsiteY33" fmla="*/ 39375 h 337500"/>
                <a:gd name="connsiteX34" fmla="*/ 56250 w 135000"/>
                <a:gd name="connsiteY34" fmla="*/ 61875 h 337500"/>
                <a:gd name="connsiteX35" fmla="*/ 56250 w 135000"/>
                <a:gd name="connsiteY35" fmla="*/ 101250 h 337500"/>
                <a:gd name="connsiteX36" fmla="*/ 33750 w 135000"/>
                <a:gd name="connsiteY36" fmla="*/ 101250 h 337500"/>
                <a:gd name="connsiteX37" fmla="*/ 33750 w 135000"/>
                <a:gd name="connsiteY37" fmla="*/ 78750 h 337500"/>
                <a:gd name="connsiteX38" fmla="*/ 56250 w 135000"/>
                <a:gd name="connsiteY38" fmla="*/ 78750 h 337500"/>
                <a:gd name="connsiteX39" fmla="*/ 56250 w 135000"/>
                <a:gd name="connsiteY39" fmla="*/ 101250 h 337500"/>
                <a:gd name="connsiteX40" fmla="*/ 56250 w 135000"/>
                <a:gd name="connsiteY40" fmla="*/ 146250 h 337500"/>
                <a:gd name="connsiteX41" fmla="*/ 33750 w 135000"/>
                <a:gd name="connsiteY41" fmla="*/ 146250 h 337500"/>
                <a:gd name="connsiteX42" fmla="*/ 33750 w 135000"/>
                <a:gd name="connsiteY42" fmla="*/ 123750 h 337500"/>
                <a:gd name="connsiteX43" fmla="*/ 56250 w 135000"/>
                <a:gd name="connsiteY43" fmla="*/ 123750 h 337500"/>
                <a:gd name="connsiteX44" fmla="*/ 56250 w 135000"/>
                <a:gd name="connsiteY44" fmla="*/ 146250 h 337500"/>
                <a:gd name="connsiteX45" fmla="*/ 56250 w 135000"/>
                <a:gd name="connsiteY45" fmla="*/ 191250 h 337500"/>
                <a:gd name="connsiteX46" fmla="*/ 33750 w 135000"/>
                <a:gd name="connsiteY46" fmla="*/ 191250 h 337500"/>
                <a:gd name="connsiteX47" fmla="*/ 33750 w 135000"/>
                <a:gd name="connsiteY47" fmla="*/ 168750 h 337500"/>
                <a:gd name="connsiteX48" fmla="*/ 56250 w 135000"/>
                <a:gd name="connsiteY48" fmla="*/ 168750 h 337500"/>
                <a:gd name="connsiteX49" fmla="*/ 56250 w 135000"/>
                <a:gd name="connsiteY49" fmla="*/ 191250 h 337500"/>
                <a:gd name="connsiteX50" fmla="*/ 56250 w 135000"/>
                <a:gd name="connsiteY50" fmla="*/ 236250 h 337500"/>
                <a:gd name="connsiteX51" fmla="*/ 33750 w 135000"/>
                <a:gd name="connsiteY51" fmla="*/ 236250 h 337500"/>
                <a:gd name="connsiteX52" fmla="*/ 33750 w 135000"/>
                <a:gd name="connsiteY52" fmla="*/ 213750 h 337500"/>
                <a:gd name="connsiteX53" fmla="*/ 56250 w 135000"/>
                <a:gd name="connsiteY53" fmla="*/ 213750 h 337500"/>
                <a:gd name="connsiteX54" fmla="*/ 56250 w 135000"/>
                <a:gd name="connsiteY54" fmla="*/ 236250 h 337500"/>
                <a:gd name="connsiteX55" fmla="*/ 56250 w 135000"/>
                <a:gd name="connsiteY55" fmla="*/ 281250 h 337500"/>
                <a:gd name="connsiteX56" fmla="*/ 33750 w 135000"/>
                <a:gd name="connsiteY56" fmla="*/ 281250 h 337500"/>
                <a:gd name="connsiteX57" fmla="*/ 33750 w 135000"/>
                <a:gd name="connsiteY57" fmla="*/ 258750 h 337500"/>
                <a:gd name="connsiteX58" fmla="*/ 56250 w 135000"/>
                <a:gd name="connsiteY58" fmla="*/ 258750 h 337500"/>
                <a:gd name="connsiteX59" fmla="*/ 56250 w 135000"/>
                <a:gd name="connsiteY59" fmla="*/ 281250 h 337500"/>
                <a:gd name="connsiteX60" fmla="*/ 0 w 135000"/>
                <a:gd name="connsiteY60" fmla="*/ 0 h 337500"/>
                <a:gd name="connsiteX61" fmla="*/ 0 w 135000"/>
                <a:gd name="connsiteY61" fmla="*/ 337500 h 337500"/>
                <a:gd name="connsiteX62" fmla="*/ 56250 w 135000"/>
                <a:gd name="connsiteY62" fmla="*/ 337500 h 337500"/>
                <a:gd name="connsiteX63" fmla="*/ 56250 w 135000"/>
                <a:gd name="connsiteY63" fmla="*/ 303750 h 337500"/>
                <a:gd name="connsiteX64" fmla="*/ 78750 w 135000"/>
                <a:gd name="connsiteY64" fmla="*/ 303750 h 337500"/>
                <a:gd name="connsiteX65" fmla="*/ 78750 w 135000"/>
                <a:gd name="connsiteY65" fmla="*/ 337500 h 337500"/>
                <a:gd name="connsiteX66" fmla="*/ 135000 w 135000"/>
                <a:gd name="connsiteY66" fmla="*/ 337500 h 337500"/>
                <a:gd name="connsiteX67" fmla="*/ 135000 w 135000"/>
                <a:gd name="connsiteY67" fmla="*/ 16875 h 337500"/>
                <a:gd name="connsiteX68" fmla="*/ 0 w 135000"/>
                <a:gd name="connsiteY68" fmla="*/ 0 h 3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5000" h="337500">
                  <a:moveTo>
                    <a:pt x="101250" y="61875"/>
                  </a:moveTo>
                  <a:lnTo>
                    <a:pt x="78750" y="61875"/>
                  </a:lnTo>
                  <a:lnTo>
                    <a:pt x="78750" y="39375"/>
                  </a:lnTo>
                  <a:lnTo>
                    <a:pt x="101250" y="39375"/>
                  </a:lnTo>
                  <a:lnTo>
                    <a:pt x="101250" y="61875"/>
                  </a:lnTo>
                  <a:close/>
                  <a:moveTo>
                    <a:pt x="101250" y="101250"/>
                  </a:moveTo>
                  <a:lnTo>
                    <a:pt x="78750" y="101250"/>
                  </a:lnTo>
                  <a:lnTo>
                    <a:pt x="78750" y="78750"/>
                  </a:lnTo>
                  <a:lnTo>
                    <a:pt x="101250" y="78750"/>
                  </a:lnTo>
                  <a:lnTo>
                    <a:pt x="101250" y="101250"/>
                  </a:lnTo>
                  <a:close/>
                  <a:moveTo>
                    <a:pt x="101250" y="146250"/>
                  </a:moveTo>
                  <a:lnTo>
                    <a:pt x="78750" y="146250"/>
                  </a:lnTo>
                  <a:lnTo>
                    <a:pt x="78750" y="123750"/>
                  </a:lnTo>
                  <a:lnTo>
                    <a:pt x="101250" y="123750"/>
                  </a:lnTo>
                  <a:lnTo>
                    <a:pt x="101250" y="146250"/>
                  </a:lnTo>
                  <a:close/>
                  <a:moveTo>
                    <a:pt x="101250" y="191250"/>
                  </a:moveTo>
                  <a:lnTo>
                    <a:pt x="78750" y="191250"/>
                  </a:lnTo>
                  <a:lnTo>
                    <a:pt x="78750" y="168750"/>
                  </a:lnTo>
                  <a:lnTo>
                    <a:pt x="101250" y="168750"/>
                  </a:lnTo>
                  <a:lnTo>
                    <a:pt x="101250" y="191250"/>
                  </a:lnTo>
                  <a:close/>
                  <a:moveTo>
                    <a:pt x="101250" y="236250"/>
                  </a:moveTo>
                  <a:lnTo>
                    <a:pt x="78750" y="236250"/>
                  </a:lnTo>
                  <a:lnTo>
                    <a:pt x="78750" y="213750"/>
                  </a:lnTo>
                  <a:lnTo>
                    <a:pt x="101250" y="213750"/>
                  </a:lnTo>
                  <a:lnTo>
                    <a:pt x="101250" y="236250"/>
                  </a:lnTo>
                  <a:close/>
                  <a:moveTo>
                    <a:pt x="101250" y="281250"/>
                  </a:moveTo>
                  <a:lnTo>
                    <a:pt x="78750" y="281250"/>
                  </a:lnTo>
                  <a:lnTo>
                    <a:pt x="78750" y="258750"/>
                  </a:lnTo>
                  <a:lnTo>
                    <a:pt x="101250" y="258750"/>
                  </a:lnTo>
                  <a:lnTo>
                    <a:pt x="101250" y="281250"/>
                  </a:lnTo>
                  <a:close/>
                  <a:moveTo>
                    <a:pt x="56250" y="61875"/>
                  </a:moveTo>
                  <a:lnTo>
                    <a:pt x="33750" y="61875"/>
                  </a:lnTo>
                  <a:lnTo>
                    <a:pt x="33750" y="39375"/>
                  </a:lnTo>
                  <a:lnTo>
                    <a:pt x="56250" y="39375"/>
                  </a:lnTo>
                  <a:lnTo>
                    <a:pt x="56250" y="61875"/>
                  </a:lnTo>
                  <a:close/>
                  <a:moveTo>
                    <a:pt x="56250" y="101250"/>
                  </a:moveTo>
                  <a:lnTo>
                    <a:pt x="33750" y="101250"/>
                  </a:lnTo>
                  <a:lnTo>
                    <a:pt x="33750" y="78750"/>
                  </a:lnTo>
                  <a:lnTo>
                    <a:pt x="56250" y="78750"/>
                  </a:lnTo>
                  <a:lnTo>
                    <a:pt x="56250" y="101250"/>
                  </a:lnTo>
                  <a:close/>
                  <a:moveTo>
                    <a:pt x="56250" y="146250"/>
                  </a:moveTo>
                  <a:lnTo>
                    <a:pt x="33750" y="146250"/>
                  </a:lnTo>
                  <a:lnTo>
                    <a:pt x="33750" y="123750"/>
                  </a:lnTo>
                  <a:lnTo>
                    <a:pt x="56250" y="123750"/>
                  </a:lnTo>
                  <a:lnTo>
                    <a:pt x="56250" y="146250"/>
                  </a:lnTo>
                  <a:close/>
                  <a:moveTo>
                    <a:pt x="56250" y="191250"/>
                  </a:moveTo>
                  <a:lnTo>
                    <a:pt x="33750" y="191250"/>
                  </a:lnTo>
                  <a:lnTo>
                    <a:pt x="33750" y="168750"/>
                  </a:lnTo>
                  <a:lnTo>
                    <a:pt x="56250" y="168750"/>
                  </a:lnTo>
                  <a:lnTo>
                    <a:pt x="56250" y="191250"/>
                  </a:lnTo>
                  <a:close/>
                  <a:moveTo>
                    <a:pt x="56250" y="236250"/>
                  </a:moveTo>
                  <a:lnTo>
                    <a:pt x="33750" y="236250"/>
                  </a:lnTo>
                  <a:lnTo>
                    <a:pt x="33750" y="213750"/>
                  </a:lnTo>
                  <a:lnTo>
                    <a:pt x="56250" y="213750"/>
                  </a:lnTo>
                  <a:lnTo>
                    <a:pt x="56250" y="236250"/>
                  </a:lnTo>
                  <a:close/>
                  <a:moveTo>
                    <a:pt x="56250" y="281250"/>
                  </a:moveTo>
                  <a:lnTo>
                    <a:pt x="33750" y="281250"/>
                  </a:lnTo>
                  <a:lnTo>
                    <a:pt x="33750" y="258750"/>
                  </a:lnTo>
                  <a:lnTo>
                    <a:pt x="56250" y="258750"/>
                  </a:lnTo>
                  <a:lnTo>
                    <a:pt x="56250" y="281250"/>
                  </a:lnTo>
                  <a:close/>
                  <a:moveTo>
                    <a:pt x="0" y="0"/>
                  </a:moveTo>
                  <a:lnTo>
                    <a:pt x="0" y="337500"/>
                  </a:lnTo>
                  <a:lnTo>
                    <a:pt x="56250" y="337500"/>
                  </a:lnTo>
                  <a:lnTo>
                    <a:pt x="56250" y="303750"/>
                  </a:lnTo>
                  <a:lnTo>
                    <a:pt x="78750" y="303750"/>
                  </a:lnTo>
                  <a:lnTo>
                    <a:pt x="78750" y="337500"/>
                  </a:lnTo>
                  <a:lnTo>
                    <a:pt x="135000" y="337500"/>
                  </a:lnTo>
                  <a:lnTo>
                    <a:pt x="135000" y="16875"/>
                  </a:lnTo>
                  <a:lnTo>
                    <a:pt x="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0" name="MIO_PICTOGRAM_PART2">
              <a:extLst>
                <a:ext uri="{FF2B5EF4-FFF2-40B4-BE49-F238E27FC236}">
                  <a16:creationId xmlns:a16="http://schemas.microsoft.com/office/drawing/2014/main" id="{A8251F40-C7CC-44D0-A872-0F3684B52166}"/>
                </a:ext>
              </a:extLst>
            </p:cNvPr>
            <p:cNvSpPr/>
            <p:nvPr>
              <p:custDataLst>
                <p:tags r:id="rId11"/>
              </p:custDataLst>
            </p:nvPr>
          </p:nvSpPr>
          <p:spPr>
            <a:xfrm>
              <a:off x="1016765" y="824991"/>
              <a:ext cx="180000" cy="225000"/>
            </a:xfrm>
            <a:custGeom>
              <a:avLst/>
              <a:gdLst>
                <a:gd name="connsiteX0" fmla="*/ 78750 w 135000"/>
                <a:gd name="connsiteY0" fmla="*/ 78750 h 168750"/>
                <a:gd name="connsiteX1" fmla="*/ 101250 w 135000"/>
                <a:gd name="connsiteY1" fmla="*/ 78750 h 168750"/>
                <a:gd name="connsiteX2" fmla="*/ 101250 w 135000"/>
                <a:gd name="connsiteY2" fmla="*/ 101250 h 168750"/>
                <a:gd name="connsiteX3" fmla="*/ 78750 w 135000"/>
                <a:gd name="connsiteY3" fmla="*/ 101250 h 168750"/>
                <a:gd name="connsiteX4" fmla="*/ 78750 w 135000"/>
                <a:gd name="connsiteY4" fmla="*/ 78750 h 168750"/>
                <a:gd name="connsiteX5" fmla="*/ 78750 w 135000"/>
                <a:gd name="connsiteY5" fmla="*/ 33750 h 168750"/>
                <a:gd name="connsiteX6" fmla="*/ 101250 w 135000"/>
                <a:gd name="connsiteY6" fmla="*/ 33750 h 168750"/>
                <a:gd name="connsiteX7" fmla="*/ 101250 w 135000"/>
                <a:gd name="connsiteY7" fmla="*/ 56250 h 168750"/>
                <a:gd name="connsiteX8" fmla="*/ 78750 w 135000"/>
                <a:gd name="connsiteY8" fmla="*/ 56250 h 168750"/>
                <a:gd name="connsiteX9" fmla="*/ 78750 w 135000"/>
                <a:gd name="connsiteY9" fmla="*/ 33750 h 168750"/>
                <a:gd name="connsiteX10" fmla="*/ 56250 w 135000"/>
                <a:gd name="connsiteY10" fmla="*/ 56250 h 168750"/>
                <a:gd name="connsiteX11" fmla="*/ 33750 w 135000"/>
                <a:gd name="connsiteY11" fmla="*/ 56250 h 168750"/>
                <a:gd name="connsiteX12" fmla="*/ 33750 w 135000"/>
                <a:gd name="connsiteY12" fmla="*/ 33750 h 168750"/>
                <a:gd name="connsiteX13" fmla="*/ 56250 w 135000"/>
                <a:gd name="connsiteY13" fmla="*/ 33750 h 168750"/>
                <a:gd name="connsiteX14" fmla="*/ 56250 w 135000"/>
                <a:gd name="connsiteY14" fmla="*/ 56250 h 168750"/>
                <a:gd name="connsiteX15" fmla="*/ 56250 w 135000"/>
                <a:gd name="connsiteY15" fmla="*/ 101250 h 168750"/>
                <a:gd name="connsiteX16" fmla="*/ 33750 w 135000"/>
                <a:gd name="connsiteY16" fmla="*/ 101250 h 168750"/>
                <a:gd name="connsiteX17" fmla="*/ 33750 w 135000"/>
                <a:gd name="connsiteY17" fmla="*/ 78750 h 168750"/>
                <a:gd name="connsiteX18" fmla="*/ 56250 w 135000"/>
                <a:gd name="connsiteY18" fmla="*/ 78750 h 168750"/>
                <a:gd name="connsiteX19" fmla="*/ 56250 w 135000"/>
                <a:gd name="connsiteY19" fmla="*/ 101250 h 168750"/>
                <a:gd name="connsiteX20" fmla="*/ 78750 w 135000"/>
                <a:gd name="connsiteY20" fmla="*/ 168750 h 168750"/>
                <a:gd name="connsiteX21" fmla="*/ 135000 w 135000"/>
                <a:gd name="connsiteY21" fmla="*/ 168750 h 168750"/>
                <a:gd name="connsiteX22" fmla="*/ 135000 w 135000"/>
                <a:gd name="connsiteY22" fmla="*/ 0 h 168750"/>
                <a:gd name="connsiteX23" fmla="*/ 0 w 135000"/>
                <a:gd name="connsiteY23" fmla="*/ 0 h 168750"/>
                <a:gd name="connsiteX24" fmla="*/ 0 w 135000"/>
                <a:gd name="connsiteY24" fmla="*/ 123750 h 168750"/>
                <a:gd name="connsiteX25" fmla="*/ 78750 w 135000"/>
                <a:gd name="connsiteY25" fmla="*/ 123750 h 168750"/>
                <a:gd name="connsiteX26" fmla="*/ 78750 w 135000"/>
                <a:gd name="connsiteY26" fmla="*/ 168750 h 1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000" h="168750">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56250" y="56250"/>
                  </a:moveTo>
                  <a:lnTo>
                    <a:pt x="33750" y="56250"/>
                  </a:lnTo>
                  <a:lnTo>
                    <a:pt x="33750" y="33750"/>
                  </a:lnTo>
                  <a:lnTo>
                    <a:pt x="56250" y="33750"/>
                  </a:lnTo>
                  <a:lnTo>
                    <a:pt x="56250" y="56250"/>
                  </a:lnTo>
                  <a:close/>
                  <a:moveTo>
                    <a:pt x="56250" y="101250"/>
                  </a:moveTo>
                  <a:lnTo>
                    <a:pt x="33750" y="101250"/>
                  </a:lnTo>
                  <a:lnTo>
                    <a:pt x="33750" y="78750"/>
                  </a:lnTo>
                  <a:lnTo>
                    <a:pt x="56250" y="78750"/>
                  </a:lnTo>
                  <a:lnTo>
                    <a:pt x="56250" y="101250"/>
                  </a:lnTo>
                  <a:close/>
                  <a:moveTo>
                    <a:pt x="78750" y="168750"/>
                  </a:moveTo>
                  <a:lnTo>
                    <a:pt x="135000" y="168750"/>
                  </a:lnTo>
                  <a:lnTo>
                    <a:pt x="135000" y="0"/>
                  </a:lnTo>
                  <a:lnTo>
                    <a:pt x="0" y="0"/>
                  </a:lnTo>
                  <a:lnTo>
                    <a:pt x="0" y="123750"/>
                  </a:lnTo>
                  <a:lnTo>
                    <a:pt x="78750" y="123750"/>
                  </a:lnTo>
                  <a:lnTo>
                    <a:pt x="78750" y="16875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1" name="Factory" descr="Fabrik">
            <a:extLst>
              <a:ext uri="{FF2B5EF4-FFF2-40B4-BE49-F238E27FC236}">
                <a16:creationId xmlns:a16="http://schemas.microsoft.com/office/drawing/2014/main" id="{13329DAB-76BD-4F79-AF82-3CCFC0DE1EB5}"/>
              </a:ext>
            </a:extLst>
          </p:cNvPr>
          <p:cNvSpPr>
            <a:spLocks noChangeAspect="1"/>
          </p:cNvSpPr>
          <p:nvPr>
            <p:custDataLst>
              <p:tags r:id="rId4"/>
            </p:custDataLst>
          </p:nvPr>
        </p:nvSpPr>
        <p:spPr>
          <a:xfrm>
            <a:off x="202509" y="5239992"/>
            <a:ext cx="432000" cy="432000"/>
          </a:xfrm>
          <a:custGeom>
            <a:avLst/>
            <a:gdLst>
              <a:gd name="connsiteX0" fmla="*/ 337500 w 382500"/>
              <a:gd name="connsiteY0" fmla="*/ 343125 h 382500"/>
              <a:gd name="connsiteX1" fmla="*/ 270000 w 382500"/>
              <a:gd name="connsiteY1" fmla="*/ 343125 h 382500"/>
              <a:gd name="connsiteX2" fmla="*/ 270000 w 382500"/>
              <a:gd name="connsiteY2" fmla="*/ 292500 h 382500"/>
              <a:gd name="connsiteX3" fmla="*/ 337500 w 382500"/>
              <a:gd name="connsiteY3" fmla="*/ 292500 h 382500"/>
              <a:gd name="connsiteX4" fmla="*/ 337500 w 382500"/>
              <a:gd name="connsiteY4" fmla="*/ 343125 h 382500"/>
              <a:gd name="connsiteX5" fmla="*/ 225000 w 382500"/>
              <a:gd name="connsiteY5" fmla="*/ 343125 h 382500"/>
              <a:gd name="connsiteX6" fmla="*/ 157500 w 382500"/>
              <a:gd name="connsiteY6" fmla="*/ 343125 h 382500"/>
              <a:gd name="connsiteX7" fmla="*/ 157500 w 382500"/>
              <a:gd name="connsiteY7" fmla="*/ 292500 h 382500"/>
              <a:gd name="connsiteX8" fmla="*/ 225000 w 382500"/>
              <a:gd name="connsiteY8" fmla="*/ 292500 h 382500"/>
              <a:gd name="connsiteX9" fmla="*/ 225000 w 382500"/>
              <a:gd name="connsiteY9" fmla="*/ 343125 h 382500"/>
              <a:gd name="connsiteX10" fmla="*/ 112500 w 382500"/>
              <a:gd name="connsiteY10" fmla="*/ 343125 h 382500"/>
              <a:gd name="connsiteX11" fmla="*/ 45000 w 382500"/>
              <a:gd name="connsiteY11" fmla="*/ 343125 h 382500"/>
              <a:gd name="connsiteX12" fmla="*/ 45000 w 382500"/>
              <a:gd name="connsiteY12" fmla="*/ 292500 h 382500"/>
              <a:gd name="connsiteX13" fmla="*/ 112500 w 382500"/>
              <a:gd name="connsiteY13" fmla="*/ 292500 h 382500"/>
              <a:gd name="connsiteX14" fmla="*/ 112500 w 382500"/>
              <a:gd name="connsiteY14" fmla="*/ 343125 h 382500"/>
              <a:gd name="connsiteX15" fmla="*/ 230625 w 382500"/>
              <a:gd name="connsiteY15" fmla="*/ 230625 h 382500"/>
              <a:gd name="connsiteX16" fmla="*/ 230625 w 382500"/>
              <a:gd name="connsiteY16" fmla="*/ 151875 h 382500"/>
              <a:gd name="connsiteX17" fmla="*/ 78750 w 382500"/>
              <a:gd name="connsiteY17" fmla="*/ 230625 h 382500"/>
              <a:gd name="connsiteX18" fmla="*/ 61875 w 382500"/>
              <a:gd name="connsiteY18" fmla="*/ 0 h 382500"/>
              <a:gd name="connsiteX19" fmla="*/ 16875 w 382500"/>
              <a:gd name="connsiteY19" fmla="*/ 0 h 382500"/>
              <a:gd name="connsiteX20" fmla="*/ 0 w 382500"/>
              <a:gd name="connsiteY20" fmla="*/ 230625 h 382500"/>
              <a:gd name="connsiteX21" fmla="*/ 0 w 382500"/>
              <a:gd name="connsiteY21" fmla="*/ 382500 h 382500"/>
              <a:gd name="connsiteX22" fmla="*/ 382500 w 382500"/>
              <a:gd name="connsiteY22" fmla="*/ 382500 h 382500"/>
              <a:gd name="connsiteX23" fmla="*/ 382500 w 382500"/>
              <a:gd name="connsiteY23" fmla="*/ 230625 h 382500"/>
              <a:gd name="connsiteX24" fmla="*/ 382500 w 382500"/>
              <a:gd name="connsiteY24" fmla="*/ 151875 h 382500"/>
              <a:gd name="connsiteX25" fmla="*/ 230625 w 382500"/>
              <a:gd name="connsiteY25" fmla="*/ 230625 h 3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500" h="382500">
                <a:moveTo>
                  <a:pt x="337500" y="343125"/>
                </a:moveTo>
                <a:lnTo>
                  <a:pt x="270000" y="343125"/>
                </a:lnTo>
                <a:lnTo>
                  <a:pt x="270000" y="292500"/>
                </a:lnTo>
                <a:lnTo>
                  <a:pt x="337500" y="292500"/>
                </a:lnTo>
                <a:lnTo>
                  <a:pt x="337500" y="343125"/>
                </a:lnTo>
                <a:close/>
                <a:moveTo>
                  <a:pt x="225000" y="343125"/>
                </a:moveTo>
                <a:lnTo>
                  <a:pt x="157500" y="343125"/>
                </a:lnTo>
                <a:lnTo>
                  <a:pt x="157500" y="292500"/>
                </a:lnTo>
                <a:lnTo>
                  <a:pt x="225000" y="292500"/>
                </a:lnTo>
                <a:lnTo>
                  <a:pt x="225000" y="343125"/>
                </a:lnTo>
                <a:close/>
                <a:moveTo>
                  <a:pt x="112500" y="343125"/>
                </a:moveTo>
                <a:lnTo>
                  <a:pt x="45000" y="343125"/>
                </a:lnTo>
                <a:lnTo>
                  <a:pt x="45000" y="292500"/>
                </a:lnTo>
                <a:lnTo>
                  <a:pt x="112500" y="292500"/>
                </a:lnTo>
                <a:lnTo>
                  <a:pt x="112500" y="343125"/>
                </a:lnTo>
                <a:close/>
                <a:moveTo>
                  <a:pt x="230625" y="230625"/>
                </a:moveTo>
                <a:lnTo>
                  <a:pt x="230625" y="151875"/>
                </a:lnTo>
                <a:lnTo>
                  <a:pt x="78750" y="230625"/>
                </a:lnTo>
                <a:lnTo>
                  <a:pt x="61875" y="0"/>
                </a:lnTo>
                <a:lnTo>
                  <a:pt x="16875" y="0"/>
                </a:lnTo>
                <a:lnTo>
                  <a:pt x="0" y="230625"/>
                </a:lnTo>
                <a:lnTo>
                  <a:pt x="0" y="382500"/>
                </a:lnTo>
                <a:lnTo>
                  <a:pt x="382500" y="382500"/>
                </a:lnTo>
                <a:lnTo>
                  <a:pt x="382500" y="230625"/>
                </a:lnTo>
                <a:lnTo>
                  <a:pt x="382500" y="151875"/>
                </a:lnTo>
                <a:lnTo>
                  <a:pt x="230625" y="230625"/>
                </a:lnTo>
                <a:close/>
              </a:path>
            </a:pathLst>
          </a:custGeom>
          <a:solidFill>
            <a:srgbClr val="0070C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nvGrpSpPr>
          <p:cNvPr id="42" name="House"/>
          <p:cNvGrpSpPr>
            <a:grpSpLocks noChangeAspect="1"/>
          </p:cNvGrpSpPr>
          <p:nvPr>
            <p:custDataLst>
              <p:tags r:id="rId5"/>
            </p:custDataLst>
          </p:nvPr>
        </p:nvGrpSpPr>
        <p:grpSpPr>
          <a:xfrm>
            <a:off x="165652" y="1677495"/>
            <a:ext cx="505404" cy="432000"/>
            <a:chOff x="6742307" y="1839834"/>
            <a:chExt cx="630000" cy="538500"/>
          </a:xfrm>
        </p:grpSpPr>
        <p:sp>
          <p:nvSpPr>
            <p:cNvPr id="43" name="MIO_PICTOGRAM_PART1">
              <a:extLst>
                <a:ext uri="{FF2B5EF4-FFF2-40B4-BE49-F238E27FC236}">
                  <a16:creationId xmlns:a16="http://schemas.microsoft.com/office/drawing/2014/main" id="{3E9764D3-5023-4BD5-909B-E7DA61402DB3}"/>
                </a:ext>
              </a:extLst>
            </p:cNvPr>
            <p:cNvSpPr/>
            <p:nvPr>
              <p:custDataLst>
                <p:tags r:id="rId6"/>
              </p:custDataLst>
            </p:nvPr>
          </p:nvSpPr>
          <p:spPr>
            <a:xfrm>
              <a:off x="6742307" y="1839834"/>
              <a:ext cx="630000" cy="322500"/>
            </a:xfrm>
            <a:custGeom>
              <a:avLst/>
              <a:gdLst>
                <a:gd name="connsiteX0" fmla="*/ 236250 w 472500"/>
                <a:gd name="connsiteY0" fmla="*/ 0 h 241875"/>
                <a:gd name="connsiteX1" fmla="*/ 236250 w 472500"/>
                <a:gd name="connsiteY1" fmla="*/ 0 h 241875"/>
                <a:gd name="connsiteX2" fmla="*/ 0 w 472500"/>
                <a:gd name="connsiteY2" fmla="*/ 225000 h 241875"/>
                <a:gd name="connsiteX3" fmla="*/ 25313 w 472500"/>
                <a:gd name="connsiteY3" fmla="*/ 246375 h 241875"/>
                <a:gd name="connsiteX4" fmla="*/ 236250 w 472500"/>
                <a:gd name="connsiteY4" fmla="*/ 46125 h 241875"/>
                <a:gd name="connsiteX5" fmla="*/ 236250 w 472500"/>
                <a:gd name="connsiteY5" fmla="*/ 46125 h 241875"/>
                <a:gd name="connsiteX6" fmla="*/ 447188 w 472500"/>
                <a:gd name="connsiteY6" fmla="*/ 246375 h 241875"/>
                <a:gd name="connsiteX7" fmla="*/ 472500 w 472500"/>
                <a:gd name="connsiteY7" fmla="*/ 225000 h 2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500" h="241875">
                  <a:moveTo>
                    <a:pt x="236250" y="0"/>
                  </a:moveTo>
                  <a:lnTo>
                    <a:pt x="236250" y="0"/>
                  </a:lnTo>
                  <a:lnTo>
                    <a:pt x="0" y="225000"/>
                  </a:lnTo>
                  <a:lnTo>
                    <a:pt x="25313" y="246375"/>
                  </a:lnTo>
                  <a:lnTo>
                    <a:pt x="236250" y="46125"/>
                  </a:lnTo>
                  <a:lnTo>
                    <a:pt x="236250" y="46125"/>
                  </a:lnTo>
                  <a:lnTo>
                    <a:pt x="447188" y="246375"/>
                  </a:lnTo>
                  <a:lnTo>
                    <a:pt x="472500" y="225000"/>
                  </a:lnTo>
                  <a:close/>
                </a:path>
              </a:pathLst>
            </a:custGeom>
            <a:solidFill>
              <a:schemeClr val="tx2"/>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4" name="MIO_PICTOGRAM_PART2">
              <a:extLst>
                <a:ext uri="{FF2B5EF4-FFF2-40B4-BE49-F238E27FC236}">
                  <a16:creationId xmlns:a16="http://schemas.microsoft.com/office/drawing/2014/main" id="{57D74D30-477E-4702-A658-7D338CBA9C23}"/>
                </a:ext>
              </a:extLst>
            </p:cNvPr>
            <p:cNvSpPr/>
            <p:nvPr>
              <p:custDataLst>
                <p:tags r:id="rId7"/>
              </p:custDataLst>
            </p:nvPr>
          </p:nvSpPr>
          <p:spPr>
            <a:xfrm>
              <a:off x="6832307" y="1943334"/>
              <a:ext cx="450000" cy="435000"/>
            </a:xfrm>
            <a:custGeom>
              <a:avLst/>
              <a:gdLst>
                <a:gd name="connsiteX0" fmla="*/ 0 w 337500"/>
                <a:gd name="connsiteY0" fmla="*/ 160313 h 326250"/>
                <a:gd name="connsiteX1" fmla="*/ 0 w 337500"/>
                <a:gd name="connsiteY1" fmla="*/ 327375 h 326250"/>
                <a:gd name="connsiteX2" fmla="*/ 135000 w 337500"/>
                <a:gd name="connsiteY2" fmla="*/ 327375 h 326250"/>
                <a:gd name="connsiteX3" fmla="*/ 135000 w 337500"/>
                <a:gd name="connsiteY3" fmla="*/ 186750 h 326250"/>
                <a:gd name="connsiteX4" fmla="*/ 202500 w 337500"/>
                <a:gd name="connsiteY4" fmla="*/ 186750 h 326250"/>
                <a:gd name="connsiteX5" fmla="*/ 202500 w 337500"/>
                <a:gd name="connsiteY5" fmla="*/ 327375 h 326250"/>
                <a:gd name="connsiteX6" fmla="*/ 337500 w 337500"/>
                <a:gd name="connsiteY6" fmla="*/ 327375 h 326250"/>
                <a:gd name="connsiteX7" fmla="*/ 337500 w 337500"/>
                <a:gd name="connsiteY7" fmla="*/ 160313 h 326250"/>
                <a:gd name="connsiteX8" fmla="*/ 168750 w 337500"/>
                <a:gd name="connsiteY8" fmla="*/ 0 h 326250"/>
                <a:gd name="connsiteX9" fmla="*/ 0 w 337500"/>
                <a:gd name="connsiteY9" fmla="*/ 160313 h 3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500" h="326250">
                  <a:moveTo>
                    <a:pt x="0" y="160313"/>
                  </a:moveTo>
                  <a:lnTo>
                    <a:pt x="0" y="327375"/>
                  </a:lnTo>
                  <a:lnTo>
                    <a:pt x="135000" y="327375"/>
                  </a:lnTo>
                  <a:lnTo>
                    <a:pt x="135000" y="186750"/>
                  </a:lnTo>
                  <a:lnTo>
                    <a:pt x="202500" y="186750"/>
                  </a:lnTo>
                  <a:lnTo>
                    <a:pt x="202500" y="327375"/>
                  </a:lnTo>
                  <a:lnTo>
                    <a:pt x="337500" y="327375"/>
                  </a:lnTo>
                  <a:lnTo>
                    <a:pt x="337500" y="160313"/>
                  </a:lnTo>
                  <a:lnTo>
                    <a:pt x="168750" y="0"/>
                  </a:lnTo>
                  <a:lnTo>
                    <a:pt x="0" y="160313"/>
                  </a:lnTo>
                  <a:close/>
                </a:path>
              </a:pathLst>
            </a:custGeom>
            <a:solidFill>
              <a:srgbClr val="C0000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2" name="Textfeld 1"/>
          <p:cNvSpPr txBox="1"/>
          <p:nvPr/>
        </p:nvSpPr>
        <p:spPr>
          <a:xfrm>
            <a:off x="210492" y="2158834"/>
            <a:ext cx="402353"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Eigen-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heime</a:t>
            </a:r>
            <a:endParaRPr lang="de-DE" sz="1050" b="1" i="0" u="none" dirty="0">
              <a:solidFill>
                <a:schemeClr val="tx1">
                  <a:lumMod val="65000"/>
                  <a:lumOff val="35000"/>
                </a:schemeClr>
              </a:solidFill>
              <a:latin typeface="Segoe UI" panose="020B0502040204020203" pitchFamily="34" charset="0"/>
            </a:endParaRPr>
          </a:p>
        </p:txBody>
      </p:sp>
      <p:sp>
        <p:nvSpPr>
          <p:cNvPr id="45" name="Textfeld 44"/>
          <p:cNvSpPr txBox="1"/>
          <p:nvPr/>
        </p:nvSpPr>
        <p:spPr>
          <a:xfrm>
            <a:off x="120031" y="3951192"/>
            <a:ext cx="589905" cy="484748"/>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Mehr-</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Familien-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häuser</a:t>
            </a:r>
            <a:endParaRPr lang="de-DE" sz="1050" b="1" i="0" u="none" dirty="0">
              <a:solidFill>
                <a:schemeClr val="tx1">
                  <a:lumMod val="65000"/>
                  <a:lumOff val="35000"/>
                </a:schemeClr>
              </a:solidFill>
              <a:latin typeface="Segoe UI" panose="020B0502040204020203" pitchFamily="34" charset="0"/>
            </a:endParaRPr>
          </a:p>
        </p:txBody>
      </p:sp>
      <p:sp>
        <p:nvSpPr>
          <p:cNvPr id="46" name="Textfeld 45"/>
          <p:cNvSpPr txBox="1"/>
          <p:nvPr/>
        </p:nvSpPr>
        <p:spPr>
          <a:xfrm>
            <a:off x="122114" y="5730295"/>
            <a:ext cx="565860"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Industrie</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Gebäude</a:t>
            </a:r>
          </a:p>
        </p:txBody>
      </p:sp>
      <p:sp>
        <p:nvSpPr>
          <p:cNvPr id="8" name="Textfeld 7"/>
          <p:cNvSpPr txBox="1"/>
          <p:nvPr/>
        </p:nvSpPr>
        <p:spPr>
          <a:xfrm>
            <a:off x="1427565" y="954155"/>
            <a:ext cx="1158779"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Konjunkturelle</a:t>
            </a:r>
          </a:p>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Entwicklung</a:t>
            </a:r>
          </a:p>
        </p:txBody>
      </p:sp>
      <p:sp>
        <p:nvSpPr>
          <p:cNvPr id="51" name="Textfeld 50"/>
          <p:cNvSpPr txBox="1"/>
          <p:nvPr/>
        </p:nvSpPr>
        <p:spPr>
          <a:xfrm>
            <a:off x="3295852" y="954155"/>
            <a:ext cx="1797287"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Entwicklung</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2023 zu 2022</a:t>
            </a:r>
          </a:p>
        </p:txBody>
      </p:sp>
      <p:sp>
        <p:nvSpPr>
          <p:cNvPr id="52" name="Textfeld 51"/>
          <p:cNvSpPr txBox="1"/>
          <p:nvPr/>
        </p:nvSpPr>
        <p:spPr>
          <a:xfrm>
            <a:off x="5385202" y="954155"/>
            <a:ext cx="1848070"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Jährliche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
        <p:nvSpPr>
          <p:cNvPr id="53" name="Textfeld 52"/>
          <p:cNvSpPr txBox="1"/>
          <p:nvPr/>
        </p:nvSpPr>
        <p:spPr>
          <a:xfrm>
            <a:off x="7425948" y="954155"/>
            <a:ext cx="2023246"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Tree>
    <p:extLst>
      <p:ext uri="{BB962C8B-B14F-4D97-AF65-F5344CB8AC3E}">
        <p14:creationId xmlns:p14="http://schemas.microsoft.com/office/powerpoint/2010/main" val="2809314751"/>
      </p:ext>
    </p:extLst>
  </p:cSld>
  <p:clrMapOvr>
    <a:masterClrMapping/>
  </p:clrMapOvr>
  <p:transition spd="med">
    <p:fade/>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GÖP_Bauvolum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56140"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Textplatzhalter 4"/>
          <p:cNvSpPr>
            <a:spLocks noGrp="1"/>
          </p:cNvSpPr>
          <p:nvPr>
            <p:ph type="body" sz="quarter" idx="29"/>
          </p:nvPr>
        </p:nvSpPr>
        <p:spPr>
          <a:xfrm>
            <a:off x="9473568" y="1639956"/>
            <a:ext cx="2461900" cy="2037522"/>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473568" y="4492486"/>
            <a:ext cx="2461900" cy="1916859"/>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extfeld 7"/>
          <p:cNvSpPr txBox="1"/>
          <p:nvPr/>
        </p:nvSpPr>
        <p:spPr>
          <a:xfrm>
            <a:off x="1953846" y="993912"/>
            <a:ext cx="1287212"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WOHNBAU</a:t>
            </a:r>
            <a:endParaRPr lang="de-DE" sz="1600" b="1" i="0" u="none" dirty="0">
              <a:solidFill>
                <a:srgbClr val="000000"/>
              </a:solidFill>
              <a:latin typeface="Segoe UI" panose="020B0502040204020203" pitchFamily="34" charset="0"/>
            </a:endParaRPr>
          </a:p>
        </p:txBody>
      </p:sp>
      <p:sp>
        <p:nvSpPr>
          <p:cNvPr id="35" name="Diagrammplatzhalter 2"/>
          <p:cNvSpPr>
            <a:spLocks noGrp="1"/>
          </p:cNvSpPr>
          <p:nvPr>
            <p:ph type="chart" sz="quarter" idx="31"/>
          </p:nvPr>
        </p:nvSpPr>
        <p:spPr>
          <a:xfrm>
            <a:off x="5186216"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7" name="Diagrammplatzhalter 2"/>
          <p:cNvSpPr>
            <a:spLocks noGrp="1"/>
          </p:cNvSpPr>
          <p:nvPr>
            <p:ph type="chart" sz="quarter" idx="32"/>
          </p:nvPr>
        </p:nvSpPr>
        <p:spPr>
          <a:xfrm>
            <a:off x="656140"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8" name="Diagrammplatzhalter 2"/>
          <p:cNvSpPr>
            <a:spLocks noGrp="1"/>
          </p:cNvSpPr>
          <p:nvPr>
            <p:ph type="chart" sz="quarter" idx="33"/>
          </p:nvPr>
        </p:nvSpPr>
        <p:spPr>
          <a:xfrm>
            <a:off x="5186216"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9" name="Textfeld 48"/>
          <p:cNvSpPr txBox="1"/>
          <p:nvPr/>
        </p:nvSpPr>
        <p:spPr>
          <a:xfrm>
            <a:off x="6329787" y="997225"/>
            <a:ext cx="1924501"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NICHTWOHNBAU</a:t>
            </a:r>
            <a:endParaRPr lang="de-DE" sz="1600" b="1" i="0" u="none" dirty="0">
              <a:solidFill>
                <a:srgbClr val="000000"/>
              </a:solidFill>
              <a:latin typeface="Segoe UI" panose="020B0502040204020203" pitchFamily="34" charset="0"/>
            </a:endParaRPr>
          </a:p>
        </p:txBody>
      </p:sp>
      <p:sp>
        <p:nvSpPr>
          <p:cNvPr id="50" name="Textfeld 49"/>
          <p:cNvSpPr txBox="1"/>
          <p:nvPr/>
        </p:nvSpPr>
        <p:spPr>
          <a:xfrm>
            <a:off x="9973454" y="1149628"/>
            <a:ext cx="1508426"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Nominal/Real</a:t>
            </a:r>
            <a:endParaRPr lang="de-DE" sz="1600" b="1" i="0" u="none" dirty="0">
              <a:solidFill>
                <a:srgbClr val="000000"/>
              </a:solidFill>
              <a:latin typeface="Segoe UI" panose="020B0502040204020203" pitchFamily="34" charset="0"/>
            </a:endParaRPr>
          </a:p>
        </p:txBody>
      </p:sp>
      <p:sp>
        <p:nvSpPr>
          <p:cNvPr id="55" name="Textfeld 54"/>
          <p:cNvSpPr txBox="1"/>
          <p:nvPr/>
        </p:nvSpPr>
        <p:spPr>
          <a:xfrm>
            <a:off x="9443918" y="3975654"/>
            <a:ext cx="2567498"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i="0" u="none" dirty="0">
                <a:solidFill>
                  <a:schemeClr val="tx1"/>
                </a:solidFill>
                <a:latin typeface="+mn-lt"/>
              </a:rPr>
              <a:t>Neubau/Modernisierung</a:t>
            </a:r>
            <a:endParaRPr lang="de-DE" sz="16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527459169"/>
      </p:ext>
    </p:extLst>
  </p:cSld>
  <p:clrMapOvr>
    <a:masterClrMapping/>
  </p:clrMapOvr>
  <p:transition spd="med">
    <p:fade/>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4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27571" y="1790666"/>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23956" y="1797788"/>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18773" y="179636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14373" y="180348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664468"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557219"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64520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Textplatzhalter 2"/>
          <p:cNvSpPr>
            <a:spLocks noGrp="1"/>
          </p:cNvSpPr>
          <p:nvPr>
            <p:ph type="body" sz="quarter" idx="24"/>
          </p:nvPr>
        </p:nvSpPr>
        <p:spPr>
          <a:xfrm>
            <a:off x="93476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833152276"/>
      </p:ext>
    </p:extLst>
  </p:cSld>
  <p:clrMapOvr>
    <a:masterClrMapping/>
  </p:clrMapOvr>
  <p:transition spd="med">
    <p:fade/>
  </p:transition>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1_3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6685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459429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852173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109885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502629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895373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87564630"/>
      </p:ext>
    </p:extLst>
  </p:cSld>
  <p:clrMapOvr>
    <a:masterClrMapping/>
  </p:clrMapOvr>
  <p:transition spd="med">
    <p:fade/>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9210676" cy="5994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023239078"/>
      </p:ext>
    </p:extLst>
  </p:cSld>
  <p:clrMapOvr>
    <a:masterClrMapping/>
  </p:clrMapOvr>
  <p:transition spd="med">
    <p:fade/>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1_Diagramm pur mit Tabelle unten">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143000"/>
            <a:ext cx="10682720" cy="4554538"/>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10665980" cy="599440"/>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039032583"/>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338117027"/>
      </p:ext>
    </p:extLst>
  </p:cSld>
  <p:clrMapOvr>
    <a:masterClrMapping/>
  </p:clrMapOvr>
  <p:transition spd="med">
    <p:fade/>
  </p:transition>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34004" y="6080357"/>
            <a:ext cx="295684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043689881"/>
      </p:ext>
    </p:extLst>
  </p:cSld>
  <p:clrMapOvr>
    <a:masterClrMapping/>
  </p:clrMapOvr>
  <p:transition spd="med">
    <p:fade/>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2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98011335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3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179280973"/>
      </p:ext>
    </p:extLst>
  </p:cSld>
  <p:clrMapOvr>
    <a:masterClrMapping/>
  </p:clrMapOvr>
  <p:transition spd="med">
    <p:fade/>
  </p:transition>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03586479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23758348"/>
      </p:ext>
    </p:extLst>
  </p:cSld>
  <p:clrMapOvr>
    <a:masterClrMapping/>
  </p:clrMapOvr>
  <p:transition spd="med">
    <p:fade/>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Textfeld mit Aufzählung">
    <p:spTree>
      <p:nvGrpSpPr>
        <p:cNvPr id="1" name=""/>
        <p:cNvGrpSpPr/>
        <p:nvPr/>
      </p:nvGrpSpPr>
      <p:grpSpPr>
        <a:xfrm>
          <a:off x="0" y="0"/>
          <a:ext cx="0" cy="0"/>
          <a:chOff x="0" y="0"/>
          <a:chExt cx="0" cy="0"/>
        </a:xfrm>
      </p:grpSpPr>
      <p:sp>
        <p:nvSpPr>
          <p:cNvPr id="7" name="Textplatzhalter 9"/>
          <p:cNvSpPr>
            <a:spLocks noGrp="1"/>
          </p:cNvSpPr>
          <p:nvPr>
            <p:ph type="body" sz="quarter" idx="11"/>
          </p:nvPr>
        </p:nvSpPr>
        <p:spPr>
          <a:xfrm>
            <a:off x="695325" y="1665288"/>
            <a:ext cx="10800000" cy="4680000"/>
          </a:xfrm>
          <a:prstGeom prst="rect">
            <a:avLst/>
          </a:prstGeom>
        </p:spPr>
        <p:txBody>
          <a:bodyPr lIns="0" tIns="47886" rIns="95774" bIns="47886" numCol="2" spcCol="252000"/>
          <a:lstStyle>
            <a:lvl1pPr marL="179388" indent="-179388" algn="l">
              <a:lnSpc>
                <a:spcPct val="100000"/>
              </a:lnSpc>
              <a:spcBef>
                <a:spcPts val="0"/>
              </a:spcBef>
              <a:buClr>
                <a:srgbClr val="0FB869"/>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87385028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2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82827911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813050787"/>
      </p:ext>
    </p:extLst>
  </p:cSld>
  <p:clrMapOvr>
    <a:masterClrMapping/>
  </p:clrMapOvr>
  <p:transition spd="med">
    <p:fade/>
  </p:transition>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67223178"/>
      </p:ext>
    </p:extLst>
  </p:cSld>
  <p:clrMapOvr>
    <a:masterClrMapping/>
  </p:clrMapOvr>
  <p:transition spd="med">
    <p:fade/>
  </p:transition>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3515340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98451593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18C845-93F0-4295-951F-C4DA418DC55E}"/>
              </a:ext>
            </a:extLst>
          </p:cNvPr>
          <p:cNvSpPr>
            <a:spLocks noGrp="1"/>
          </p:cNvSpPr>
          <p:nvPr>
            <p:ph type="title" hasCustomPrompt="1"/>
          </p:nvPr>
        </p:nvSpPr>
        <p:spPr>
          <a:xfrm>
            <a:off x="458400" y="318600"/>
            <a:ext cx="6442463" cy="583200"/>
          </a:xfrm>
        </p:spPr>
        <p:txBody>
          <a:bodyPr/>
          <a:lstStyle>
            <a:lvl1pPr>
              <a:defRPr/>
            </a:lvl1pPr>
          </a:lstStyle>
          <a:p>
            <a:r>
              <a:rPr lang="en-US" dirty="0"/>
              <a:t>Click to edit Master title style       </a:t>
            </a:r>
          </a:p>
        </p:txBody>
      </p:sp>
      <p:sp>
        <p:nvSpPr>
          <p:cNvPr id="8" name="Picture Placeholder 4">
            <a:extLst>
              <a:ext uri="{FF2B5EF4-FFF2-40B4-BE49-F238E27FC236}">
                <a16:creationId xmlns:a16="http://schemas.microsoft.com/office/drawing/2014/main" id="{F8BA1034-15DD-4813-943D-A78747A0C576}"/>
              </a:ext>
            </a:extLst>
          </p:cNvPr>
          <p:cNvSpPr>
            <a:spLocks noGrp="1"/>
          </p:cNvSpPr>
          <p:nvPr>
            <p:ph type="pic" sz="quarter" idx="16" hasCustomPrompt="1"/>
          </p:nvPr>
        </p:nvSpPr>
        <p:spPr>
          <a:xfrm>
            <a:off x="8232000" y="1"/>
            <a:ext cx="3960000" cy="6857998"/>
          </a:xfrm>
          <a:solidFill>
            <a:schemeClr val="bg1"/>
          </a:solidFill>
        </p:spPr>
        <p:txBody>
          <a:bodyPr bIns="756000" anchor="ctr"/>
          <a:lstStyle>
            <a:lvl1pPr marL="0" indent="0" algn="ctr">
              <a:buNone/>
              <a:defRPr/>
            </a:lvl1pPr>
          </a:lstStyle>
          <a:p>
            <a:r>
              <a:rPr lang="de-DE" noProof="0" dirty="0"/>
              <a:t> </a:t>
            </a:r>
          </a:p>
        </p:txBody>
      </p:sp>
      <p:sp>
        <p:nvSpPr>
          <p:cNvPr id="2" name="Rectangle 1" hidden="1">
            <a:extLst>
              <a:ext uri="{FF2B5EF4-FFF2-40B4-BE49-F238E27FC236}">
                <a16:creationId xmlns:a16="http://schemas.microsoft.com/office/drawing/2014/main" id="{D037FC98-3807-4028-A1FA-3C7D0B2A4F53}"/>
              </a:ext>
            </a:extLst>
          </p:cNvPr>
          <p:cNvSpPr/>
          <p:nvPr>
            <p:custDataLst>
              <p:tags r:id="rId1"/>
            </p:custDataLst>
          </p:nvPr>
        </p:nvSpPr>
        <p:spPr>
          <a:xfrm>
            <a:off x="1" y="1"/>
            <a:ext cx="12192000" cy="6858000"/>
          </a:xfrm>
          <a:prstGeom prst="rect">
            <a:avLst/>
          </a:prstGeom>
          <a:solidFill>
            <a:srgbClr val="FFC000">
              <a:alpha val="7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9" name="Layoutschutz" hidden="1">
            <a:extLst>
              <a:ext uri="{FF2B5EF4-FFF2-40B4-BE49-F238E27FC236}">
                <a16:creationId xmlns:a16="http://schemas.microsoft.com/office/drawing/2014/main" id="{3947B45A-9FEF-4948-A5B1-17AD846B07B6}"/>
              </a:ext>
            </a:extLst>
          </p:cNvPr>
          <p:cNvSpPr/>
          <p:nvPr>
            <p:custDataLst>
              <p:tags r:id="rId2"/>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158835061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p15="http://schemas.microsoft.com/office/powerpoint/2012/main" xmlns:a16="http://schemas.microsoft.com/office/drawing/2014/main">
      <p:transition spd="med">
        <p:fade/>
      </p:transition>
    </mc:Fallback>
  </mc:AlternateContent>
  <p:extLst mod="1">
    <p:ext uri="{DCECCB84-F9BA-43D5-87BE-67443E8EF086}">
      <p15:sldGuideLst xmlns:p15="http://schemas.microsoft.com/office/powerpoint/2012/main">
        <p15:guide id="1" pos="289">
          <p15:clr>
            <a:srgbClr val="547EBF"/>
          </p15:clr>
        </p15:guide>
        <p15:guide id="2" pos="7391">
          <p15:clr>
            <a:srgbClr val="547EBF"/>
          </p15:clr>
        </p15:guide>
        <p15:guide id="3" orient="horz" pos="201">
          <p15:clr>
            <a:srgbClr val="547EBF"/>
          </p15:clr>
        </p15:guide>
        <p15:guide id="4" orient="horz" pos="568">
          <p15:clr>
            <a:srgbClr val="547EBF"/>
          </p15:clr>
        </p15:guide>
        <p15:guide id="5" orient="horz" pos="874">
          <p15:clr>
            <a:srgbClr val="547EBF"/>
          </p15:clr>
        </p15:guide>
        <p15:guide id="6" orient="horz" pos="4119">
          <p15:clr>
            <a:srgbClr val="547EBF"/>
          </p15:clr>
        </p15:guide>
        <p15:guide id="7" pos="3718">
          <p15:clr>
            <a:srgbClr val="A4A3A4"/>
          </p15:clr>
        </p15:guide>
        <p15:guide id="8" pos="3962">
          <p15:clr>
            <a:srgbClr val="A4A3A4"/>
          </p15:clr>
        </p15:guide>
        <p15:guide id="10" pos="7680">
          <p15:clr>
            <a:srgbClr val="A4A3A4"/>
          </p15:clr>
        </p15:guide>
        <p15:guide id="11" pos="4942">
          <p15:clr>
            <a:srgbClr val="A4A3A4"/>
          </p15:clr>
        </p15:guide>
        <p15:guide id="12" pos="5187">
          <p15:clr>
            <a:srgbClr val="A4A3A4"/>
          </p15:clr>
        </p15:guide>
        <p15:guide id="15" pos="6167">
          <p15:clr>
            <a:srgbClr val="A4A3A4"/>
          </p15:clr>
        </p15:guide>
        <p15:guide id="16" pos="6412">
          <p15:clr>
            <a:srgbClr val="A4A3A4"/>
          </p15:clr>
        </p15:guide>
        <p15:guide id="19" pos="2738">
          <p15:clr>
            <a:srgbClr val="A4A3A4"/>
          </p15:clr>
        </p15:guide>
        <p15:guide id="20" pos="2493">
          <p15:clr>
            <a:srgbClr val="A4A3A4"/>
          </p15:clr>
        </p15:guide>
        <p15:guide id="26" orient="horz" pos="1854">
          <p15:clr>
            <a:srgbClr val="A4A3A4"/>
          </p15:clr>
        </p15:guide>
        <p15:guide id="27" orient="horz" pos="2099">
          <p15:clr>
            <a:srgbClr val="A4A3A4"/>
          </p15:clr>
        </p15:guide>
        <p15:guide id="29" orient="horz" pos="3078">
          <p15:clr>
            <a:srgbClr val="A4A3A4"/>
          </p15:clr>
        </p15:guide>
        <p15:guide id="30" orient="horz" pos="3323">
          <p15:clr>
            <a:srgbClr val="A4A3A4"/>
          </p15:clr>
        </p15:guide>
        <p15:guide id="33" pos="1513">
          <p15:clr>
            <a:srgbClr val="A4A3A4"/>
          </p15:clr>
        </p15:guide>
        <p15:guide id="34" pos="1268">
          <p15:clr>
            <a:srgbClr val="A4A3A4"/>
          </p15:clr>
        </p15:guide>
      </p15:sldGuideLst>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type="blank" preserve="1">
  <p:cSld name="Blank&#10;">
    <p:spTree>
      <p:nvGrpSpPr>
        <p:cNvPr id="1" name=""/>
        <p:cNvGrpSpPr/>
        <p:nvPr/>
      </p:nvGrpSpPr>
      <p:grpSpPr>
        <a:xfrm>
          <a:off x="0" y="0"/>
          <a:ext cx="0" cy="0"/>
          <a:chOff x="0" y="0"/>
          <a:chExt cx="0" cy="0"/>
        </a:xfrm>
      </p:grpSpPr>
      <p:sp>
        <p:nvSpPr>
          <p:cNvPr id="7" name="Layoutschutz" hidden="1">
            <a:extLst>
              <a:ext uri="{FF2B5EF4-FFF2-40B4-BE49-F238E27FC236}">
                <a16:creationId xmlns:a16="http://schemas.microsoft.com/office/drawing/2014/main" id="{243CC649-AF1F-4C3F-B66A-183E7DDCFE08}"/>
              </a:ext>
            </a:extLst>
          </p:cNvPr>
          <p:cNvSpPr/>
          <p:nvPr>
            <p:custDataLst>
              <p:tags r:id="rId1"/>
            </p:custDataLst>
          </p:nvPr>
        </p:nvSpPr>
        <p:spPr>
          <a:xfrm>
            <a:off x="0" y="101600"/>
            <a:ext cx="12192000" cy="67564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1255125459"/>
      </p:ext>
    </p:extLst>
  </p:cSld>
  <p:clrMapOvr>
    <a:masterClrMapping/>
  </p:clrMapOvr>
  <p:transition spd="med">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2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2544400032"/>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Kombiflächen Farb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 name="Rechteck 1"/>
          <p:cNvSpPr/>
          <p:nvPr/>
        </p:nvSpPr>
        <p:spPr>
          <a:xfrm>
            <a:off x="682338" y="1298865"/>
            <a:ext cx="7751618" cy="3044535"/>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5" name="Rechteck 4"/>
          <p:cNvSpPr/>
          <p:nvPr/>
        </p:nvSpPr>
        <p:spPr>
          <a:xfrm>
            <a:off x="682338" y="4603173"/>
            <a:ext cx="7751618" cy="1413164"/>
          </a:xfrm>
          <a:prstGeom prst="rect">
            <a:avLst/>
          </a:prstGeom>
          <a:solidFill>
            <a:schemeClr val="accent6"/>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8" name="Textplatzhalter 7"/>
          <p:cNvSpPr>
            <a:spLocks noGrp="1"/>
          </p:cNvSpPr>
          <p:nvPr>
            <p:ph type="body" sz="quarter" idx="10"/>
          </p:nvPr>
        </p:nvSpPr>
        <p:spPr>
          <a:xfrm>
            <a:off x="8697191" y="1309399"/>
            <a:ext cx="2764559" cy="4706938"/>
          </a:xfrm>
          <a:solidFill>
            <a:schemeClr val="accent1"/>
          </a:solidFill>
        </p:spPr>
        <p:txBody>
          <a:bodyPr lIns="108000" tIns="72000" rIns="108000" bIns="72000"/>
          <a:lstStyle>
            <a:lvl1pPr marL="285750" indent="-285750">
              <a:buClr>
                <a:srgbClr val="FFFFFF"/>
              </a:buClr>
              <a:buFont typeface="Wingdings" panose="05000000000000000000" pitchFamily="2" charset="2"/>
              <a:buChar char="§"/>
              <a:defRPr sz="1600">
                <a:solidFill>
                  <a:srgbClr val="FFFFFF"/>
                </a:solidFill>
              </a:defRPr>
            </a:lvl1pPr>
            <a:lvl2pPr marL="285750" indent="-285750">
              <a:buClr>
                <a:srgbClr val="FFFFFF"/>
              </a:buClr>
              <a:buFont typeface="Wingdings" panose="05000000000000000000" pitchFamily="2" charset="2"/>
              <a:buChar char="§"/>
              <a:defRPr sz="1600">
                <a:solidFill>
                  <a:srgbClr val="FFFFFF"/>
                </a:solidFill>
              </a:defRPr>
            </a:lvl2pPr>
            <a:lvl3pPr marL="285750" indent="-285750">
              <a:buClr>
                <a:srgbClr val="FFFFFF"/>
              </a:buClr>
              <a:buFont typeface="Wingdings" panose="05000000000000000000" pitchFamily="2" charset="2"/>
              <a:buChar char="§"/>
              <a:defRPr sz="1600">
                <a:solidFill>
                  <a:srgbClr val="FFFFFF"/>
                </a:solidFill>
              </a:defRPr>
            </a:lvl3pPr>
            <a:lvl4pPr marL="285750" indent="-285750">
              <a:buClr>
                <a:srgbClr val="FFFFFF"/>
              </a:buClr>
              <a:buFont typeface="Wingdings" panose="05000000000000000000" pitchFamily="2" charset="2"/>
              <a:buChar char="§"/>
              <a:defRPr sz="1600">
                <a:solidFill>
                  <a:srgbClr val="FFFFFF"/>
                </a:solidFill>
              </a:defRPr>
            </a:lvl4pPr>
            <a:lvl5pPr marL="285750" indent="-285750">
              <a:buClr>
                <a:srgbClr val="FFFFFF"/>
              </a:buClr>
              <a:buFont typeface="Wingdings" panose="05000000000000000000" pitchFamily="2" charset="2"/>
              <a:buChar char="§"/>
              <a:defRPr sz="160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Diagrammplatzhalter 9"/>
          <p:cNvSpPr>
            <a:spLocks noGrp="1"/>
          </p:cNvSpPr>
          <p:nvPr>
            <p:ph type="chart" sz="quarter" idx="11"/>
          </p:nvPr>
        </p:nvSpPr>
        <p:spPr>
          <a:xfrm>
            <a:off x="4437063" y="1350963"/>
            <a:ext cx="3959225" cy="2919412"/>
          </a:xfrm>
        </p:spPr>
        <p:txBody>
          <a:bodyPr/>
          <a:lstStyle/>
          <a:p>
            <a:r>
              <a:rPr lang="de-DE" smtClean="0"/>
              <a:t>Diagramm durch Klicken auf Symbol hinzufügen</a:t>
            </a:r>
            <a:endParaRPr lang="de-DE"/>
          </a:p>
        </p:txBody>
      </p:sp>
      <p:sp>
        <p:nvSpPr>
          <p:cNvPr id="12" name="Textplatzhalter 11"/>
          <p:cNvSpPr>
            <a:spLocks noGrp="1"/>
          </p:cNvSpPr>
          <p:nvPr>
            <p:ph type="body" sz="quarter" idx="12"/>
          </p:nvPr>
        </p:nvSpPr>
        <p:spPr>
          <a:xfrm>
            <a:off x="828243" y="1423988"/>
            <a:ext cx="3459162" cy="2857500"/>
          </a:xfrm>
        </p:spPr>
        <p:txBody>
          <a:bodyPr/>
          <a:lstStyle>
            <a:lvl1pPr marL="285750" indent="-285750">
              <a:buClr>
                <a:schemeClr val="tx1"/>
              </a:buClr>
              <a:buFont typeface="Wingdings" panose="05000000000000000000" pitchFamily="2" charset="2"/>
              <a:buChar char="§"/>
              <a:defRPr/>
            </a:lvl1pPr>
            <a:lvl2pPr marL="285750" indent="-285750">
              <a:buClr>
                <a:schemeClr val="tx1"/>
              </a:buClr>
              <a:buFont typeface="Wingdings" panose="05000000000000000000" pitchFamily="2" charset="2"/>
              <a:buChar char="§"/>
              <a:defRPr/>
            </a:lvl2pPr>
            <a:lvl3pPr marL="285750" indent="-285750">
              <a:buClr>
                <a:schemeClr val="tx1"/>
              </a:buClr>
              <a:buFont typeface="Wingdings" panose="05000000000000000000" pitchFamily="2" charset="2"/>
              <a:buChar char="§"/>
              <a:defRPr/>
            </a:lvl3pPr>
            <a:lvl4pPr marL="285750" indent="-285750">
              <a:buClr>
                <a:schemeClr val="tx1"/>
              </a:buClr>
              <a:buFont typeface="Wingdings" panose="05000000000000000000" pitchFamily="2" charset="2"/>
              <a:buChar char="§"/>
              <a:defRPr/>
            </a:lvl4pPr>
            <a:lvl5pPr marL="171450" indent="-171450">
              <a:buClr>
                <a:schemeClr val="tx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3"/>
          </p:nvPr>
        </p:nvSpPr>
        <p:spPr>
          <a:xfrm>
            <a:off x="828243" y="4752544"/>
            <a:ext cx="3459162" cy="1114857"/>
          </a:xfrm>
        </p:spPr>
        <p:txBody>
          <a:bodyPr/>
          <a:lstStyle>
            <a:lvl1pPr marL="285750" indent="-285750">
              <a:buClr>
                <a:schemeClr val="tx1"/>
              </a:buClr>
              <a:buFont typeface="Wingdings" panose="05000000000000000000" pitchFamily="2" charset="2"/>
              <a:buChar char="§"/>
              <a:defRPr>
                <a:solidFill>
                  <a:schemeClr val="bg1"/>
                </a:solidFill>
              </a:defRPr>
            </a:lvl1pPr>
            <a:lvl2pPr marL="285750" indent="-285750">
              <a:buClr>
                <a:schemeClr val="tx1"/>
              </a:buClr>
              <a:buFont typeface="Wingdings" panose="05000000000000000000" pitchFamily="2" charset="2"/>
              <a:buChar char="§"/>
              <a:defRPr>
                <a:solidFill>
                  <a:schemeClr val="bg1"/>
                </a:solidFill>
              </a:defRPr>
            </a:lvl2pPr>
            <a:lvl3pPr marL="285750" indent="-285750">
              <a:buClr>
                <a:schemeClr val="tx1"/>
              </a:buClr>
              <a:buFont typeface="Wingdings" panose="05000000000000000000" pitchFamily="2" charset="2"/>
              <a:buChar char="§"/>
              <a:defRPr>
                <a:solidFill>
                  <a:schemeClr val="bg1"/>
                </a:solidFill>
              </a:defRPr>
            </a:lvl3pPr>
            <a:lvl4pPr marL="285750" indent="-285750">
              <a:buClr>
                <a:schemeClr val="tx1"/>
              </a:buClr>
              <a:buFont typeface="Wingdings" panose="05000000000000000000" pitchFamily="2" charset="2"/>
              <a:buChar char="§"/>
              <a:defRPr>
                <a:solidFill>
                  <a:schemeClr val="bg1"/>
                </a:solidFill>
              </a:defRPr>
            </a:lvl4pPr>
            <a:lvl5pPr marL="171450" indent="-171450">
              <a:buClr>
                <a:schemeClr val="tx1"/>
              </a:buClr>
              <a:buFont typeface="Wingdings" panose="05000000000000000000" pitchFamily="2" charset="2"/>
              <a:buChar char="§"/>
              <a:defRPr>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1"/>
          <p:cNvSpPr>
            <a:spLocks noGrp="1"/>
          </p:cNvSpPr>
          <p:nvPr>
            <p:ph type="body" sz="quarter" idx="14"/>
          </p:nvPr>
        </p:nvSpPr>
        <p:spPr>
          <a:xfrm>
            <a:off x="4627852" y="4752544"/>
            <a:ext cx="3459162" cy="1114857"/>
          </a:xfrm>
        </p:spPr>
        <p:txBody>
          <a:bodyPr/>
          <a:lstStyle>
            <a:lvl1pPr marL="285750" indent="-285750">
              <a:buClr>
                <a:schemeClr val="tx1"/>
              </a:buClr>
              <a:buFont typeface="Wingdings" panose="05000000000000000000" pitchFamily="2" charset="2"/>
              <a:buChar char="§"/>
              <a:defRPr>
                <a:solidFill>
                  <a:schemeClr val="bg1"/>
                </a:solidFill>
              </a:defRPr>
            </a:lvl1pPr>
            <a:lvl2pPr marL="285750" indent="-285750">
              <a:buClr>
                <a:schemeClr val="tx1"/>
              </a:buClr>
              <a:buFont typeface="Wingdings" panose="05000000000000000000" pitchFamily="2" charset="2"/>
              <a:buChar char="§"/>
              <a:defRPr>
                <a:solidFill>
                  <a:schemeClr val="bg1"/>
                </a:solidFill>
              </a:defRPr>
            </a:lvl2pPr>
            <a:lvl3pPr marL="285750" indent="-285750">
              <a:buClr>
                <a:schemeClr val="tx1"/>
              </a:buClr>
              <a:buFont typeface="Wingdings" panose="05000000000000000000" pitchFamily="2" charset="2"/>
              <a:buChar char="§"/>
              <a:defRPr>
                <a:solidFill>
                  <a:schemeClr val="bg1"/>
                </a:solidFill>
              </a:defRPr>
            </a:lvl3pPr>
            <a:lvl4pPr marL="285750" indent="-285750">
              <a:buClr>
                <a:schemeClr val="tx1"/>
              </a:buClr>
              <a:buFont typeface="Wingdings" panose="05000000000000000000" pitchFamily="2" charset="2"/>
              <a:buChar char="§"/>
              <a:defRPr>
                <a:solidFill>
                  <a:schemeClr val="bg1"/>
                </a:solidFill>
              </a:defRPr>
            </a:lvl4pPr>
            <a:lvl5pPr marL="171450" indent="-171450">
              <a:buClr>
                <a:schemeClr val="tx1"/>
              </a:buClr>
              <a:buFont typeface="Wingdings" panose="05000000000000000000" pitchFamily="2" charset="2"/>
              <a:buChar char="§"/>
              <a:defRPr>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72942163"/>
      </p:ext>
    </p:extLst>
  </p:cSld>
  <p:clrMapOvr>
    <a:masterClrMapping/>
  </p:clrMapOvr>
  <p:transition spd="med">
    <p:fade/>
  </p:transition>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Screen rechts mit Bullit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grpSp>
        <p:nvGrpSpPr>
          <p:cNvPr id="5" name="Gruppieren 4"/>
          <p:cNvGrpSpPr>
            <a:grpSpLocks noChangeAspect="1"/>
          </p:cNvGrpSpPr>
          <p:nvPr/>
        </p:nvGrpSpPr>
        <p:grpSpPr>
          <a:xfrm>
            <a:off x="6300651" y="1596585"/>
            <a:ext cx="5037057" cy="3359878"/>
            <a:chOff x="4860233" y="1451113"/>
            <a:chExt cx="5760000" cy="3842104"/>
          </a:xfrm>
          <a:effectLst>
            <a:outerShdw blurRad="50800" dist="38100" dir="5400000" algn="t" rotWithShape="0">
              <a:prstClr val="black">
                <a:alpha val="40000"/>
              </a:prstClr>
            </a:outerShdw>
          </a:effectLst>
        </p:grpSpPr>
        <p:sp>
          <p:nvSpPr>
            <p:cNvPr id="6" name="Flussdiagramm: Manuelle Verarbeitung 5"/>
            <p:cNvSpPr/>
            <p:nvPr/>
          </p:nvSpPr>
          <p:spPr>
            <a:xfrm rot="10800000">
              <a:off x="7122018" y="4726548"/>
              <a:ext cx="1210614" cy="566669"/>
            </a:xfrm>
            <a:prstGeom prst="flowChartManualOperation">
              <a:avLst/>
            </a:prstGeom>
            <a:gradFill flip="none" rotWithShape="1">
              <a:gsLst>
                <a:gs pos="0">
                  <a:schemeClr val="bg1">
                    <a:lumMod val="50000"/>
                  </a:schemeClr>
                </a:gs>
                <a:gs pos="52000">
                  <a:schemeClr val="bg1">
                    <a:lumMod val="95000"/>
                  </a:schemeClr>
                </a:gs>
                <a:gs pos="95000">
                  <a:schemeClr val="bg1">
                    <a:lumMod val="85000"/>
                  </a:schemeClr>
                </a:gs>
              </a:gsLst>
              <a:lin ang="5400000" scaled="1"/>
              <a:tileRect/>
            </a:gradFill>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7" name="Abgerundetes Rechteck 6"/>
            <p:cNvSpPr>
              <a:spLocks noChangeAspect="1"/>
            </p:cNvSpPr>
            <p:nvPr/>
          </p:nvSpPr>
          <p:spPr>
            <a:xfrm>
              <a:off x="4860233" y="1451113"/>
              <a:ext cx="5760000" cy="3240000"/>
            </a:xfrm>
            <a:prstGeom prst="roundRect">
              <a:avLst>
                <a:gd name="adj" fmla="val 1386"/>
              </a:avLst>
            </a:prstGeom>
            <a:solidFill>
              <a:schemeClr val="bg1"/>
            </a:solidFill>
            <a:ln w="120650">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grpSp>
      <p:sp>
        <p:nvSpPr>
          <p:cNvPr id="8" name="Inhaltsplatzhalter 7"/>
          <p:cNvSpPr>
            <a:spLocks noGrp="1"/>
          </p:cNvSpPr>
          <p:nvPr>
            <p:ph sz="quarter" idx="12"/>
          </p:nvPr>
        </p:nvSpPr>
        <p:spPr>
          <a:xfrm>
            <a:off x="674688" y="1485900"/>
            <a:ext cx="5122862" cy="3875088"/>
          </a:xfrm>
        </p:spPr>
        <p:txBody>
          <a:bodyPr/>
          <a:lstStyle>
            <a:lvl1pPr marL="342900" indent="-342900">
              <a:buClr>
                <a:schemeClr val="accent1"/>
              </a:buClr>
              <a:buFont typeface="Wingdings" panose="05000000000000000000" pitchFamily="2" charset="2"/>
              <a:buChar char="§"/>
              <a:defRPr sz="2000"/>
            </a:lvl1pPr>
            <a:lvl2pPr marL="342900" indent="-342900">
              <a:buClr>
                <a:schemeClr val="accent1"/>
              </a:buClr>
              <a:buFont typeface="Wingdings" panose="05000000000000000000" pitchFamily="2" charset="2"/>
              <a:buChar char="§"/>
              <a:defRPr sz="2000"/>
            </a:lvl2pPr>
            <a:lvl3pPr marL="285750" indent="-285750">
              <a:buClr>
                <a:schemeClr val="accent1"/>
              </a:buClr>
              <a:buFont typeface="Wingdings" panose="05000000000000000000" pitchFamily="2" charset="2"/>
              <a:buChar char="§"/>
              <a:defRPr sz="1800"/>
            </a:lvl3pPr>
            <a:lvl4pPr marL="285750" indent="-285750">
              <a:buClr>
                <a:schemeClr val="accent1"/>
              </a:buClr>
              <a:buFont typeface="Wingdings" panose="05000000000000000000" pitchFamily="2" charset="2"/>
              <a:buChar char="§"/>
              <a:defRPr sz="1800"/>
            </a:lvl4pPr>
            <a:lvl5pPr marL="285750" indent="-285750">
              <a:buClr>
                <a:schemeClr val="accent1"/>
              </a:buClr>
              <a:buFont typeface="Wingdings" panose="05000000000000000000" pitchFamily="2" charset="2"/>
              <a:buChar cha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708080311"/>
      </p:ext>
    </p:extLst>
  </p:cSld>
  <p:clrMapOvr>
    <a:masterClrMapping/>
  </p:clrMapOvr>
  <p:transition spd="med">
    <p:fade/>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4 Farbbloc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Textplatzhalter 3"/>
          <p:cNvSpPr>
            <a:spLocks noGrp="1"/>
          </p:cNvSpPr>
          <p:nvPr>
            <p:ph type="body" sz="quarter" idx="10"/>
          </p:nvPr>
        </p:nvSpPr>
        <p:spPr>
          <a:xfrm>
            <a:off x="696479" y="2151644"/>
            <a:ext cx="2520000" cy="3749675"/>
          </a:xfrm>
          <a:solidFill>
            <a:schemeClr val="accent1"/>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3"/>
          <p:cNvSpPr>
            <a:spLocks noGrp="1"/>
          </p:cNvSpPr>
          <p:nvPr>
            <p:ph type="body" sz="quarter" idx="11"/>
          </p:nvPr>
        </p:nvSpPr>
        <p:spPr>
          <a:xfrm>
            <a:off x="3484707" y="2151644"/>
            <a:ext cx="2520000" cy="3749675"/>
          </a:xfrm>
          <a:solidFill>
            <a:schemeClr val="accent4"/>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Textplatzhalter 3"/>
          <p:cNvSpPr>
            <a:spLocks noGrp="1"/>
          </p:cNvSpPr>
          <p:nvPr>
            <p:ph type="body" sz="quarter" idx="12"/>
          </p:nvPr>
        </p:nvSpPr>
        <p:spPr>
          <a:xfrm>
            <a:off x="6272935" y="2151644"/>
            <a:ext cx="2520000" cy="3749675"/>
          </a:xfrm>
          <a:solidFill>
            <a:schemeClr val="accent6"/>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extplatzhalter 3"/>
          <p:cNvSpPr>
            <a:spLocks noGrp="1"/>
          </p:cNvSpPr>
          <p:nvPr>
            <p:ph type="body" sz="quarter" idx="13"/>
          </p:nvPr>
        </p:nvSpPr>
        <p:spPr>
          <a:xfrm>
            <a:off x="9061162" y="2151644"/>
            <a:ext cx="2520000" cy="3749675"/>
          </a:xfrm>
          <a:solidFill>
            <a:schemeClr val="tx2"/>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3"/>
          <p:cNvSpPr>
            <a:spLocks noGrp="1"/>
          </p:cNvSpPr>
          <p:nvPr>
            <p:ph type="body" sz="quarter" idx="14"/>
          </p:nvPr>
        </p:nvSpPr>
        <p:spPr>
          <a:xfrm>
            <a:off x="693016" y="1462380"/>
            <a:ext cx="2520000" cy="698929"/>
          </a:xfrm>
          <a:solidFill>
            <a:schemeClr val="accent1"/>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3"/>
          <p:cNvSpPr>
            <a:spLocks noGrp="1"/>
          </p:cNvSpPr>
          <p:nvPr>
            <p:ph type="body" sz="quarter" idx="15"/>
          </p:nvPr>
        </p:nvSpPr>
        <p:spPr>
          <a:xfrm>
            <a:off x="3481244" y="1462380"/>
            <a:ext cx="2520000" cy="698929"/>
          </a:xfrm>
          <a:solidFill>
            <a:schemeClr val="accent4"/>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6"/>
          </p:nvPr>
        </p:nvSpPr>
        <p:spPr>
          <a:xfrm>
            <a:off x="6269472" y="1462380"/>
            <a:ext cx="2520000" cy="698929"/>
          </a:xfrm>
          <a:solidFill>
            <a:schemeClr val="accent6"/>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3"/>
          <p:cNvSpPr>
            <a:spLocks noGrp="1"/>
          </p:cNvSpPr>
          <p:nvPr>
            <p:ph type="body" sz="quarter" idx="17"/>
          </p:nvPr>
        </p:nvSpPr>
        <p:spPr>
          <a:xfrm>
            <a:off x="9057699" y="1462380"/>
            <a:ext cx="2520000" cy="698929"/>
          </a:xfrm>
          <a:solidFill>
            <a:schemeClr val="tx2"/>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55011169"/>
      </p:ext>
    </p:extLst>
  </p:cSld>
  <p:clrMapOvr>
    <a:masterClrMapping/>
  </p:clrMapOvr>
  <p:transition spd="med">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excel-tabelle verknüp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quarter" idx="10"/>
          </p:nvPr>
        </p:nvSpPr>
        <p:spPr>
          <a:xfrm>
            <a:off x="690563" y="1074738"/>
            <a:ext cx="9993312" cy="53578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84655445"/>
      </p:ext>
    </p:extLst>
  </p:cSld>
  <p:clrMapOvr>
    <a:masterClrMapping/>
  </p:clrMapOvr>
  <p:transition spd="med">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p:cSld name="1_Überschrift ohne Graubalken">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5891" y="6634834"/>
            <a:ext cx="1334121" cy="180000"/>
          </a:xfrm>
          <a:prstGeom prst="rect">
            <a:avLst/>
          </a:prstGeom>
        </p:spPr>
      </p:pic>
      <p:sp>
        <p:nvSpPr>
          <p:cNvPr id="9" name="Titel 4"/>
          <p:cNvSpPr>
            <a:spLocks noGrp="1"/>
          </p:cNvSpPr>
          <p:nvPr>
            <p:ph type="title"/>
          </p:nvPr>
        </p:nvSpPr>
        <p:spPr>
          <a:xfrm>
            <a:off x="484053" y="131291"/>
            <a:ext cx="10972800" cy="568858"/>
          </a:xfrm>
          <a:prstGeom prst="rect">
            <a:avLst/>
          </a:prstGeom>
        </p:spPr>
        <p:txBody>
          <a:bodyPr/>
          <a:lstStyle>
            <a:lvl1pPr algn="l">
              <a:defRPr sz="2400">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cxnSp>
        <p:nvCxnSpPr>
          <p:cNvPr id="5" name="Gerade Verbindung 5"/>
          <p:cNvCxnSpPr/>
          <p:nvPr/>
        </p:nvCxnSpPr>
        <p:spPr>
          <a:xfrm>
            <a:off x="354117" y="594572"/>
            <a:ext cx="11520000" cy="0"/>
          </a:xfrm>
          <a:prstGeom prst="line">
            <a:avLst/>
          </a:prstGeom>
          <a:ln w="12700">
            <a:gradFill flip="none" rotWithShape="1">
              <a:gsLst>
                <a:gs pos="0">
                  <a:schemeClr val="tx1"/>
                </a:gs>
                <a:gs pos="50000">
                  <a:schemeClr val="bg1">
                    <a:lumMod val="50000"/>
                  </a:schemeClr>
                </a:gs>
                <a:gs pos="100000">
                  <a:schemeClr val="bg2">
                    <a:lumMod val="5000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28035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1_EP-2-dias beschreibung oben">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67186"/>
            <a:ext cx="5400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06861" y="1664795"/>
            <a:ext cx="5400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Textplatzhalter 11"/>
          <p:cNvSpPr>
            <a:spLocks noGrp="1"/>
          </p:cNvSpPr>
          <p:nvPr>
            <p:ph type="body" sz="quarter" idx="11"/>
            <p:custDataLst>
              <p:tags r:id="rId1"/>
            </p:custDataLst>
          </p:nvPr>
        </p:nvSpPr>
        <p:spPr>
          <a:xfrm>
            <a:off x="695325" y="5817995"/>
            <a:ext cx="5400000" cy="592763"/>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199" y="417600"/>
            <a:ext cx="8492993"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12" name="Textplatzhalter 3"/>
          <p:cNvSpPr>
            <a:spLocks noGrp="1"/>
          </p:cNvSpPr>
          <p:nvPr>
            <p:ph type="body" sz="quarter" idx="17"/>
            <p:custDataLst>
              <p:tags r:id="rId3"/>
            </p:custDataLst>
          </p:nvPr>
        </p:nvSpPr>
        <p:spPr>
          <a:xfrm>
            <a:off x="692269"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8"/>
            <p:custDataLst>
              <p:tags r:id="rId4"/>
            </p:custDataLst>
          </p:nvPr>
        </p:nvSpPr>
        <p:spPr>
          <a:xfrm>
            <a:off x="6406861"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9"/>
            <p:custDataLst>
              <p:tags r:id="rId5"/>
            </p:custDataLst>
          </p:nvPr>
        </p:nvSpPr>
        <p:spPr>
          <a:xfrm>
            <a:off x="6406861" y="5817995"/>
            <a:ext cx="5400000" cy="592763"/>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424439137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16">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2 Bilder mit Header und Text unten">
    <p:spTree>
      <p:nvGrpSpPr>
        <p:cNvPr id="1" name=""/>
        <p:cNvGrpSpPr/>
        <p:nvPr/>
      </p:nvGrpSpPr>
      <p:grpSpPr>
        <a:xfrm>
          <a:off x="0" y="0"/>
          <a:ext cx="0" cy="0"/>
          <a:chOff x="0" y="0"/>
          <a:chExt cx="0" cy="0"/>
        </a:xfrm>
      </p:grpSpPr>
      <p:sp>
        <p:nvSpPr>
          <p:cNvPr id="9" name="Textplatzhalter 11"/>
          <p:cNvSpPr>
            <a:spLocks noGrp="1"/>
          </p:cNvSpPr>
          <p:nvPr>
            <p:ph type="body" sz="quarter" idx="11"/>
            <p:custDataLst>
              <p:tags r:id="rId1"/>
            </p:custDataLst>
          </p:nvPr>
        </p:nvSpPr>
        <p:spPr>
          <a:xfrm>
            <a:off x="673100" y="6184900"/>
            <a:ext cx="5400000" cy="225858"/>
          </a:xfrm>
          <a:prstGeom prst="rect">
            <a:avLst/>
          </a:prstGeom>
        </p:spPr>
        <p:txBody>
          <a:bodyPr lIns="0" tIns="0" rIns="0" bIns="0"/>
          <a:lstStyle>
            <a:lvl1pPr marL="0" indent="0">
              <a:buFontTx/>
              <a:buNone/>
              <a:defRPr sz="10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199" y="417600"/>
            <a:ext cx="8492993"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12" name="Textplatzhalter 3"/>
          <p:cNvSpPr>
            <a:spLocks noGrp="1"/>
          </p:cNvSpPr>
          <p:nvPr>
            <p:ph type="body" sz="quarter" idx="17"/>
            <p:custDataLst>
              <p:tags r:id="rId3"/>
            </p:custDataLst>
          </p:nvPr>
        </p:nvSpPr>
        <p:spPr>
          <a:xfrm>
            <a:off x="673100"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8"/>
            <p:custDataLst>
              <p:tags r:id="rId4"/>
            </p:custDataLst>
          </p:nvPr>
        </p:nvSpPr>
        <p:spPr>
          <a:xfrm>
            <a:off x="6400800"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9"/>
            <p:custDataLst>
              <p:tags r:id="rId5"/>
            </p:custDataLst>
          </p:nvPr>
        </p:nvSpPr>
        <p:spPr>
          <a:xfrm>
            <a:off x="6400800" y="6184900"/>
            <a:ext cx="5400000" cy="225858"/>
          </a:xfrm>
          <a:prstGeom prst="rect">
            <a:avLst/>
          </a:prstGeom>
        </p:spPr>
        <p:txBody>
          <a:bodyPr lIns="0" tIns="0" rIns="0" bIns="0"/>
          <a:lstStyle>
            <a:lvl1pPr marL="0" indent="0">
              <a:buFontTx/>
              <a:buNone/>
              <a:defRPr sz="10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Bildplatzhalter 3"/>
          <p:cNvSpPr>
            <a:spLocks noGrp="1"/>
          </p:cNvSpPr>
          <p:nvPr>
            <p:ph type="pic" sz="quarter" idx="20"/>
          </p:nvPr>
        </p:nvSpPr>
        <p:spPr>
          <a:xfrm>
            <a:off x="673100" y="1803400"/>
            <a:ext cx="5436000" cy="3263900"/>
          </a:xfrm>
        </p:spPr>
        <p:txBody>
          <a:bodyPr/>
          <a:lstStyle/>
          <a:p>
            <a:r>
              <a:rPr lang="de-DE" smtClean="0"/>
              <a:t>Bild durch Klicken auf Symbol hinzufügen</a:t>
            </a:r>
            <a:endParaRPr lang="de-DE"/>
          </a:p>
        </p:txBody>
      </p:sp>
      <p:sp>
        <p:nvSpPr>
          <p:cNvPr id="14" name="Bildplatzhalter 3"/>
          <p:cNvSpPr>
            <a:spLocks noGrp="1"/>
          </p:cNvSpPr>
          <p:nvPr>
            <p:ph type="pic" sz="quarter" idx="21"/>
          </p:nvPr>
        </p:nvSpPr>
        <p:spPr>
          <a:xfrm>
            <a:off x="6400800" y="1803400"/>
            <a:ext cx="5436000" cy="3263900"/>
          </a:xfrm>
        </p:spPr>
        <p:txBody>
          <a:bodyPr/>
          <a:lstStyle/>
          <a:p>
            <a:r>
              <a:rPr lang="de-DE" smtClean="0"/>
              <a:t>Bild durch Klicken auf Symbol hinzufügen</a:t>
            </a:r>
            <a:endParaRPr lang="de-DE"/>
          </a:p>
        </p:txBody>
      </p:sp>
      <p:sp>
        <p:nvSpPr>
          <p:cNvPr id="15" name="Textplatzhalter 11"/>
          <p:cNvSpPr>
            <a:spLocks noGrp="1"/>
          </p:cNvSpPr>
          <p:nvPr>
            <p:ph type="body" sz="quarter" idx="22"/>
            <p:custDataLst>
              <p:tags r:id="rId6"/>
            </p:custDataLst>
          </p:nvPr>
        </p:nvSpPr>
        <p:spPr>
          <a:xfrm>
            <a:off x="673100" y="5345723"/>
            <a:ext cx="5400000" cy="648677"/>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7" name="Textplatzhalter 11"/>
          <p:cNvSpPr>
            <a:spLocks noGrp="1"/>
          </p:cNvSpPr>
          <p:nvPr>
            <p:ph type="body" sz="quarter" idx="23"/>
            <p:custDataLst>
              <p:tags r:id="rId7"/>
            </p:custDataLst>
          </p:nvPr>
        </p:nvSpPr>
        <p:spPr>
          <a:xfrm>
            <a:off x="6413500" y="5345723"/>
            <a:ext cx="5400000" cy="648677"/>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236089888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16">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189474878"/>
      </p:ext>
    </p:extLst>
  </p:cSld>
  <p:clrMapOvr>
    <a:masterClrMapping/>
  </p:clrMapOvr>
  <p:transition spd="med">
    <p:fade/>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p:cSld name="2_Textfolie Heinze">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478640" y="362472"/>
            <a:ext cx="9628446" cy="597306"/>
          </a:xfrm>
          <a:prstGeom prst="rect">
            <a:avLst/>
          </a:prstGeom>
        </p:spPr>
        <p:txBody>
          <a:bodyPr/>
          <a:lstStyle>
            <a:lvl1pPr algn="l">
              <a:defRPr lang="de-DE" sz="2400" kern="1200" dirty="0">
                <a:solidFill>
                  <a:schemeClr val="tx1"/>
                </a:solidFill>
                <a:latin typeface="Segoe UI" panose="020B0502040204020203" pitchFamily="34" charset="0"/>
                <a:ea typeface="+mn-ea"/>
                <a:cs typeface="Segoe UI" panose="020B0502040204020203" pitchFamily="34" charset="0"/>
              </a:defRPr>
            </a:lvl1pPr>
          </a:lstStyle>
          <a:p>
            <a:r>
              <a:rPr lang="de-DE" dirty="0"/>
              <a:t>Überschrift durch Klicken hinzufügen</a:t>
            </a:r>
          </a:p>
        </p:txBody>
      </p:sp>
      <p:sp>
        <p:nvSpPr>
          <p:cNvPr id="5" name="Textplatzhalter 9"/>
          <p:cNvSpPr>
            <a:spLocks noGrp="1"/>
          </p:cNvSpPr>
          <p:nvPr>
            <p:ph type="body" sz="quarter" idx="10"/>
          </p:nvPr>
        </p:nvSpPr>
        <p:spPr>
          <a:xfrm>
            <a:off x="486774" y="1865676"/>
            <a:ext cx="10949676" cy="4820877"/>
          </a:xfrm>
          <a:prstGeom prst="rect">
            <a:avLst/>
          </a:prstGeom>
        </p:spPr>
        <p:txBody>
          <a:bodyPr/>
          <a:lstStyle>
            <a:lvl1pPr marL="0" indent="0" algn="l">
              <a:lnSpc>
                <a:spcPct val="100000"/>
              </a:lnSpc>
              <a:spcBef>
                <a:spcPts val="600"/>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80975"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2pPr>
            <a:lvl3pPr marL="360000"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3pPr>
            <a:lvl4pPr marL="540000"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4pPr>
            <a:lvl5pPr marL="720000" indent="-180000">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 Box 4"/>
          <p:cNvSpPr txBox="1">
            <a:spLocks noChangeArrowheads="1"/>
          </p:cNvSpPr>
          <p:nvPr/>
        </p:nvSpPr>
        <p:spPr bwMode="auto">
          <a:xfrm>
            <a:off x="504040" y="6642100"/>
            <a:ext cx="4286281" cy="215444"/>
          </a:xfrm>
          <a:prstGeom prst="rect">
            <a:avLst/>
          </a:prstGeom>
          <a:noFill/>
          <a:ln w="9525">
            <a:noFill/>
            <a:miter lim="800000"/>
            <a:headEnd/>
            <a:tailEnd/>
          </a:ln>
        </p:spPr>
        <p:txBody>
          <a:bodyPr wrap="square">
            <a:spAutoFit/>
          </a:bodyPr>
          <a:lstStyle/>
          <a:p>
            <a:pPr fontAlgn="auto">
              <a:spcBef>
                <a:spcPts val="0"/>
              </a:spcBef>
              <a:spcAft>
                <a:spcPts val="0"/>
              </a:spcAft>
              <a:defRPr/>
            </a:pPr>
            <a:r>
              <a:rPr lang="de-DE" sz="800" dirty="0">
                <a:latin typeface="Segoe UI" panose="020B0502040204020203" pitchFamily="34" charset="0"/>
                <a:cs typeface="Segoe UI" panose="020B0502040204020203" pitchFamily="34" charset="0"/>
              </a:rPr>
              <a:t>Heinze Sanitärpanel | Jahr 2021</a:t>
            </a:r>
          </a:p>
        </p:txBody>
      </p:sp>
      <p:sp>
        <p:nvSpPr>
          <p:cNvPr id="6" name="Rectangle 6"/>
          <p:cNvSpPr>
            <a:spLocks noChangeArrowheads="1"/>
          </p:cNvSpPr>
          <p:nvPr/>
        </p:nvSpPr>
        <p:spPr bwMode="auto">
          <a:xfrm>
            <a:off x="5770036" y="6642100"/>
            <a:ext cx="546945" cy="21544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800" dirty="0">
                <a:latin typeface="Segoe UI" panose="020B0502040204020203" pitchFamily="34" charset="0"/>
                <a:cs typeface="Segoe UI" panose="020B0502040204020203" pitchFamily="34" charset="0"/>
              </a:rPr>
              <a:t>Nr. </a:t>
            </a:r>
            <a:fld id="{601E8A24-F4D2-47EC-A787-6F98A8E0E979}" type="slidenum">
              <a:rPr lang="de-DE" sz="800">
                <a:latin typeface="Segoe UI" panose="020B0502040204020203" pitchFamily="34" charset="0"/>
                <a:cs typeface="Segoe UI" panose="020B0502040204020203" pitchFamily="34" charset="0"/>
              </a:rPr>
              <a:pPr fontAlgn="auto">
                <a:spcBef>
                  <a:spcPts val="0"/>
                </a:spcBef>
                <a:spcAft>
                  <a:spcPts val="0"/>
                </a:spcAft>
                <a:defRPr/>
              </a:pPr>
              <a:t>‹Nr.›</a:t>
            </a:fld>
            <a:endParaRPr lang="de-DE" sz="800" dirty="0">
              <a:latin typeface="Segoe UI" panose="020B0502040204020203" pitchFamily="34" charset="0"/>
              <a:cs typeface="Segoe UI" panose="020B0502040204020203" pitchFamily="34" charset="0"/>
            </a:endParaRPr>
          </a:p>
        </p:txBody>
      </p:sp>
      <p:pic>
        <p:nvPicPr>
          <p:cNvPr id="7" name="Grafik 6" descr="MaFo_SanitaerPanel.jpg"/>
          <p:cNvPicPr>
            <a:picLocks noChangeAspect="1"/>
          </p:cNvPicPr>
          <p:nvPr/>
        </p:nvPicPr>
        <p:blipFill>
          <a:blip r:embed="rId2" cstate="print"/>
          <a:stretch>
            <a:fillRect/>
          </a:stretch>
        </p:blipFill>
        <p:spPr>
          <a:xfrm>
            <a:off x="10906240" y="6495532"/>
            <a:ext cx="1202560" cy="321831"/>
          </a:xfrm>
          <a:prstGeom prst="rect">
            <a:avLst/>
          </a:prstGeom>
        </p:spPr>
      </p:pic>
    </p:spTree>
    <p:extLst>
      <p:ext uri="{BB962C8B-B14F-4D97-AF65-F5344CB8AC3E}">
        <p14:creationId xmlns:p14="http://schemas.microsoft.com/office/powerpoint/2010/main" val="8798432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orient="horz" pos="342">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5 Bilder mit Texte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785CB4-141D-4049-9EA3-75BF4DB4798F}"/>
              </a:ext>
            </a:extLst>
          </p:cNvPr>
          <p:cNvSpPr>
            <a:spLocks noGrp="1"/>
          </p:cNvSpPr>
          <p:nvPr>
            <p:ph type="title"/>
          </p:nvPr>
        </p:nvSpPr>
        <p:spPr>
          <a:xfrm>
            <a:off x="691199" y="417600"/>
            <a:ext cx="8580987" cy="396000"/>
          </a:xfrm>
        </p:spPr>
        <p:txBody>
          <a:bodyPr/>
          <a:lstStyle/>
          <a:p>
            <a:r>
              <a:rPr lang="de-DE" smtClean="0"/>
              <a:t>Titelmasterformat durch Klicken bearbeiten</a:t>
            </a:r>
            <a:endParaRPr lang="de-DE"/>
          </a:p>
        </p:txBody>
      </p:sp>
      <p:sp>
        <p:nvSpPr>
          <p:cNvPr id="7" name="Picture placeholder left">
            <a:extLst>
              <a:ext uri="{FF2B5EF4-FFF2-40B4-BE49-F238E27FC236}">
                <a16:creationId xmlns:a16="http://schemas.microsoft.com/office/drawing/2014/main" id="{962DE87C-124A-49FC-91EF-74CB75A3C669}"/>
              </a:ext>
            </a:extLst>
          </p:cNvPr>
          <p:cNvSpPr>
            <a:spLocks noGrp="1"/>
          </p:cNvSpPr>
          <p:nvPr>
            <p:ph type="pic" sz="quarter" idx="15"/>
          </p:nvPr>
        </p:nvSpPr>
        <p:spPr>
          <a:xfrm>
            <a:off x="458788"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3" name="Picture placeholder center left">
            <a:extLst>
              <a:ext uri="{FF2B5EF4-FFF2-40B4-BE49-F238E27FC236}">
                <a16:creationId xmlns:a16="http://schemas.microsoft.com/office/drawing/2014/main" id="{45B118B1-F1F9-45B4-B8E2-6632B7044D44}"/>
              </a:ext>
            </a:extLst>
          </p:cNvPr>
          <p:cNvSpPr>
            <a:spLocks noGrp="1"/>
          </p:cNvSpPr>
          <p:nvPr>
            <p:ph type="pic" sz="quarter" idx="16"/>
          </p:nvPr>
        </p:nvSpPr>
        <p:spPr>
          <a:xfrm>
            <a:off x="2807861"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7" name="Picture placeholder center right">
            <a:extLst>
              <a:ext uri="{FF2B5EF4-FFF2-40B4-BE49-F238E27FC236}">
                <a16:creationId xmlns:a16="http://schemas.microsoft.com/office/drawing/2014/main" id="{A8DED118-21C5-4D34-B8D3-DD39FF90CCA4}"/>
              </a:ext>
            </a:extLst>
          </p:cNvPr>
          <p:cNvSpPr>
            <a:spLocks noGrp="1"/>
          </p:cNvSpPr>
          <p:nvPr>
            <p:ph type="pic" sz="quarter" idx="17"/>
          </p:nvPr>
        </p:nvSpPr>
        <p:spPr>
          <a:xfrm>
            <a:off x="5156934"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9" name="Picture placeholder right">
            <a:extLst>
              <a:ext uri="{FF2B5EF4-FFF2-40B4-BE49-F238E27FC236}">
                <a16:creationId xmlns:a16="http://schemas.microsoft.com/office/drawing/2014/main" id="{747D60A1-4E71-4ADC-9894-6D7C6811627C}"/>
              </a:ext>
            </a:extLst>
          </p:cNvPr>
          <p:cNvSpPr>
            <a:spLocks noGrp="1"/>
          </p:cNvSpPr>
          <p:nvPr>
            <p:ph type="pic" sz="quarter" idx="18"/>
          </p:nvPr>
        </p:nvSpPr>
        <p:spPr>
          <a:xfrm>
            <a:off x="7506007"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3"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358966"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5" name="Headline center left">
            <a:extLst>
              <a:ext uri="{FF2B5EF4-FFF2-40B4-BE49-F238E27FC236}">
                <a16:creationId xmlns:a16="http://schemas.microsoft.com/office/drawing/2014/main" id="{DBFC60C6-E96F-4262-9F25-D8D3332367DD}"/>
              </a:ext>
            </a:extLst>
          </p:cNvPr>
          <p:cNvSpPr>
            <a:spLocks noGrp="1"/>
          </p:cNvSpPr>
          <p:nvPr>
            <p:ph type="body" sz="quarter" idx="3"/>
          </p:nvPr>
        </p:nvSpPr>
        <p:spPr>
          <a:xfrm>
            <a:off x="2736132"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1" name="Headline center right">
            <a:extLst>
              <a:ext uri="{FF2B5EF4-FFF2-40B4-BE49-F238E27FC236}">
                <a16:creationId xmlns:a16="http://schemas.microsoft.com/office/drawing/2014/main" id="{E7920CA0-579D-47FA-9A0A-7A5B020DE42E}"/>
              </a:ext>
            </a:extLst>
          </p:cNvPr>
          <p:cNvSpPr>
            <a:spLocks noGrp="1"/>
          </p:cNvSpPr>
          <p:nvPr>
            <p:ph type="body" sz="quarter" idx="13"/>
          </p:nvPr>
        </p:nvSpPr>
        <p:spPr>
          <a:xfrm>
            <a:off x="5113298"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Headline right">
            <a:extLst>
              <a:ext uri="{FF2B5EF4-FFF2-40B4-BE49-F238E27FC236}">
                <a16:creationId xmlns:a16="http://schemas.microsoft.com/office/drawing/2014/main" id="{EF5B22F3-C664-444B-80B1-5327B33AB4CF}"/>
              </a:ext>
            </a:extLst>
          </p:cNvPr>
          <p:cNvSpPr>
            <a:spLocks noGrp="1"/>
          </p:cNvSpPr>
          <p:nvPr>
            <p:ph type="body" sz="quarter" idx="19"/>
          </p:nvPr>
        </p:nvSpPr>
        <p:spPr>
          <a:xfrm>
            <a:off x="9867631"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left">
            <a:extLst>
              <a:ext uri="{FF2B5EF4-FFF2-40B4-BE49-F238E27FC236}">
                <a16:creationId xmlns:a16="http://schemas.microsoft.com/office/drawing/2014/main" id="{1C94A9F3-77E7-4052-ADF3-47B5617F9CAF}"/>
              </a:ext>
            </a:extLst>
          </p:cNvPr>
          <p:cNvSpPr>
            <a:spLocks noGrp="1"/>
          </p:cNvSpPr>
          <p:nvPr>
            <p:ph sz="half" idx="2"/>
          </p:nvPr>
        </p:nvSpPr>
        <p:spPr>
          <a:xfrm>
            <a:off x="398578"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Content placeholder center left">
            <a:extLst>
              <a:ext uri="{FF2B5EF4-FFF2-40B4-BE49-F238E27FC236}">
                <a16:creationId xmlns:a16="http://schemas.microsoft.com/office/drawing/2014/main" id="{3F80F379-FCC2-4D63-BD67-E81435B9D782}"/>
              </a:ext>
            </a:extLst>
          </p:cNvPr>
          <p:cNvSpPr>
            <a:spLocks noGrp="1"/>
          </p:cNvSpPr>
          <p:nvPr>
            <p:ph sz="quarter" idx="4"/>
          </p:nvPr>
        </p:nvSpPr>
        <p:spPr>
          <a:xfrm>
            <a:off x="2765040"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Content placeholder center right">
            <a:extLst>
              <a:ext uri="{FF2B5EF4-FFF2-40B4-BE49-F238E27FC236}">
                <a16:creationId xmlns:a16="http://schemas.microsoft.com/office/drawing/2014/main" id="{F9AF96E0-53C6-482E-95AD-957DBCFA5CE9}"/>
              </a:ext>
            </a:extLst>
          </p:cNvPr>
          <p:cNvSpPr>
            <a:spLocks noGrp="1"/>
          </p:cNvSpPr>
          <p:nvPr>
            <p:ph sz="quarter" idx="14"/>
          </p:nvPr>
        </p:nvSpPr>
        <p:spPr>
          <a:xfrm>
            <a:off x="5131502"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Content placeholder right">
            <a:extLst>
              <a:ext uri="{FF2B5EF4-FFF2-40B4-BE49-F238E27FC236}">
                <a16:creationId xmlns:a16="http://schemas.microsoft.com/office/drawing/2014/main" id="{7B48EBD2-49B9-4EA2-9580-AE1FC658F497}"/>
              </a:ext>
            </a:extLst>
          </p:cNvPr>
          <p:cNvSpPr>
            <a:spLocks noGrp="1"/>
          </p:cNvSpPr>
          <p:nvPr>
            <p:ph sz="quarter" idx="20"/>
          </p:nvPr>
        </p:nvSpPr>
        <p:spPr>
          <a:xfrm>
            <a:off x="9864426"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Datumsplatzhalter 13" hidden="1">
            <a:extLst>
              <a:ext uri="{FF2B5EF4-FFF2-40B4-BE49-F238E27FC236}">
                <a16:creationId xmlns:a16="http://schemas.microsoft.com/office/drawing/2014/main" id="{60AFF17C-B3DD-45F6-AED7-89DE2B67F6AC}"/>
              </a:ext>
            </a:extLst>
          </p:cNvPr>
          <p:cNvSpPr>
            <a:spLocks noGrp="1"/>
          </p:cNvSpPr>
          <p:nvPr>
            <p:ph type="dt" sz="half" idx="10"/>
          </p:nvPr>
        </p:nvSpPr>
        <p:spPr/>
        <p:txBody>
          <a:bodyPr/>
          <a:lstStyle/>
          <a:p>
            <a:endParaRPr lang="en-US"/>
          </a:p>
        </p:txBody>
      </p:sp>
      <p:sp>
        <p:nvSpPr>
          <p:cNvPr id="15" name="Fußzeilenplatzhalter 14" hidden="1">
            <a:extLst>
              <a:ext uri="{FF2B5EF4-FFF2-40B4-BE49-F238E27FC236}">
                <a16:creationId xmlns:a16="http://schemas.microsoft.com/office/drawing/2014/main" id="{17F53DD0-788A-4520-A290-1E20981D3B81}"/>
              </a:ext>
            </a:extLst>
          </p:cNvPr>
          <p:cNvSpPr>
            <a:spLocks noGrp="1"/>
          </p:cNvSpPr>
          <p:nvPr>
            <p:ph type="ftr" sz="quarter" idx="11"/>
          </p:nvPr>
        </p:nvSpPr>
        <p:spPr/>
        <p:txBody>
          <a:bodyPr/>
          <a:lstStyle/>
          <a:p>
            <a:endParaRPr lang="en-US"/>
          </a:p>
        </p:txBody>
      </p:sp>
      <p:sp>
        <p:nvSpPr>
          <p:cNvPr id="16" name="Foliennummernplatzhalter 15">
            <a:extLst>
              <a:ext uri="{FF2B5EF4-FFF2-40B4-BE49-F238E27FC236}">
                <a16:creationId xmlns:a16="http://schemas.microsoft.com/office/drawing/2014/main" id="{517AB4B9-E4B2-4336-AE32-034908CCB42F}"/>
              </a:ext>
            </a:extLst>
          </p:cNvPr>
          <p:cNvSpPr>
            <a:spLocks noGrp="1"/>
          </p:cNvSpPr>
          <p:nvPr>
            <p:ph type="sldNum" sz="quarter" idx="12"/>
          </p:nvPr>
        </p:nvSpPr>
        <p:spPr/>
        <p:txBody>
          <a:bodyPr/>
          <a:lstStyle/>
          <a:p>
            <a:endParaRPr lang="en-US" dirty="0"/>
          </a:p>
        </p:txBody>
      </p:sp>
      <p:sp>
        <p:nvSpPr>
          <p:cNvPr id="18" name="MIO_VALID_LAYOUT" hidden="1">
            <a:extLst>
              <a:ext uri="{FF2B5EF4-FFF2-40B4-BE49-F238E27FC236}">
                <a16:creationId xmlns:a16="http://schemas.microsoft.com/office/drawing/2014/main" id="{02069882-588C-474E-9874-3C4780A875AA}"/>
              </a:ext>
            </a:extLst>
          </p:cNvPr>
          <p:cNvSpPr/>
          <p:nvPr/>
        </p:nvSpPr>
        <p:spPr>
          <a:xfrm>
            <a:off x="11830800" y="972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
        <p:nvSpPr>
          <p:cNvPr id="22" name="Picture placeholder right">
            <a:extLst>
              <a:ext uri="{FF2B5EF4-FFF2-40B4-BE49-F238E27FC236}">
                <a16:creationId xmlns:a16="http://schemas.microsoft.com/office/drawing/2014/main" id="{747D60A1-4E71-4ADC-9894-6D7C6811627C}"/>
              </a:ext>
            </a:extLst>
          </p:cNvPr>
          <p:cNvSpPr>
            <a:spLocks noGrp="1"/>
          </p:cNvSpPr>
          <p:nvPr>
            <p:ph type="pic" sz="quarter" idx="21"/>
          </p:nvPr>
        </p:nvSpPr>
        <p:spPr>
          <a:xfrm>
            <a:off x="9855081" y="1575483"/>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23" name="Headline right">
            <a:extLst>
              <a:ext uri="{FF2B5EF4-FFF2-40B4-BE49-F238E27FC236}">
                <a16:creationId xmlns:a16="http://schemas.microsoft.com/office/drawing/2014/main" id="{EF5B22F3-C664-444B-80B1-5327B33AB4CF}"/>
              </a:ext>
            </a:extLst>
          </p:cNvPr>
          <p:cNvSpPr>
            <a:spLocks noGrp="1"/>
          </p:cNvSpPr>
          <p:nvPr>
            <p:ph type="body" sz="quarter" idx="22"/>
          </p:nvPr>
        </p:nvSpPr>
        <p:spPr>
          <a:xfrm>
            <a:off x="7490464" y="3541187"/>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4" name="Content placeholder right">
            <a:extLst>
              <a:ext uri="{FF2B5EF4-FFF2-40B4-BE49-F238E27FC236}">
                <a16:creationId xmlns:a16="http://schemas.microsoft.com/office/drawing/2014/main" id="{7B48EBD2-49B9-4EA2-9580-AE1FC658F497}"/>
              </a:ext>
            </a:extLst>
          </p:cNvPr>
          <p:cNvSpPr>
            <a:spLocks noGrp="1"/>
          </p:cNvSpPr>
          <p:nvPr>
            <p:ph sz="quarter" idx="23"/>
          </p:nvPr>
        </p:nvSpPr>
        <p:spPr>
          <a:xfrm>
            <a:off x="7497964" y="4518361"/>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24"/>
          </p:nvPr>
        </p:nvSpPr>
        <p:spPr>
          <a:xfrm>
            <a:off x="680981" y="982425"/>
            <a:ext cx="11129962" cy="379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26044423"/>
      </p:ext>
    </p:extLst>
  </p:cSld>
  <p:clrMapOvr>
    <a:masterClrMapping/>
  </p:clrMapOvr>
  <p:extLst mod="1">
    <p:ext uri="{DCECCB84-F9BA-43D5-87BE-67443E8EF086}">
      <p15:sldGuideLst xmlns:p15="http://schemas.microsoft.com/office/powerpoint/2012/main">
        <p15:guide id="9" pos="3840">
          <p15:clr>
            <a:srgbClr val="547EBF"/>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Bild groß mit Quelle">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6" name="Textplatzhalter 11"/>
          <p:cNvSpPr>
            <a:spLocks noGrp="1"/>
          </p:cNvSpPr>
          <p:nvPr>
            <p:ph type="body" sz="quarter" idx="15"/>
          </p:nvPr>
        </p:nvSpPr>
        <p:spPr>
          <a:xfrm>
            <a:off x="691200" y="6238429"/>
            <a:ext cx="10024061" cy="316195"/>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7" name="Textplatzhalter 3"/>
          <p:cNvSpPr>
            <a:spLocks noGrp="1"/>
          </p:cNvSpPr>
          <p:nvPr>
            <p:ph type="body" sz="quarter" idx="17" hasCustomPrompt="1"/>
          </p:nvPr>
        </p:nvSpPr>
        <p:spPr>
          <a:xfrm>
            <a:off x="691200" y="5988094"/>
            <a:ext cx="4680000" cy="216000"/>
          </a:xfrm>
        </p:spPr>
        <p:txBody>
          <a:bodyPr>
            <a:noAutofit/>
          </a:bodyPr>
          <a:lstStyle>
            <a:lvl1pPr marL="0" indent="0">
              <a:buNone/>
              <a:defRPr sz="1000">
                <a:solidFill>
                  <a:schemeClr val="tx1"/>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Quelle:</a:t>
            </a:r>
          </a:p>
        </p:txBody>
      </p:sp>
      <p:sp>
        <p:nvSpPr>
          <p:cNvPr id="5" name="Bildplatzhalter 4"/>
          <p:cNvSpPr>
            <a:spLocks noGrp="1"/>
          </p:cNvSpPr>
          <p:nvPr>
            <p:ph type="pic" sz="quarter" idx="18"/>
          </p:nvPr>
        </p:nvSpPr>
        <p:spPr>
          <a:xfrm>
            <a:off x="691200" y="1101724"/>
            <a:ext cx="9297987" cy="47008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4122308432"/>
      </p:ext>
    </p:extLst>
  </p:cSld>
  <p:clrMapOvr>
    <a:masterClrMapping/>
  </p:clrMapOvr>
  <p:transition spd="med">
    <p:fade/>
  </p:transition>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Struktur-Manometer">
    <p:spTree>
      <p:nvGrpSpPr>
        <p:cNvPr id="1" name=""/>
        <p:cNvGrpSpPr/>
        <p:nvPr/>
      </p:nvGrpSpPr>
      <p:grpSpPr>
        <a:xfrm>
          <a:off x="0" y="0"/>
          <a:ext cx="0" cy="0"/>
          <a:chOff x="0" y="0"/>
          <a:chExt cx="0" cy="0"/>
        </a:xfrm>
      </p:grpSpPr>
      <p:sp>
        <p:nvSpPr>
          <p:cNvPr id="3" name="Titel 2"/>
          <p:cNvSpPr>
            <a:spLocks noGrp="1"/>
          </p:cNvSpPr>
          <p:nvPr>
            <p:ph type="title"/>
          </p:nvPr>
        </p:nvSpPr>
        <p:spPr>
          <a:xfrm>
            <a:off x="693896" y="379425"/>
            <a:ext cx="8971399" cy="396000"/>
          </a:xfrm>
        </p:spPr>
        <p:txBody>
          <a:bodyPr/>
          <a:lstStyle>
            <a:lvl1pPr>
              <a:defRPr sz="2400">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cxnSp>
        <p:nvCxnSpPr>
          <p:cNvPr id="4" name="Gerader Verbinder 3"/>
          <p:cNvCxnSpPr/>
          <p:nvPr/>
        </p:nvCxnSpPr>
        <p:spPr>
          <a:xfrm>
            <a:off x="0" y="3642648"/>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6096000" y="882000"/>
            <a:ext cx="0" cy="597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8140184" y="852877"/>
            <a:ext cx="1883849" cy="215444"/>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WICHTIGES EREIGNIS</a:t>
            </a:r>
            <a:endParaRPr lang="de-DE" sz="1400" b="0" i="0" u="none" dirty="0">
              <a:solidFill>
                <a:schemeClr val="bg1"/>
              </a:solidFill>
              <a:latin typeface="Segoe UI" panose="020B0502040204020203" pitchFamily="34" charset="0"/>
            </a:endParaRPr>
          </a:p>
        </p:txBody>
      </p:sp>
      <p:sp>
        <p:nvSpPr>
          <p:cNvPr id="8" name="Rechteck 7"/>
          <p:cNvSpPr/>
          <p:nvPr/>
        </p:nvSpPr>
        <p:spPr>
          <a:xfrm>
            <a:off x="10047475" y="852877"/>
            <a:ext cx="2142766" cy="215444"/>
          </a:xfrm>
          <a:prstGeom prst="rect">
            <a:avLst/>
          </a:prstGeom>
          <a:solidFill>
            <a:schemeClr val="accent1"/>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POSITIV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9" name="Rechteck 8"/>
          <p:cNvSpPr/>
          <p:nvPr/>
        </p:nvSpPr>
        <p:spPr>
          <a:xfrm>
            <a:off x="319" y="852877"/>
            <a:ext cx="1883849" cy="215444"/>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WICHTIGES EREIGNIS</a:t>
            </a:r>
            <a:endParaRPr lang="de-DE" sz="1400" b="0" i="0" u="none" dirty="0">
              <a:solidFill>
                <a:schemeClr val="bg1"/>
              </a:solidFill>
              <a:latin typeface="Segoe UI" panose="020B0502040204020203" pitchFamily="34" charset="0"/>
            </a:endParaRPr>
          </a:p>
        </p:txBody>
      </p:sp>
      <p:sp>
        <p:nvSpPr>
          <p:cNvPr id="10" name="Rechteck 9"/>
          <p:cNvSpPr/>
          <p:nvPr/>
        </p:nvSpPr>
        <p:spPr>
          <a:xfrm>
            <a:off x="1904008" y="852877"/>
            <a:ext cx="2214838" cy="215444"/>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NEGATIV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11" name="Rechteck 10"/>
          <p:cNvSpPr/>
          <p:nvPr/>
        </p:nvSpPr>
        <p:spPr>
          <a:xfrm>
            <a:off x="319" y="3702282"/>
            <a:ext cx="925253" cy="215444"/>
          </a:xfrm>
          <a:prstGeom prst="rect">
            <a:avLst/>
          </a:prstGeom>
          <a:solidFill>
            <a:schemeClr val="bg1">
              <a:lumMod val="50000"/>
            </a:schemeClr>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EREIGNIS</a:t>
            </a:r>
            <a:endParaRPr lang="de-DE" sz="1400" b="0" i="0" u="none" dirty="0">
              <a:solidFill>
                <a:schemeClr val="bg1"/>
              </a:solidFill>
              <a:latin typeface="Segoe UI" panose="020B0502040204020203" pitchFamily="34" charset="0"/>
            </a:endParaRPr>
          </a:p>
        </p:txBody>
      </p:sp>
      <p:sp>
        <p:nvSpPr>
          <p:cNvPr id="12" name="Rechteck 11"/>
          <p:cNvSpPr/>
          <p:nvPr/>
        </p:nvSpPr>
        <p:spPr>
          <a:xfrm>
            <a:off x="957457" y="3702282"/>
            <a:ext cx="2214837" cy="215444"/>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NEGATIV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13" name="Rechteck 12"/>
          <p:cNvSpPr/>
          <p:nvPr/>
        </p:nvSpPr>
        <p:spPr>
          <a:xfrm>
            <a:off x="9107324" y="3702282"/>
            <a:ext cx="925253" cy="215444"/>
          </a:xfrm>
          <a:prstGeom prst="rect">
            <a:avLst/>
          </a:prstGeom>
          <a:solidFill>
            <a:schemeClr val="bg1">
              <a:lumMod val="50000"/>
            </a:schemeClr>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EREIGNIS</a:t>
            </a:r>
            <a:endParaRPr lang="de-DE" sz="1400" b="0" i="0" u="none" dirty="0">
              <a:solidFill>
                <a:schemeClr val="bg1"/>
              </a:solidFill>
              <a:latin typeface="Segoe UI" panose="020B0502040204020203" pitchFamily="34" charset="0"/>
            </a:endParaRPr>
          </a:p>
        </p:txBody>
      </p:sp>
      <p:sp>
        <p:nvSpPr>
          <p:cNvPr id="14" name="Rechteck 13"/>
          <p:cNvSpPr/>
          <p:nvPr/>
        </p:nvSpPr>
        <p:spPr>
          <a:xfrm>
            <a:off x="10046921" y="3702282"/>
            <a:ext cx="2142766" cy="215444"/>
          </a:xfrm>
          <a:prstGeom prst="rect">
            <a:avLst/>
          </a:prstGeom>
          <a:solidFill>
            <a:schemeClr val="accent1"/>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POSITIV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29" name="Textplatzhalter 28"/>
          <p:cNvSpPr>
            <a:spLocks noGrp="1"/>
          </p:cNvSpPr>
          <p:nvPr>
            <p:ph type="body" sz="quarter" idx="22"/>
          </p:nvPr>
        </p:nvSpPr>
        <p:spPr>
          <a:xfrm>
            <a:off x="79514"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8"/>
          <p:cNvSpPr>
            <a:spLocks noGrp="1"/>
          </p:cNvSpPr>
          <p:nvPr>
            <p:ph type="body" sz="quarter" idx="23"/>
          </p:nvPr>
        </p:nvSpPr>
        <p:spPr>
          <a:xfrm>
            <a:off x="2050774"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8"/>
          <p:cNvSpPr>
            <a:spLocks noGrp="1"/>
          </p:cNvSpPr>
          <p:nvPr>
            <p:ph type="body" sz="quarter" idx="24"/>
          </p:nvPr>
        </p:nvSpPr>
        <p:spPr>
          <a:xfrm>
            <a:off x="4022035"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8"/>
          <p:cNvSpPr>
            <a:spLocks noGrp="1"/>
          </p:cNvSpPr>
          <p:nvPr>
            <p:ph type="body" sz="quarter" idx="25"/>
          </p:nvPr>
        </p:nvSpPr>
        <p:spPr>
          <a:xfrm>
            <a:off x="6284844"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28"/>
          <p:cNvSpPr>
            <a:spLocks noGrp="1"/>
          </p:cNvSpPr>
          <p:nvPr>
            <p:ph type="body" sz="quarter" idx="26"/>
          </p:nvPr>
        </p:nvSpPr>
        <p:spPr>
          <a:xfrm>
            <a:off x="8256104"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28"/>
          <p:cNvSpPr>
            <a:spLocks noGrp="1"/>
          </p:cNvSpPr>
          <p:nvPr>
            <p:ph type="body" sz="quarter" idx="27"/>
          </p:nvPr>
        </p:nvSpPr>
        <p:spPr>
          <a:xfrm>
            <a:off x="10227365"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28"/>
          <p:cNvSpPr>
            <a:spLocks noGrp="1"/>
          </p:cNvSpPr>
          <p:nvPr>
            <p:ph type="body" sz="quarter" idx="28"/>
          </p:nvPr>
        </p:nvSpPr>
        <p:spPr>
          <a:xfrm>
            <a:off x="92768"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8"/>
          <p:cNvSpPr>
            <a:spLocks noGrp="1"/>
          </p:cNvSpPr>
          <p:nvPr>
            <p:ph type="body" sz="quarter" idx="29"/>
          </p:nvPr>
        </p:nvSpPr>
        <p:spPr>
          <a:xfrm>
            <a:off x="2064028"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8" name="Textplatzhalter 28"/>
          <p:cNvSpPr>
            <a:spLocks noGrp="1"/>
          </p:cNvSpPr>
          <p:nvPr>
            <p:ph type="body" sz="quarter" idx="30"/>
          </p:nvPr>
        </p:nvSpPr>
        <p:spPr>
          <a:xfrm>
            <a:off x="4035289"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8"/>
          <p:cNvSpPr>
            <a:spLocks noGrp="1"/>
          </p:cNvSpPr>
          <p:nvPr>
            <p:ph type="body" sz="quarter" idx="31"/>
          </p:nvPr>
        </p:nvSpPr>
        <p:spPr>
          <a:xfrm>
            <a:off x="6298098"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0" name="Textplatzhalter 28"/>
          <p:cNvSpPr>
            <a:spLocks noGrp="1"/>
          </p:cNvSpPr>
          <p:nvPr>
            <p:ph type="body" sz="quarter" idx="32"/>
          </p:nvPr>
        </p:nvSpPr>
        <p:spPr>
          <a:xfrm>
            <a:off x="8269358"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1" name="Textplatzhalter 28"/>
          <p:cNvSpPr>
            <a:spLocks noGrp="1"/>
          </p:cNvSpPr>
          <p:nvPr>
            <p:ph type="body" sz="quarter" idx="33"/>
          </p:nvPr>
        </p:nvSpPr>
        <p:spPr>
          <a:xfrm>
            <a:off x="10240619"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2" name="Inhaltsplatzhalter 41"/>
          <p:cNvSpPr>
            <a:spLocks noGrp="1"/>
          </p:cNvSpPr>
          <p:nvPr>
            <p:ph sz="quarter" idx="34"/>
          </p:nvPr>
        </p:nvSpPr>
        <p:spPr>
          <a:xfrm>
            <a:off x="171506"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3" name="Inhaltsplatzhalter 41"/>
          <p:cNvSpPr>
            <a:spLocks noGrp="1"/>
          </p:cNvSpPr>
          <p:nvPr>
            <p:ph sz="quarter" idx="35"/>
          </p:nvPr>
        </p:nvSpPr>
        <p:spPr>
          <a:xfrm>
            <a:off x="2144161"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Inhaltsplatzhalter 41"/>
          <p:cNvSpPr>
            <a:spLocks noGrp="1"/>
          </p:cNvSpPr>
          <p:nvPr>
            <p:ph sz="quarter" idx="36"/>
          </p:nvPr>
        </p:nvSpPr>
        <p:spPr>
          <a:xfrm>
            <a:off x="4116816"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Inhaltsplatzhalter 41"/>
          <p:cNvSpPr>
            <a:spLocks noGrp="1"/>
          </p:cNvSpPr>
          <p:nvPr>
            <p:ph sz="quarter" idx="37"/>
          </p:nvPr>
        </p:nvSpPr>
        <p:spPr>
          <a:xfrm>
            <a:off x="6365783"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Inhaltsplatzhalter 41"/>
          <p:cNvSpPr>
            <a:spLocks noGrp="1"/>
          </p:cNvSpPr>
          <p:nvPr>
            <p:ph sz="quarter" idx="38"/>
          </p:nvPr>
        </p:nvSpPr>
        <p:spPr>
          <a:xfrm>
            <a:off x="8338438"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8" name="Inhaltsplatzhalter 41"/>
          <p:cNvSpPr>
            <a:spLocks noGrp="1"/>
          </p:cNvSpPr>
          <p:nvPr>
            <p:ph sz="quarter" idx="39"/>
          </p:nvPr>
        </p:nvSpPr>
        <p:spPr>
          <a:xfrm>
            <a:off x="10311093"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9" name="Inhaltsplatzhalter 41"/>
          <p:cNvSpPr>
            <a:spLocks noGrp="1"/>
          </p:cNvSpPr>
          <p:nvPr>
            <p:ph sz="quarter" idx="40"/>
          </p:nvPr>
        </p:nvSpPr>
        <p:spPr>
          <a:xfrm>
            <a:off x="178624"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Inhaltsplatzhalter 41"/>
          <p:cNvSpPr>
            <a:spLocks noGrp="1"/>
          </p:cNvSpPr>
          <p:nvPr>
            <p:ph sz="quarter" idx="41"/>
          </p:nvPr>
        </p:nvSpPr>
        <p:spPr>
          <a:xfrm>
            <a:off x="2151279"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1" name="Inhaltsplatzhalter 41"/>
          <p:cNvSpPr>
            <a:spLocks noGrp="1"/>
          </p:cNvSpPr>
          <p:nvPr>
            <p:ph sz="quarter" idx="42"/>
          </p:nvPr>
        </p:nvSpPr>
        <p:spPr>
          <a:xfrm>
            <a:off x="4123934"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2" name="Inhaltsplatzhalter 41"/>
          <p:cNvSpPr>
            <a:spLocks noGrp="1"/>
          </p:cNvSpPr>
          <p:nvPr>
            <p:ph sz="quarter" idx="43"/>
          </p:nvPr>
        </p:nvSpPr>
        <p:spPr>
          <a:xfrm>
            <a:off x="6372901"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3" name="Inhaltsplatzhalter 41"/>
          <p:cNvSpPr>
            <a:spLocks noGrp="1"/>
          </p:cNvSpPr>
          <p:nvPr>
            <p:ph sz="quarter" idx="44"/>
          </p:nvPr>
        </p:nvSpPr>
        <p:spPr>
          <a:xfrm>
            <a:off x="8345556"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4" name="Inhaltsplatzhalter 41"/>
          <p:cNvSpPr>
            <a:spLocks noGrp="1"/>
          </p:cNvSpPr>
          <p:nvPr>
            <p:ph sz="quarter" idx="45"/>
          </p:nvPr>
        </p:nvSpPr>
        <p:spPr>
          <a:xfrm>
            <a:off x="10318211"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24364707"/>
      </p:ext>
    </p:extLst>
  </p:cSld>
  <p:clrMapOvr>
    <a:masterClrMapping/>
  </p:clrMapOvr>
  <p:transition spd="med">
    <p:fade/>
  </p:transition>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3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86624047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1_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7913630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1_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111601665"/>
      </p:ext>
    </p:extLst>
  </p:cSld>
  <p:clrMapOvr>
    <a:masterClrMapping/>
  </p:clrMapOvr>
  <p:transition spd="med">
    <p:fade/>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1_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285074482"/>
      </p:ext>
    </p:extLst>
  </p:cSld>
  <p:clrMapOvr>
    <a:masterClrMapping/>
  </p:clrMapOvr>
  <p:transition spd="med">
    <p:fade/>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1_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93524159"/>
      </p:ext>
    </p:extLst>
  </p:cSld>
  <p:clrMapOvr>
    <a:masterClrMapping/>
  </p:clrMapOvr>
  <p:transition spd="med">
    <p:fade/>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1_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3372137282"/>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feld mit Aufzählung">
    <p:spTree>
      <p:nvGrpSpPr>
        <p:cNvPr id="1" name=""/>
        <p:cNvGrpSpPr/>
        <p:nvPr/>
      </p:nvGrpSpPr>
      <p:grpSpPr>
        <a:xfrm>
          <a:off x="0" y="0"/>
          <a:ext cx="0" cy="0"/>
          <a:chOff x="0" y="0"/>
          <a:chExt cx="0" cy="0"/>
        </a:xfrm>
      </p:grpSpPr>
      <p:sp>
        <p:nvSpPr>
          <p:cNvPr id="7" name="Textplatzhalter 9"/>
          <p:cNvSpPr>
            <a:spLocks noGrp="1"/>
          </p:cNvSpPr>
          <p:nvPr>
            <p:ph type="body" sz="quarter" idx="11"/>
          </p:nvPr>
        </p:nvSpPr>
        <p:spPr>
          <a:xfrm>
            <a:off x="695325" y="1665288"/>
            <a:ext cx="10800000" cy="4680000"/>
          </a:xfrm>
          <a:prstGeom prst="rect">
            <a:avLst/>
          </a:prstGeom>
        </p:spPr>
        <p:txBody>
          <a:bodyPr lIns="0" tIns="47886" rIns="95774" bIns="47886" numCol="2" spcCol="252000"/>
          <a:lstStyle>
            <a:lvl1pPr marL="179388" indent="-179388" algn="l">
              <a:lnSpc>
                <a:spcPct val="100000"/>
              </a:lnSpc>
              <a:spcBef>
                <a:spcPts val="0"/>
              </a:spcBef>
              <a:buClr>
                <a:srgbClr val="0FB869"/>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58163912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1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1944710"/>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637682373"/>
      </p:ext>
    </p:extLst>
  </p:cSld>
  <p:clrMapOvr>
    <a:masterClrMapping/>
  </p:clrMapOvr>
  <p:transition spd="med">
    <p:fade/>
  </p:transition>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1_Stichpunkte+Bild">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44710"/>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809595095"/>
      </p:ext>
    </p:extLst>
  </p:cSld>
  <p:clrMapOvr>
    <a:masterClrMapping/>
  </p:clrMapOvr>
  <p:transition spd="med">
    <p:fade/>
  </p:transition>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3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037659616"/>
      </p:ext>
    </p:extLst>
  </p:cSld>
  <p:clrMapOvr>
    <a:masterClrMapping/>
  </p:clrMapOvr>
  <p:transition spd="med">
    <p:fade/>
  </p:transition>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1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50000"/>
                    <a:lumOff val="50000"/>
                  </a:schemeClr>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6148722"/>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167873551"/>
      </p:ext>
    </p:extLst>
  </p:cSld>
  <p:clrMapOvr>
    <a:masterClrMapping/>
  </p:clrMapOvr>
  <p:transition spd="med">
    <p:fade/>
  </p:transition>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1_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76536" y="6080357"/>
            <a:ext cx="295684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803546463"/>
      </p:ext>
    </p:extLst>
  </p:cSld>
  <p:clrMapOvr>
    <a:masterClrMapping/>
  </p:clrMapOvr>
  <p:transition spd="med">
    <p:fade/>
  </p:transition>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4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86303257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5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600210507"/>
      </p:ext>
    </p:extLst>
  </p:cSld>
  <p:clrMapOvr>
    <a:masterClrMapping/>
  </p:clrMapOvr>
  <p:transition spd="med">
    <p:fade/>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3_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18022264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1_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780126342"/>
      </p:ext>
    </p:extLst>
  </p:cSld>
  <p:clrMapOvr>
    <a:masterClrMapping/>
  </p:clrMapOvr>
  <p:transition spd="med">
    <p:fade/>
  </p:transition>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3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72587869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70098149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1_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250002883"/>
      </p:ext>
    </p:extLst>
  </p:cSld>
  <p:clrMapOvr>
    <a:masterClrMapping/>
  </p:clrMapOvr>
  <p:transition spd="med">
    <p:fade/>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1_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794591629"/>
      </p:ext>
    </p:extLst>
  </p:cSld>
  <p:clrMapOvr>
    <a:masterClrMapping/>
  </p:clrMapOvr>
  <p:transition spd="med">
    <p:fade/>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1_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99793878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4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1660619639"/>
      </p:ext>
    </p:extLst>
  </p:cSld>
  <p:clrMapOvr>
    <a:masterClrMapping/>
  </p:clrMapOvr>
  <p:transition spd="med">
    <p:fade/>
  </p:transition>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cSld name="2_Maximum-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6" name="Textplatzhalter 11"/>
          <p:cNvSpPr>
            <a:spLocks noGrp="1"/>
          </p:cNvSpPr>
          <p:nvPr>
            <p:ph type="body" sz="quarter" idx="15"/>
          </p:nvPr>
        </p:nvSpPr>
        <p:spPr>
          <a:xfrm>
            <a:off x="701794" y="5986583"/>
            <a:ext cx="10024061" cy="648544"/>
          </a:xfrm>
          <a:prstGeom prst="rect">
            <a:avLst/>
          </a:prstGeom>
        </p:spPr>
        <p:txBody>
          <a:bodyPr lIns="0" tIns="0" rIns="0" bIns="0"/>
          <a:lstStyle>
            <a:lvl1pPr marL="0" indent="0">
              <a:buFontTx/>
              <a:buNone/>
              <a:defRPr sz="1400">
                <a:solidFill>
                  <a:schemeClr val="tx1">
                    <a:lumMod val="65000"/>
                    <a:lumOff val="35000"/>
                  </a:schemeClr>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7" name="Textplatzhalter 3"/>
          <p:cNvSpPr>
            <a:spLocks noGrp="1"/>
          </p:cNvSpPr>
          <p:nvPr>
            <p:ph type="body" sz="quarter" idx="17" hasCustomPrompt="1"/>
          </p:nvPr>
        </p:nvSpPr>
        <p:spPr>
          <a:xfrm>
            <a:off x="701675" y="5723175"/>
            <a:ext cx="4680000" cy="216000"/>
          </a:xfrm>
        </p:spPr>
        <p:txBody>
          <a:bodyPr>
            <a:noAutofit/>
          </a:bodyPr>
          <a:lstStyle>
            <a:lvl1pPr marL="0" indent="0">
              <a:buNone/>
              <a:defRPr sz="1000">
                <a:solidFill>
                  <a:srgbClr val="0FB869"/>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Angaben: Salden in % | Basis siehe oben</a:t>
            </a:r>
          </a:p>
        </p:txBody>
      </p:sp>
    </p:spTree>
    <p:extLst>
      <p:ext uri="{BB962C8B-B14F-4D97-AF65-F5344CB8AC3E}">
        <p14:creationId xmlns:p14="http://schemas.microsoft.com/office/powerpoint/2010/main" val="4176582324"/>
      </p:ext>
    </p:extLst>
  </p:cSld>
  <p:clrMapOvr>
    <a:masterClrMapping/>
  </p:clrMapOvr>
  <p:transition spd="med">
    <p:fade/>
  </p:transition>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cSld name="1_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3" name="Rechteck 2"/>
          <p:cNvSpPr/>
          <p:nvPr/>
        </p:nvSpPr>
        <p:spPr>
          <a:xfrm>
            <a:off x="616114" y="5759483"/>
            <a:ext cx="2597186" cy="246221"/>
          </a:xfrm>
          <a:prstGeom prst="rect">
            <a:avLst/>
          </a:prstGeom>
        </p:spPr>
        <p:txBody>
          <a:bodyPr wrap="none">
            <a:spAutoFit/>
          </a:bodyPr>
          <a:lstStyle/>
          <a:p>
            <a:pPr lvl="0"/>
            <a:r>
              <a:rPr lang="de-DE" sz="1000" kern="1200" dirty="0">
                <a:solidFill>
                  <a:schemeClr val="tx1"/>
                </a:solidFill>
                <a:latin typeface="Segoe UI" panose="020B0502040204020203" pitchFamily="34" charset="0"/>
                <a:ea typeface="+mn-ea"/>
                <a:cs typeface="+mn-cs"/>
              </a:rPr>
              <a:t>Angaben: Salden in % | Basis siehe Folie 14</a:t>
            </a:r>
          </a:p>
        </p:txBody>
      </p:sp>
      <p:sp>
        <p:nvSpPr>
          <p:cNvPr id="8" name="Rechteck 7"/>
          <p:cNvSpPr/>
          <p:nvPr/>
        </p:nvSpPr>
        <p:spPr>
          <a:xfrm>
            <a:off x="616114" y="5979068"/>
            <a:ext cx="9720000" cy="648000"/>
          </a:xfrm>
          <a:prstGeom prst="rect">
            <a:avLst/>
          </a:prstGeom>
        </p:spPr>
        <p:txBody>
          <a:bodyPr>
            <a:spAutoFit/>
          </a:bodyPr>
          <a:lstStyle/>
          <a:p>
            <a:r>
              <a:rPr lang="de-DE" sz="1200" kern="1200" dirty="0">
                <a:solidFill>
                  <a:schemeClr val="tx1"/>
                </a:solidFill>
                <a:latin typeface="Segoe UI" panose="020B0502040204020203" pitchFamily="34" charset="0"/>
                <a:ea typeface="+mn-ea"/>
                <a:cs typeface="Arial" panose="020B0604020202020204" pitchFamily="34" charset="0"/>
              </a:rPr>
              <a:t>Der Saldowert der aktuellen Geschäftslage ist die Differenz der Prozentanteile der Antworten „gut/positiv“ und „schlecht/negativ“.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Der Saldowert der Erwartungen ist die Differenz der Prozentanteile der Antworten „wird sich verbessern“ und „wird sich verschlechtern“.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Das Baukonjunktur-Klima wird über eine Mittelwert-Berechnung aus den Salden der Geschäftslage und der Erwartungen errechnet. </a:t>
            </a:r>
          </a:p>
        </p:txBody>
      </p:sp>
    </p:spTree>
    <p:extLst>
      <p:ext uri="{BB962C8B-B14F-4D97-AF65-F5344CB8AC3E}">
        <p14:creationId xmlns:p14="http://schemas.microsoft.com/office/powerpoint/2010/main" val="4220879723"/>
      </p:ext>
    </p:extLst>
  </p:cSld>
  <p:clrMapOvr>
    <a:masterClrMapping/>
  </p:clrMapOvr>
  <p:transition spd="med">
    <p:fade/>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cSld name="1_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779119075"/>
      </p:ext>
    </p:extLst>
  </p:cSld>
  <p:clrMapOvr>
    <a:masterClrMapping/>
  </p:clrMapOvr>
  <p:transition spd="med">
    <p:fade/>
  </p:transition>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cSld name="4_Textfolie Heinze">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478639" y="120244"/>
            <a:ext cx="9628445" cy="597306"/>
          </a:xfrm>
          <a:prstGeom prst="rect">
            <a:avLst/>
          </a:prstGeom>
        </p:spPr>
        <p:txBody>
          <a:bodyPr/>
          <a:lstStyle>
            <a:lvl1pPr algn="l">
              <a:defRPr lang="de-DE" sz="2400" kern="1200" dirty="0">
                <a:solidFill>
                  <a:schemeClr val="tx1"/>
                </a:solidFill>
                <a:latin typeface="Arial Narrow" pitchFamily="34" charset="0"/>
                <a:ea typeface="+mn-ea"/>
                <a:cs typeface="+mn-cs"/>
              </a:defRPr>
            </a:lvl1pPr>
          </a:lstStyle>
          <a:p>
            <a:r>
              <a:rPr lang="de-DE" dirty="0"/>
              <a:t>Überschrift durch Klicken hinzufügen</a:t>
            </a:r>
          </a:p>
        </p:txBody>
      </p:sp>
      <p:sp>
        <p:nvSpPr>
          <p:cNvPr id="5" name="Textplatzhalter 9"/>
          <p:cNvSpPr>
            <a:spLocks noGrp="1"/>
          </p:cNvSpPr>
          <p:nvPr>
            <p:ph type="body" sz="quarter" idx="10"/>
          </p:nvPr>
        </p:nvSpPr>
        <p:spPr>
          <a:xfrm>
            <a:off x="486773" y="1241854"/>
            <a:ext cx="9393600" cy="4916451"/>
          </a:xfrm>
          <a:prstGeom prst="rect">
            <a:avLst/>
          </a:prstGeom>
        </p:spPr>
        <p:txBody>
          <a:bodyPr/>
          <a:lstStyle>
            <a:lvl1pPr marL="0" indent="0" algn="l">
              <a:lnSpc>
                <a:spcPct val="100000"/>
              </a:lnSpc>
              <a:spcBef>
                <a:spcPts val="600"/>
              </a:spcBef>
              <a:buClr>
                <a:srgbClr val="6F7072"/>
              </a:buClr>
              <a:buFont typeface="Tahoma" pitchFamily="34" charset="0"/>
              <a:buNone/>
              <a:defRPr sz="1600">
                <a:solidFill>
                  <a:schemeClr val="tx1"/>
                </a:solidFill>
              </a:defRPr>
            </a:lvl1pPr>
            <a:lvl2pPr marL="180975" indent="-180000" algn="l">
              <a:lnSpc>
                <a:spcPct val="100000"/>
              </a:lnSpc>
              <a:spcBef>
                <a:spcPts val="400"/>
              </a:spcBef>
              <a:buClr>
                <a:srgbClr val="6F7072"/>
              </a:buClr>
              <a:buFont typeface="Tahoma" pitchFamily="34" charset="0"/>
              <a:buChar char="▪"/>
              <a:defRPr sz="1600">
                <a:solidFill>
                  <a:schemeClr val="tx1"/>
                </a:solidFill>
              </a:defRPr>
            </a:lvl2pPr>
            <a:lvl3pPr marL="360000" indent="-180000" algn="l">
              <a:lnSpc>
                <a:spcPct val="100000"/>
              </a:lnSpc>
              <a:spcBef>
                <a:spcPts val="400"/>
              </a:spcBef>
              <a:buClr>
                <a:srgbClr val="6F7072"/>
              </a:buClr>
              <a:buFont typeface="Tahoma" pitchFamily="34" charset="0"/>
              <a:buChar char="▪"/>
              <a:defRPr sz="1600">
                <a:solidFill>
                  <a:schemeClr val="tx1"/>
                </a:solidFill>
              </a:defRPr>
            </a:lvl3pPr>
            <a:lvl4pPr marL="540000" indent="-180000" algn="l">
              <a:lnSpc>
                <a:spcPct val="100000"/>
              </a:lnSpc>
              <a:spcBef>
                <a:spcPts val="400"/>
              </a:spcBef>
              <a:buClr>
                <a:srgbClr val="6F7072"/>
              </a:buClr>
              <a:buFont typeface="Tahoma" pitchFamily="34" charset="0"/>
              <a:buChar char="▪"/>
              <a:defRPr sz="1600">
                <a:solidFill>
                  <a:schemeClr val="tx1"/>
                </a:solidFill>
              </a:defRPr>
            </a:lvl4pPr>
            <a:lvl5pPr marL="720000" indent="-180000">
              <a:spcBef>
                <a:spcPts val="400"/>
              </a:spcBef>
              <a:buClr>
                <a:srgbClr val="6F7072"/>
              </a:buClr>
              <a:buFont typeface="Tahoma"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Rectangle 6"/>
          <p:cNvSpPr>
            <a:spLocks noChangeArrowheads="1"/>
          </p:cNvSpPr>
          <p:nvPr/>
        </p:nvSpPr>
        <p:spPr bwMode="auto">
          <a:xfrm>
            <a:off x="5770038" y="6642102"/>
            <a:ext cx="434734" cy="1776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554" dirty="0">
                <a:latin typeface="Segoe UI" panose="020B0502040204020203" pitchFamily="34" charset="0"/>
                <a:cs typeface="Segoe UI" panose="020B0502040204020203" pitchFamily="34" charset="0"/>
              </a:rPr>
              <a:t>Nr. </a:t>
            </a:r>
            <a:fld id="{601E8A24-F4D2-47EC-A787-6F98A8E0E979}" type="slidenum">
              <a:rPr lang="de-DE" sz="554">
                <a:latin typeface="Segoe UI" panose="020B0502040204020203" pitchFamily="34" charset="0"/>
                <a:cs typeface="Segoe UI" panose="020B0502040204020203" pitchFamily="34" charset="0"/>
              </a:rPr>
              <a:pPr fontAlgn="auto">
                <a:spcBef>
                  <a:spcPts val="0"/>
                </a:spcBef>
                <a:spcAft>
                  <a:spcPts val="0"/>
                </a:spcAft>
                <a:defRPr/>
              </a:pPr>
              <a:t>‹Nr.›</a:t>
            </a:fld>
            <a:endParaRPr lang="de-DE" sz="554" dirty="0">
              <a:latin typeface="Segoe UI" panose="020B0502040204020203" pitchFamily="34" charset="0"/>
              <a:cs typeface="Segoe UI" panose="020B0502040204020203" pitchFamily="34" charset="0"/>
            </a:endParaRPr>
          </a:p>
        </p:txBody>
      </p:sp>
      <p:pic>
        <p:nvPicPr>
          <p:cNvPr id="8" name="Grafik 9" descr="Logo_ManagementInfo.jpg"/>
          <p:cNvPicPr>
            <a:picLocks/>
          </p:cNvPicPr>
          <p:nvPr/>
        </p:nvPicPr>
        <p:blipFill>
          <a:blip r:embed="rId2" cstate="print"/>
          <a:srcRect/>
          <a:stretch>
            <a:fillRect/>
          </a:stretch>
        </p:blipFill>
        <p:spPr bwMode="auto">
          <a:xfrm>
            <a:off x="10848528" y="6642100"/>
            <a:ext cx="1238596" cy="170411"/>
          </a:xfrm>
          <a:prstGeom prst="rect">
            <a:avLst/>
          </a:prstGeom>
          <a:noFill/>
          <a:ln w="9525">
            <a:noFill/>
            <a:miter lim="800000"/>
            <a:headEnd/>
            <a:tailEnd/>
          </a:ln>
        </p:spPr>
      </p:pic>
    </p:spTree>
    <p:extLst>
      <p:ext uri="{BB962C8B-B14F-4D97-AF65-F5344CB8AC3E}">
        <p14:creationId xmlns:p14="http://schemas.microsoft.com/office/powerpoint/2010/main" val="3921187563"/>
      </p:ext>
    </p:extLst>
  </p:cSld>
  <p:clrMapOvr>
    <a:masterClrMapping/>
  </p:clrMapOvr>
  <p:transition spd="med">
    <p:fade/>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cSld name="1_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600545938"/>
      </p:ext>
    </p:extLst>
  </p:cSld>
  <p:clrMapOvr>
    <a:masterClrMapping/>
  </p:clrMapOvr>
  <p:transition spd="med">
    <p:fade/>
  </p:transition>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5_Textfolie Heinze">
    <p:spTree>
      <p:nvGrpSpPr>
        <p:cNvPr id="1" name=""/>
        <p:cNvGrpSpPr/>
        <p:nvPr/>
      </p:nvGrpSpPr>
      <p:grpSpPr>
        <a:xfrm>
          <a:off x="0" y="0"/>
          <a:ext cx="0" cy="0"/>
          <a:chOff x="0" y="0"/>
          <a:chExt cx="0" cy="0"/>
        </a:xfrm>
      </p:grpSpPr>
      <p:pic>
        <p:nvPicPr>
          <p:cNvPr id="9" name="Grafik 4" descr="BKM.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11075" y="6469599"/>
            <a:ext cx="1079636" cy="341127"/>
          </a:xfrm>
          <a:prstGeom prst="rect">
            <a:avLst/>
          </a:prstGeom>
          <a:noFill/>
          <a:ln w="9525">
            <a:noFill/>
            <a:miter lim="800000"/>
            <a:headEnd/>
            <a:tailEnd/>
          </a:ln>
        </p:spPr>
      </p:pic>
      <p:sp>
        <p:nvSpPr>
          <p:cNvPr id="12" name="Rectangle 6"/>
          <p:cNvSpPr>
            <a:spLocks noChangeArrowheads="1"/>
          </p:cNvSpPr>
          <p:nvPr/>
        </p:nvSpPr>
        <p:spPr bwMode="auto">
          <a:xfrm>
            <a:off x="5786849" y="6642101"/>
            <a:ext cx="585598" cy="229288"/>
          </a:xfrm>
          <a:prstGeom prst="rect">
            <a:avLst/>
          </a:prstGeom>
          <a:noFill/>
          <a:ln w="9525">
            <a:noFill/>
            <a:miter lim="800000"/>
            <a:headEnd/>
            <a:tailEnd/>
          </a:ln>
          <a:effectLst/>
        </p:spPr>
        <p:txBody>
          <a:bodyPr wrap="none" lIns="97086" tIns="48543" rIns="97086" bIns="48543">
            <a:spAutoFit/>
          </a:bodyPr>
          <a:lstStyle/>
          <a:p>
            <a:pPr>
              <a:defRPr/>
            </a:pPr>
            <a:r>
              <a:rPr lang="de-DE" sz="853" dirty="0">
                <a:solidFill>
                  <a:srgbClr val="3F3F3F"/>
                </a:solidFill>
              </a:rPr>
              <a:t>Nr. </a:t>
            </a:r>
            <a:fld id="{601E8A24-F4D2-47EC-A787-6F98A8E0E979}" type="slidenum">
              <a:rPr lang="de-DE" sz="853">
                <a:solidFill>
                  <a:srgbClr val="3F3F3F"/>
                </a:solidFill>
              </a:rPr>
              <a:pPr>
                <a:defRPr/>
              </a:pPr>
              <a:t>‹Nr.›</a:t>
            </a:fld>
            <a:endParaRPr lang="de-DE" sz="853" dirty="0">
              <a:solidFill>
                <a:srgbClr val="3F3F3F"/>
              </a:solidFill>
            </a:endParaRPr>
          </a:p>
        </p:txBody>
      </p:sp>
    </p:spTree>
    <p:extLst>
      <p:ext uri="{BB962C8B-B14F-4D97-AF65-F5344CB8AC3E}">
        <p14:creationId xmlns:p14="http://schemas.microsoft.com/office/powerpoint/2010/main" val="3566089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082115801"/>
      </p:ext>
    </p:extLst>
  </p:cSld>
  <p:clrMapOvr>
    <a:masterClrMapping/>
  </p:clrMapOvr>
  <p:transition spd="med">
    <p:fade/>
  </p:transition>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2_Nur Headlin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949281460"/>
      </p:ext>
    </p:extLst>
  </p:cSld>
  <p:clrMapOvr>
    <a:masterClrMapping/>
  </p:clrMapOvr>
  <p:transition spd="med">
    <p:fade/>
  </p:transition>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1_SWOT 1">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Teardrop 9">
            <a:extLst>
              <a:ext uri="{FF2B5EF4-FFF2-40B4-BE49-F238E27FC236}">
                <a16:creationId xmlns:a16="http://schemas.microsoft.com/office/drawing/2014/main" id="{54E2ABCF-D97D-F846-99AB-D9629A852F3E}"/>
              </a:ext>
            </a:extLst>
          </p:cNvPr>
          <p:cNvSpPr/>
          <p:nvPr/>
        </p:nvSpPr>
        <p:spPr>
          <a:xfrm rot="2758585">
            <a:off x="3334364" y="1457860"/>
            <a:ext cx="2347273" cy="234123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99" dirty="0"/>
          </a:p>
        </p:txBody>
      </p:sp>
      <p:sp>
        <p:nvSpPr>
          <p:cNvPr id="5" name="Teardrop 10">
            <a:extLst>
              <a:ext uri="{FF2B5EF4-FFF2-40B4-BE49-F238E27FC236}">
                <a16:creationId xmlns:a16="http://schemas.microsoft.com/office/drawing/2014/main" id="{9C2D7FDD-D318-6747-9A70-EDFA32E6F547}"/>
              </a:ext>
            </a:extLst>
          </p:cNvPr>
          <p:cNvSpPr/>
          <p:nvPr/>
        </p:nvSpPr>
        <p:spPr>
          <a:xfrm rot="2758585">
            <a:off x="806744" y="1529385"/>
            <a:ext cx="2347273" cy="2341231"/>
          </a:xfrm>
          <a:prstGeom prst="teardrop">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3599" dirty="0"/>
          </a:p>
        </p:txBody>
      </p:sp>
      <p:sp>
        <p:nvSpPr>
          <p:cNvPr id="6" name="Teardrop 11">
            <a:extLst>
              <a:ext uri="{FF2B5EF4-FFF2-40B4-BE49-F238E27FC236}">
                <a16:creationId xmlns:a16="http://schemas.microsoft.com/office/drawing/2014/main" id="{02DA4159-E3A8-3E4D-A5D0-74273031F9BA}"/>
              </a:ext>
            </a:extLst>
          </p:cNvPr>
          <p:cNvSpPr/>
          <p:nvPr/>
        </p:nvSpPr>
        <p:spPr>
          <a:xfrm rot="2758585">
            <a:off x="5772603" y="1457860"/>
            <a:ext cx="2347273" cy="2341231"/>
          </a:xfrm>
          <a:prstGeom prst="teardrop">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3599" dirty="0"/>
          </a:p>
        </p:txBody>
      </p:sp>
      <p:sp>
        <p:nvSpPr>
          <p:cNvPr id="7" name="Teardrop 12">
            <a:extLst>
              <a:ext uri="{FF2B5EF4-FFF2-40B4-BE49-F238E27FC236}">
                <a16:creationId xmlns:a16="http://schemas.microsoft.com/office/drawing/2014/main" id="{FD261A70-42A5-1740-9E9A-E607B7AAFA59}"/>
              </a:ext>
            </a:extLst>
          </p:cNvPr>
          <p:cNvSpPr/>
          <p:nvPr/>
        </p:nvSpPr>
        <p:spPr>
          <a:xfrm rot="18841415" flipH="1">
            <a:off x="8517921" y="1474166"/>
            <a:ext cx="2347273" cy="2341231"/>
          </a:xfrm>
          <a:prstGeom prst="teardrop">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3599" dirty="0"/>
          </a:p>
        </p:txBody>
      </p:sp>
      <p:sp>
        <p:nvSpPr>
          <p:cNvPr id="8" name="TextBox 13">
            <a:extLst>
              <a:ext uri="{FF2B5EF4-FFF2-40B4-BE49-F238E27FC236}">
                <a16:creationId xmlns:a16="http://schemas.microsoft.com/office/drawing/2014/main" id="{1E584080-BA95-B349-84F7-6D74062EBAF7}"/>
              </a:ext>
            </a:extLst>
          </p:cNvPr>
          <p:cNvSpPr txBox="1"/>
          <p:nvPr>
            <p:custDataLst>
              <p:tags r:id="rId1"/>
            </p:custDataLst>
          </p:nvPr>
        </p:nvSpPr>
        <p:spPr>
          <a:xfrm>
            <a:off x="1547328" y="2013594"/>
            <a:ext cx="780984" cy="1369606"/>
          </a:xfrm>
          <a:prstGeom prst="rect">
            <a:avLst/>
          </a:prstGeom>
          <a:noFill/>
        </p:spPr>
        <p:txBody>
          <a:bodyPr wrap="none" rtlCol="0" anchor="ctr">
            <a:spAutoFit/>
          </a:bodyPr>
          <a:lstStyle/>
          <a:p>
            <a:pPr algn="ctr"/>
            <a:r>
              <a:rPr lang="de-DE" sz="8300" b="1" dirty="0">
                <a:solidFill>
                  <a:schemeClr val="bg1"/>
                </a:solidFill>
              </a:rPr>
              <a:t>S</a:t>
            </a:r>
          </a:p>
        </p:txBody>
      </p:sp>
      <p:sp>
        <p:nvSpPr>
          <p:cNvPr id="9" name="TextBox 14">
            <a:extLst>
              <a:ext uri="{FF2B5EF4-FFF2-40B4-BE49-F238E27FC236}">
                <a16:creationId xmlns:a16="http://schemas.microsoft.com/office/drawing/2014/main" id="{28F77FF9-DA6B-E348-8BD8-C5DE212A4672}"/>
              </a:ext>
            </a:extLst>
          </p:cNvPr>
          <p:cNvSpPr txBox="1"/>
          <p:nvPr>
            <p:custDataLst>
              <p:tags r:id="rId2"/>
            </p:custDataLst>
          </p:nvPr>
        </p:nvSpPr>
        <p:spPr>
          <a:xfrm>
            <a:off x="3926585" y="2013594"/>
            <a:ext cx="1253869" cy="1369606"/>
          </a:xfrm>
          <a:prstGeom prst="rect">
            <a:avLst/>
          </a:prstGeom>
          <a:noFill/>
        </p:spPr>
        <p:txBody>
          <a:bodyPr wrap="none" rtlCol="0" anchor="ctr">
            <a:spAutoFit/>
          </a:bodyPr>
          <a:lstStyle/>
          <a:p>
            <a:pPr algn="ctr"/>
            <a:r>
              <a:rPr lang="de-DE" sz="8300" b="1" dirty="0">
                <a:solidFill>
                  <a:schemeClr val="bg1"/>
                </a:solidFill>
              </a:rPr>
              <a:t>W</a:t>
            </a:r>
          </a:p>
        </p:txBody>
      </p:sp>
      <p:sp>
        <p:nvSpPr>
          <p:cNvPr id="10" name="TextBox 15">
            <a:extLst>
              <a:ext uri="{FF2B5EF4-FFF2-40B4-BE49-F238E27FC236}">
                <a16:creationId xmlns:a16="http://schemas.microsoft.com/office/drawing/2014/main" id="{0583015B-FDBD-AA49-97EA-1B9B040BCCA8}"/>
              </a:ext>
            </a:extLst>
          </p:cNvPr>
          <p:cNvSpPr txBox="1"/>
          <p:nvPr>
            <p:custDataLst>
              <p:tags r:id="rId3"/>
            </p:custDataLst>
          </p:nvPr>
        </p:nvSpPr>
        <p:spPr>
          <a:xfrm>
            <a:off x="6527575" y="2013594"/>
            <a:ext cx="989373" cy="1369606"/>
          </a:xfrm>
          <a:prstGeom prst="rect">
            <a:avLst/>
          </a:prstGeom>
          <a:noFill/>
        </p:spPr>
        <p:txBody>
          <a:bodyPr wrap="none" rtlCol="0" anchor="ctr">
            <a:spAutoFit/>
          </a:bodyPr>
          <a:lstStyle/>
          <a:p>
            <a:pPr algn="ctr"/>
            <a:r>
              <a:rPr lang="de-DE" sz="8300" b="1" dirty="0">
                <a:solidFill>
                  <a:schemeClr val="bg1"/>
                </a:solidFill>
              </a:rPr>
              <a:t>O</a:t>
            </a:r>
          </a:p>
        </p:txBody>
      </p:sp>
      <p:sp>
        <p:nvSpPr>
          <p:cNvPr id="11" name="TextBox 16">
            <a:extLst>
              <a:ext uri="{FF2B5EF4-FFF2-40B4-BE49-F238E27FC236}">
                <a16:creationId xmlns:a16="http://schemas.microsoft.com/office/drawing/2014/main" id="{C83C706C-480F-9644-8DB9-A2E2758D9359}"/>
              </a:ext>
            </a:extLst>
          </p:cNvPr>
          <p:cNvSpPr txBox="1"/>
          <p:nvPr>
            <p:custDataLst>
              <p:tags r:id="rId4"/>
            </p:custDataLst>
          </p:nvPr>
        </p:nvSpPr>
        <p:spPr>
          <a:xfrm>
            <a:off x="9194588" y="1943673"/>
            <a:ext cx="808235" cy="1369606"/>
          </a:xfrm>
          <a:prstGeom prst="rect">
            <a:avLst/>
          </a:prstGeom>
          <a:noFill/>
        </p:spPr>
        <p:txBody>
          <a:bodyPr wrap="none" rtlCol="0" anchor="ctr">
            <a:spAutoFit/>
          </a:bodyPr>
          <a:lstStyle/>
          <a:p>
            <a:pPr algn="ctr"/>
            <a:r>
              <a:rPr lang="de-DE" sz="8300" b="1" dirty="0">
                <a:solidFill>
                  <a:schemeClr val="bg1"/>
                </a:solidFill>
              </a:rPr>
              <a:t>T</a:t>
            </a:r>
          </a:p>
        </p:txBody>
      </p:sp>
      <p:cxnSp>
        <p:nvCxnSpPr>
          <p:cNvPr id="12" name="Straight Arrow Connector 17">
            <a:extLst>
              <a:ext uri="{FF2B5EF4-FFF2-40B4-BE49-F238E27FC236}">
                <a16:creationId xmlns:a16="http://schemas.microsoft.com/office/drawing/2014/main" id="{C11D68DB-8D3D-CD44-A368-DE1E2A1EB419}"/>
              </a:ext>
            </a:extLst>
          </p:cNvPr>
          <p:cNvCxnSpPr>
            <a:cxnSpLocks/>
          </p:cNvCxnSpPr>
          <p:nvPr/>
        </p:nvCxnSpPr>
        <p:spPr>
          <a:xfrm>
            <a:off x="1952357" y="3598906"/>
            <a:ext cx="0" cy="694300"/>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8">
            <a:extLst>
              <a:ext uri="{FF2B5EF4-FFF2-40B4-BE49-F238E27FC236}">
                <a16:creationId xmlns:a16="http://schemas.microsoft.com/office/drawing/2014/main" id="{A3345BDF-B040-284B-A14C-A3560B07608B}"/>
              </a:ext>
            </a:extLst>
          </p:cNvPr>
          <p:cNvCxnSpPr>
            <a:cxnSpLocks/>
          </p:cNvCxnSpPr>
          <p:nvPr/>
        </p:nvCxnSpPr>
        <p:spPr>
          <a:xfrm>
            <a:off x="4546391" y="3598906"/>
            <a:ext cx="0" cy="69430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9">
            <a:extLst>
              <a:ext uri="{FF2B5EF4-FFF2-40B4-BE49-F238E27FC236}">
                <a16:creationId xmlns:a16="http://schemas.microsoft.com/office/drawing/2014/main" id="{C1B54EE0-486E-CC4C-A52E-99A6609AAFFA}"/>
              </a:ext>
            </a:extLst>
          </p:cNvPr>
          <p:cNvCxnSpPr>
            <a:cxnSpLocks/>
          </p:cNvCxnSpPr>
          <p:nvPr/>
        </p:nvCxnSpPr>
        <p:spPr>
          <a:xfrm>
            <a:off x="7022261" y="3598906"/>
            <a:ext cx="0" cy="69430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20">
            <a:extLst>
              <a:ext uri="{FF2B5EF4-FFF2-40B4-BE49-F238E27FC236}">
                <a16:creationId xmlns:a16="http://schemas.microsoft.com/office/drawing/2014/main" id="{CFDB512F-32D8-C047-9E89-58BEBB04F54C}"/>
              </a:ext>
            </a:extLst>
          </p:cNvPr>
          <p:cNvCxnSpPr>
            <a:cxnSpLocks/>
          </p:cNvCxnSpPr>
          <p:nvPr/>
        </p:nvCxnSpPr>
        <p:spPr>
          <a:xfrm>
            <a:off x="9598704" y="3598906"/>
            <a:ext cx="0" cy="69430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8" name="TextBox 23">
            <a:extLst>
              <a:ext uri="{FF2B5EF4-FFF2-40B4-BE49-F238E27FC236}">
                <a16:creationId xmlns:a16="http://schemas.microsoft.com/office/drawing/2014/main" id="{4DF3E053-1ABB-9149-B86A-CA7FEE1AF989}"/>
              </a:ext>
            </a:extLst>
          </p:cNvPr>
          <p:cNvSpPr txBox="1"/>
          <p:nvPr/>
        </p:nvSpPr>
        <p:spPr>
          <a:xfrm>
            <a:off x="1354277" y="4405876"/>
            <a:ext cx="1196160" cy="353943"/>
          </a:xfrm>
          <a:prstGeom prst="rect">
            <a:avLst/>
          </a:prstGeom>
          <a:noFill/>
        </p:spPr>
        <p:txBody>
          <a:bodyPr wrap="none" rtlCol="0" anchor="ctr" anchorCtr="0">
            <a:noAutofit/>
          </a:bodyPr>
          <a:lstStyle/>
          <a:p>
            <a:pPr algn="ctr"/>
            <a:r>
              <a:rPr lang="de-DE" b="1" dirty="0">
                <a:solidFill>
                  <a:schemeClr val="accent1"/>
                </a:solidFill>
                <a:ea typeface="League Spartan" charset="0"/>
                <a:cs typeface="Poppins" pitchFamily="2" charset="77"/>
              </a:rPr>
              <a:t>STÄRKEN</a:t>
            </a:r>
          </a:p>
        </p:txBody>
      </p:sp>
      <p:sp>
        <p:nvSpPr>
          <p:cNvPr id="20" name="TextBox 25">
            <a:extLst>
              <a:ext uri="{FF2B5EF4-FFF2-40B4-BE49-F238E27FC236}">
                <a16:creationId xmlns:a16="http://schemas.microsoft.com/office/drawing/2014/main" id="{F253AFD5-7160-574C-A2F3-CE59F2180B8E}"/>
              </a:ext>
            </a:extLst>
          </p:cNvPr>
          <p:cNvSpPr txBox="1"/>
          <p:nvPr/>
        </p:nvSpPr>
        <p:spPr>
          <a:xfrm>
            <a:off x="3942224" y="4405876"/>
            <a:ext cx="1223412" cy="353943"/>
          </a:xfrm>
          <a:prstGeom prst="rect">
            <a:avLst/>
          </a:prstGeom>
          <a:noFill/>
        </p:spPr>
        <p:txBody>
          <a:bodyPr wrap="none" rtlCol="0" anchor="ctr" anchorCtr="0">
            <a:noAutofit/>
          </a:bodyPr>
          <a:lstStyle/>
          <a:p>
            <a:pPr algn="ctr"/>
            <a:r>
              <a:rPr lang="de-DE" b="1" dirty="0">
                <a:solidFill>
                  <a:schemeClr val="accent4"/>
                </a:solidFill>
                <a:ea typeface="League Spartan" charset="0"/>
                <a:cs typeface="Poppins" pitchFamily="2" charset="77"/>
              </a:rPr>
              <a:t>SCHWÄCHEN</a:t>
            </a:r>
          </a:p>
        </p:txBody>
      </p:sp>
      <p:sp>
        <p:nvSpPr>
          <p:cNvPr id="22" name="TextBox 27">
            <a:extLst>
              <a:ext uri="{FF2B5EF4-FFF2-40B4-BE49-F238E27FC236}">
                <a16:creationId xmlns:a16="http://schemas.microsoft.com/office/drawing/2014/main" id="{CFA8755B-4A6D-404F-BC50-49DB3500B0F3}"/>
              </a:ext>
            </a:extLst>
          </p:cNvPr>
          <p:cNvSpPr txBox="1"/>
          <p:nvPr/>
        </p:nvSpPr>
        <p:spPr>
          <a:xfrm>
            <a:off x="6237432" y="4405876"/>
            <a:ext cx="1569660" cy="353943"/>
          </a:xfrm>
          <a:prstGeom prst="rect">
            <a:avLst/>
          </a:prstGeom>
          <a:noFill/>
        </p:spPr>
        <p:txBody>
          <a:bodyPr wrap="none" rtlCol="0" anchor="ctr" anchorCtr="0">
            <a:noAutofit/>
          </a:bodyPr>
          <a:lstStyle/>
          <a:p>
            <a:pPr algn="ctr"/>
            <a:r>
              <a:rPr lang="de-DE" b="1" dirty="0">
                <a:solidFill>
                  <a:schemeClr val="accent2"/>
                </a:solidFill>
                <a:ea typeface="League Spartan" charset="0"/>
                <a:cs typeface="Poppins" pitchFamily="2" charset="77"/>
              </a:rPr>
              <a:t>CHANCEN</a:t>
            </a:r>
          </a:p>
        </p:txBody>
      </p:sp>
      <p:sp>
        <p:nvSpPr>
          <p:cNvPr id="24" name="TextBox 29">
            <a:extLst>
              <a:ext uri="{FF2B5EF4-FFF2-40B4-BE49-F238E27FC236}">
                <a16:creationId xmlns:a16="http://schemas.microsoft.com/office/drawing/2014/main" id="{2EE8DB23-F576-954B-8055-D524746FFEAE}"/>
              </a:ext>
            </a:extLst>
          </p:cNvPr>
          <p:cNvSpPr txBox="1"/>
          <p:nvPr/>
        </p:nvSpPr>
        <p:spPr>
          <a:xfrm>
            <a:off x="9147940" y="4405876"/>
            <a:ext cx="901529" cy="353943"/>
          </a:xfrm>
          <a:prstGeom prst="rect">
            <a:avLst/>
          </a:prstGeom>
          <a:noFill/>
        </p:spPr>
        <p:txBody>
          <a:bodyPr wrap="none" rtlCol="0" anchor="ctr" anchorCtr="0">
            <a:noAutofit/>
          </a:bodyPr>
          <a:lstStyle/>
          <a:p>
            <a:pPr algn="ctr"/>
            <a:r>
              <a:rPr lang="de-DE" b="1" dirty="0">
                <a:solidFill>
                  <a:schemeClr val="dk1"/>
                </a:solidFill>
                <a:ea typeface="League Spartan" charset="0"/>
                <a:cs typeface="Poppins" pitchFamily="2" charset="77"/>
              </a:rPr>
              <a:t>RISIKEN</a:t>
            </a:r>
          </a:p>
        </p:txBody>
      </p:sp>
      <p:sp>
        <p:nvSpPr>
          <p:cNvPr id="26" name="Textfeld 25"/>
          <p:cNvSpPr txBox="1"/>
          <p:nvPr/>
        </p:nvSpPr>
        <p:spPr>
          <a:xfrm>
            <a:off x="1560806" y="3063852"/>
            <a:ext cx="723275"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Strength</a:t>
            </a:r>
            <a:endParaRPr lang="de-DE" sz="1100" b="0" i="0" u="none" dirty="0">
              <a:solidFill>
                <a:schemeClr val="bg1"/>
              </a:solidFill>
              <a:latin typeface="Segoe UI" panose="020B0502040204020203" pitchFamily="34" charset="0"/>
            </a:endParaRPr>
          </a:p>
        </p:txBody>
      </p:sp>
      <p:sp>
        <p:nvSpPr>
          <p:cNvPr id="27" name="Textfeld 26"/>
          <p:cNvSpPr txBox="1"/>
          <p:nvPr/>
        </p:nvSpPr>
        <p:spPr>
          <a:xfrm>
            <a:off x="4150600" y="3063852"/>
            <a:ext cx="80502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Weakness</a:t>
            </a:r>
            <a:endParaRPr lang="de-DE" sz="1100" b="0" i="0" u="none" dirty="0">
              <a:solidFill>
                <a:schemeClr val="bg1"/>
              </a:solidFill>
              <a:latin typeface="Segoe UI" panose="020B0502040204020203" pitchFamily="34" charset="0"/>
            </a:endParaRPr>
          </a:p>
        </p:txBody>
      </p:sp>
      <p:sp>
        <p:nvSpPr>
          <p:cNvPr id="28" name="Textfeld 27"/>
          <p:cNvSpPr txBox="1"/>
          <p:nvPr/>
        </p:nvSpPr>
        <p:spPr>
          <a:xfrm>
            <a:off x="6545037" y="3063852"/>
            <a:ext cx="94929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Opportunity</a:t>
            </a:r>
            <a:endParaRPr lang="de-DE" sz="1100" b="0" i="0" u="none" dirty="0">
              <a:solidFill>
                <a:schemeClr val="bg1"/>
              </a:solidFill>
              <a:latin typeface="Segoe UI" panose="020B0502040204020203" pitchFamily="34" charset="0"/>
            </a:endParaRPr>
          </a:p>
        </p:txBody>
      </p:sp>
      <p:sp>
        <p:nvSpPr>
          <p:cNvPr id="29" name="Textfeld 28"/>
          <p:cNvSpPr txBox="1"/>
          <p:nvPr/>
        </p:nvSpPr>
        <p:spPr>
          <a:xfrm>
            <a:off x="9312147" y="3063852"/>
            <a:ext cx="582212"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Threat</a:t>
            </a:r>
            <a:endParaRPr lang="de-DE" sz="1100" b="0" i="0" u="none" dirty="0">
              <a:solidFill>
                <a:schemeClr val="bg1"/>
              </a:solidFill>
              <a:latin typeface="Segoe UI" panose="020B0502040204020203" pitchFamily="34" charset="0"/>
            </a:endParaRPr>
          </a:p>
        </p:txBody>
      </p:sp>
      <p:sp>
        <p:nvSpPr>
          <p:cNvPr id="35" name="Flussdiagramm: Verzweigung 34"/>
          <p:cNvSpPr/>
          <p:nvPr/>
        </p:nvSpPr>
        <p:spPr>
          <a:xfrm>
            <a:off x="257331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INTERN</a:t>
            </a:r>
          </a:p>
        </p:txBody>
      </p:sp>
      <p:sp>
        <p:nvSpPr>
          <p:cNvPr id="36" name="Flussdiagramm: Verzweigung 35"/>
          <p:cNvSpPr/>
          <p:nvPr/>
        </p:nvSpPr>
        <p:spPr>
          <a:xfrm>
            <a:off x="768752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EXTERN</a:t>
            </a:r>
          </a:p>
        </p:txBody>
      </p:sp>
      <p:sp>
        <p:nvSpPr>
          <p:cNvPr id="41" name="Rechteck 40"/>
          <p:cNvSpPr/>
          <p:nvPr/>
        </p:nvSpPr>
        <p:spPr>
          <a:xfrm>
            <a:off x="729803" y="4969297"/>
            <a:ext cx="2412000" cy="1384995"/>
          </a:xfrm>
          <a:prstGeom prst="rect">
            <a:avLst/>
          </a:prstGeom>
        </p:spPr>
        <p:txBody>
          <a:bodyPr>
            <a:spAutoFit/>
          </a:bodyPr>
          <a:lstStyle/>
          <a:p>
            <a:pPr lvl="0" algn="ctr"/>
            <a:r>
              <a:rPr lang="de-DE" sz="1400" dirty="0"/>
              <a:t>Was macht Ihr Unternehmen erfolgreich? Was können Sie besser als der Wettbewerb? Welche einzigartigen Ressourcen hat Ihr Unternehmen?</a:t>
            </a:r>
          </a:p>
        </p:txBody>
      </p:sp>
      <p:sp>
        <p:nvSpPr>
          <p:cNvPr id="42" name="Rechteck 41"/>
          <p:cNvSpPr/>
          <p:nvPr/>
        </p:nvSpPr>
        <p:spPr>
          <a:xfrm>
            <a:off x="3323383" y="4969297"/>
            <a:ext cx="2412000" cy="1169551"/>
          </a:xfrm>
          <a:prstGeom prst="rect">
            <a:avLst/>
          </a:prstGeom>
        </p:spPr>
        <p:txBody>
          <a:bodyPr>
            <a:spAutoFit/>
          </a:bodyPr>
          <a:lstStyle/>
          <a:p>
            <a:pPr lvl="0" algn="ctr"/>
            <a:r>
              <a:rPr lang="de-DE" sz="1400" dirty="0"/>
              <a:t>Was kann Ihr Wettbewerb besser? Wo müssten Sie besser sein? Wo sehen andere vielleicht Ihre Schwächen?</a:t>
            </a:r>
          </a:p>
        </p:txBody>
      </p:sp>
      <p:sp>
        <p:nvSpPr>
          <p:cNvPr id="43" name="Rechteck 42"/>
          <p:cNvSpPr/>
          <p:nvPr/>
        </p:nvSpPr>
        <p:spPr>
          <a:xfrm>
            <a:off x="5835683" y="4969297"/>
            <a:ext cx="2412000" cy="1169551"/>
          </a:xfrm>
          <a:prstGeom prst="rect">
            <a:avLst/>
          </a:prstGeom>
        </p:spPr>
        <p:txBody>
          <a:bodyPr>
            <a:spAutoFit/>
          </a:bodyPr>
          <a:lstStyle/>
          <a:p>
            <a:pPr lvl="0" algn="ctr"/>
            <a:r>
              <a:rPr lang="de-DE" sz="1400" dirty="0"/>
              <a:t>Von welchen Trends oder Gesetzesänderungen kann Ihr Unternehmen profitieren? Wo zeigt Ihr Wettbewerb Schwächen?</a:t>
            </a:r>
          </a:p>
        </p:txBody>
      </p:sp>
      <p:sp>
        <p:nvSpPr>
          <p:cNvPr id="44" name="Rechteck 43"/>
          <p:cNvSpPr/>
          <p:nvPr/>
        </p:nvSpPr>
        <p:spPr>
          <a:xfrm>
            <a:off x="8388624" y="4969297"/>
            <a:ext cx="2412000" cy="954107"/>
          </a:xfrm>
          <a:prstGeom prst="rect">
            <a:avLst/>
          </a:prstGeom>
        </p:spPr>
        <p:txBody>
          <a:bodyPr>
            <a:spAutoFit/>
          </a:bodyPr>
          <a:lstStyle/>
          <a:p>
            <a:pPr lvl="0" algn="ctr"/>
            <a:r>
              <a:rPr lang="de-DE" sz="1400" dirty="0"/>
              <a:t>Welche Marktveränderungen können schädlich für Ihr Business werden? </a:t>
            </a:r>
          </a:p>
        </p:txBody>
      </p:sp>
    </p:spTree>
    <p:extLst>
      <p:ext uri="{BB962C8B-B14F-4D97-AF65-F5344CB8AC3E}">
        <p14:creationId xmlns:p14="http://schemas.microsoft.com/office/powerpoint/2010/main" val="178713575"/>
      </p:ext>
    </p:extLst>
  </p:cSld>
  <p:clrMapOvr>
    <a:masterClrMapping/>
  </p:clrMapOvr>
  <p:transition spd="med">
    <p:fade/>
  </p:transition>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1_SWOT 2">
    <p:spTree>
      <p:nvGrpSpPr>
        <p:cNvPr id="1" name=""/>
        <p:cNvGrpSpPr/>
        <p:nvPr/>
      </p:nvGrpSpPr>
      <p:grpSpPr>
        <a:xfrm>
          <a:off x="0" y="0"/>
          <a:ext cx="0" cy="0"/>
          <a:chOff x="0" y="0"/>
          <a:chExt cx="0" cy="0"/>
        </a:xfrm>
      </p:grpSpPr>
      <p:cxnSp>
        <p:nvCxnSpPr>
          <p:cNvPr id="28" name="Straight Connector 5">
            <a:extLst>
              <a:ext uri="{FF2B5EF4-FFF2-40B4-BE49-F238E27FC236}">
                <a16:creationId xmlns:a16="http://schemas.microsoft.com/office/drawing/2014/main" id="{108F4A48-E6E8-AA4D-A9B2-F6E91B60397D}"/>
              </a:ext>
            </a:extLst>
          </p:cNvPr>
          <p:cNvCxnSpPr>
            <a:cxnSpLocks/>
          </p:cNvCxnSpPr>
          <p:nvPr>
            <p:custDataLst>
              <p:tags r:id="rId1"/>
            </p:custDataLst>
          </p:nvPr>
        </p:nvCxnSpPr>
        <p:spPr>
          <a:xfrm>
            <a:off x="762000" y="3795618"/>
            <a:ext cx="1066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4">
            <a:extLst>
              <a:ext uri="{FF2B5EF4-FFF2-40B4-BE49-F238E27FC236}">
                <a16:creationId xmlns:a16="http://schemas.microsoft.com/office/drawing/2014/main" id="{7DC1E7DD-2C5A-434A-8B93-C4810FFD6768}"/>
              </a:ext>
            </a:extLst>
          </p:cNvPr>
          <p:cNvCxnSpPr>
            <a:cxnSpLocks/>
          </p:cNvCxnSpPr>
          <p:nvPr/>
        </p:nvCxnSpPr>
        <p:spPr>
          <a:xfrm>
            <a:off x="6097082" y="1341982"/>
            <a:ext cx="0" cy="5135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26" name="Rectangle 3">
            <a:extLst>
              <a:ext uri="{FF2B5EF4-FFF2-40B4-BE49-F238E27FC236}">
                <a16:creationId xmlns:a16="http://schemas.microsoft.com/office/drawing/2014/main" id="{C87C0292-1FE8-174F-A4C7-6554ADE9E27F}"/>
              </a:ext>
            </a:extLst>
          </p:cNvPr>
          <p:cNvSpPr/>
          <p:nvPr>
            <p:custDataLst>
              <p:tags r:id="rId2"/>
            </p:custDataLst>
          </p:nvPr>
        </p:nvSpPr>
        <p:spPr>
          <a:xfrm>
            <a:off x="5452217" y="3349951"/>
            <a:ext cx="1264777" cy="8962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3599" dirty="0"/>
          </a:p>
        </p:txBody>
      </p:sp>
      <p:sp>
        <p:nvSpPr>
          <p:cNvPr id="41" name="Textplatzhalter 40"/>
          <p:cNvSpPr>
            <a:spLocks noGrp="1"/>
          </p:cNvSpPr>
          <p:nvPr>
            <p:ph type="body" sz="quarter" idx="10" hasCustomPrompt="1"/>
          </p:nvPr>
        </p:nvSpPr>
        <p:spPr>
          <a:xfrm>
            <a:off x="735413" y="1247857"/>
            <a:ext cx="4625975" cy="419100"/>
          </a:xfrm>
        </p:spPr>
        <p:txBody>
          <a:bodyPr/>
          <a:lstStyle>
            <a:lvl1pPr>
              <a:defRPr b="1">
                <a:solidFill>
                  <a:schemeClr val="accent1"/>
                </a:solidFill>
              </a:defRPr>
            </a:lvl1pPr>
          </a:lstStyle>
          <a:p>
            <a:pPr lvl="0"/>
            <a:r>
              <a:rPr lang="de-DE" dirty="0" err="1"/>
              <a:t>STRENGTH</a:t>
            </a:r>
            <a:r>
              <a:rPr lang="de-DE" dirty="0"/>
              <a:t> / STÄRKEN</a:t>
            </a:r>
          </a:p>
        </p:txBody>
      </p:sp>
      <p:sp>
        <p:nvSpPr>
          <p:cNvPr id="42" name="Textplatzhalter 40"/>
          <p:cNvSpPr>
            <a:spLocks noGrp="1"/>
          </p:cNvSpPr>
          <p:nvPr>
            <p:ph type="body" sz="quarter" idx="11" hasCustomPrompt="1"/>
          </p:nvPr>
        </p:nvSpPr>
        <p:spPr>
          <a:xfrm>
            <a:off x="6782957" y="1247857"/>
            <a:ext cx="4625975" cy="419100"/>
          </a:xfrm>
        </p:spPr>
        <p:txBody>
          <a:bodyPr/>
          <a:lstStyle>
            <a:lvl1pPr algn="r">
              <a:defRPr b="1">
                <a:solidFill>
                  <a:schemeClr val="accent4"/>
                </a:solidFill>
              </a:defRPr>
            </a:lvl1pPr>
          </a:lstStyle>
          <a:p>
            <a:pPr lvl="0"/>
            <a:r>
              <a:rPr lang="de-DE" dirty="0" err="1"/>
              <a:t>WEAKNESS</a:t>
            </a:r>
            <a:r>
              <a:rPr lang="de-DE" dirty="0"/>
              <a:t> / SCHWÄCHEN</a:t>
            </a:r>
          </a:p>
        </p:txBody>
      </p:sp>
      <p:sp>
        <p:nvSpPr>
          <p:cNvPr id="43" name="Textplatzhalter 40"/>
          <p:cNvSpPr>
            <a:spLocks noGrp="1"/>
          </p:cNvSpPr>
          <p:nvPr>
            <p:ph type="body" sz="quarter" idx="12" hasCustomPrompt="1"/>
          </p:nvPr>
        </p:nvSpPr>
        <p:spPr>
          <a:xfrm>
            <a:off x="751617" y="3827108"/>
            <a:ext cx="4625975" cy="419100"/>
          </a:xfrm>
        </p:spPr>
        <p:txBody>
          <a:bodyPr/>
          <a:lstStyle>
            <a:lvl1pPr>
              <a:defRPr b="1">
                <a:solidFill>
                  <a:schemeClr val="accent2"/>
                </a:solidFill>
              </a:defRPr>
            </a:lvl1pPr>
          </a:lstStyle>
          <a:p>
            <a:pPr lvl="0"/>
            <a:r>
              <a:rPr lang="de-DE" dirty="0" err="1"/>
              <a:t>OPPORTUNITY</a:t>
            </a:r>
            <a:r>
              <a:rPr lang="de-DE" dirty="0"/>
              <a:t> / CHANCEN</a:t>
            </a:r>
          </a:p>
        </p:txBody>
      </p:sp>
      <p:sp>
        <p:nvSpPr>
          <p:cNvPr id="44" name="Textplatzhalter 40"/>
          <p:cNvSpPr>
            <a:spLocks noGrp="1"/>
          </p:cNvSpPr>
          <p:nvPr>
            <p:ph type="body" sz="quarter" idx="13" hasCustomPrompt="1"/>
          </p:nvPr>
        </p:nvSpPr>
        <p:spPr>
          <a:xfrm>
            <a:off x="6799161" y="3827108"/>
            <a:ext cx="4625975" cy="419100"/>
          </a:xfrm>
        </p:spPr>
        <p:txBody>
          <a:bodyPr/>
          <a:lstStyle>
            <a:lvl1pPr algn="r">
              <a:defRPr b="1"/>
            </a:lvl1pPr>
          </a:lstStyle>
          <a:p>
            <a:pPr lvl="0"/>
            <a:r>
              <a:rPr lang="de-DE" dirty="0" err="1"/>
              <a:t>THREAT</a:t>
            </a:r>
            <a:r>
              <a:rPr lang="de-DE" dirty="0"/>
              <a:t> / RISIKEN</a:t>
            </a:r>
          </a:p>
        </p:txBody>
      </p:sp>
      <p:sp>
        <p:nvSpPr>
          <p:cNvPr id="46" name="Textplatzhalter 45"/>
          <p:cNvSpPr>
            <a:spLocks noGrp="1"/>
          </p:cNvSpPr>
          <p:nvPr>
            <p:ph type="body" sz="quarter" idx="14"/>
          </p:nvPr>
        </p:nvSpPr>
        <p:spPr>
          <a:xfrm>
            <a:off x="735013" y="1698447"/>
            <a:ext cx="5279902" cy="1984554"/>
          </a:xfrm>
        </p:spPr>
        <p:txBody>
          <a:bodyPr/>
          <a:lstStyle>
            <a:lvl1pPr marL="136525" indent="-136525">
              <a:spcBef>
                <a:spcPts val="0"/>
              </a:spcBef>
              <a:spcAft>
                <a:spcPts val="200"/>
              </a:spcAft>
              <a:buClr>
                <a:schemeClr val="accent1"/>
              </a:buClr>
              <a:buFont typeface="Arial" panose="020B0604020202020204" pitchFamily="34" charset="0"/>
              <a:buChar char="•"/>
              <a:defRPr sz="1200"/>
            </a:lvl1pPr>
            <a:lvl2pPr marL="136525" indent="-136525">
              <a:spcBef>
                <a:spcPts val="0"/>
              </a:spcBef>
              <a:spcAft>
                <a:spcPts val="200"/>
              </a:spcAft>
              <a:buClr>
                <a:schemeClr val="accent1"/>
              </a:buClr>
              <a:buFont typeface="Arial" panose="020B0604020202020204" pitchFamily="34" charset="0"/>
              <a:buChar char="•"/>
              <a:defRPr sz="1200"/>
            </a:lvl2pPr>
            <a:lvl3pPr marL="136525" indent="-136525">
              <a:spcBef>
                <a:spcPts val="0"/>
              </a:spcBef>
              <a:spcAft>
                <a:spcPts val="200"/>
              </a:spcAft>
              <a:buClr>
                <a:schemeClr val="accent1"/>
              </a:buClr>
              <a:buFont typeface="Arial" panose="020B0604020202020204" pitchFamily="34" charset="0"/>
              <a:buChar char="•"/>
              <a:defRPr sz="1200"/>
            </a:lvl3pPr>
            <a:lvl4pPr marL="136525" indent="-136525">
              <a:spcBef>
                <a:spcPts val="0"/>
              </a:spcBef>
              <a:spcAft>
                <a:spcPts val="200"/>
              </a:spcAft>
              <a:buClr>
                <a:schemeClr val="accent1"/>
              </a:buClr>
              <a:buFont typeface="Arial" panose="020B0604020202020204" pitchFamily="34" charset="0"/>
              <a:buChar char="•"/>
              <a:defRPr sz="1200"/>
            </a:lvl4pPr>
            <a:lvl5pPr marL="136525" indent="-136525">
              <a:spcBef>
                <a:spcPts val="0"/>
              </a:spcBef>
              <a:spcAft>
                <a:spcPts val="200"/>
              </a:spcAft>
              <a:buClr>
                <a:schemeClr val="accent1"/>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Textplatzhalter 45"/>
          <p:cNvSpPr>
            <a:spLocks noGrp="1"/>
          </p:cNvSpPr>
          <p:nvPr>
            <p:ph type="body" sz="quarter" idx="15"/>
          </p:nvPr>
        </p:nvSpPr>
        <p:spPr>
          <a:xfrm>
            <a:off x="735013" y="4269623"/>
            <a:ext cx="5279902" cy="1984554"/>
          </a:xfrm>
        </p:spPr>
        <p:txBody>
          <a:bodyPr/>
          <a:lstStyle>
            <a:lvl1pPr marL="136525" indent="-136525">
              <a:spcBef>
                <a:spcPts val="0"/>
              </a:spcBef>
              <a:spcAft>
                <a:spcPts val="200"/>
              </a:spcAft>
              <a:buClr>
                <a:schemeClr val="accent2"/>
              </a:buClr>
              <a:buFont typeface="Arial" panose="020B0604020202020204" pitchFamily="34" charset="0"/>
              <a:buChar char="•"/>
              <a:defRPr sz="1200"/>
            </a:lvl1pPr>
            <a:lvl2pPr marL="136525" indent="-136525">
              <a:spcBef>
                <a:spcPts val="0"/>
              </a:spcBef>
              <a:spcAft>
                <a:spcPts val="200"/>
              </a:spcAft>
              <a:buClr>
                <a:schemeClr val="accent2"/>
              </a:buClr>
              <a:buFont typeface="Arial" panose="020B0604020202020204" pitchFamily="34" charset="0"/>
              <a:buChar char="•"/>
              <a:defRPr sz="1200"/>
            </a:lvl2pPr>
            <a:lvl3pPr marL="136525" indent="-136525">
              <a:spcBef>
                <a:spcPts val="0"/>
              </a:spcBef>
              <a:spcAft>
                <a:spcPts val="200"/>
              </a:spcAft>
              <a:buClr>
                <a:schemeClr val="accent2"/>
              </a:buClr>
              <a:buFont typeface="Arial" panose="020B0604020202020204" pitchFamily="34" charset="0"/>
              <a:buChar char="•"/>
              <a:defRPr sz="1200"/>
            </a:lvl3pPr>
            <a:lvl4pPr marL="136525" indent="-136525">
              <a:spcBef>
                <a:spcPts val="0"/>
              </a:spcBef>
              <a:spcAft>
                <a:spcPts val="200"/>
              </a:spcAft>
              <a:buClr>
                <a:schemeClr val="accent2"/>
              </a:buClr>
              <a:buFont typeface="Arial" panose="020B0604020202020204" pitchFamily="34" charset="0"/>
              <a:buChar char="•"/>
              <a:defRPr sz="1200"/>
            </a:lvl4pPr>
            <a:lvl5pPr marL="136525" indent="-136525">
              <a:spcBef>
                <a:spcPts val="0"/>
              </a:spcBef>
              <a:spcAft>
                <a:spcPts val="200"/>
              </a:spcAft>
              <a:buClr>
                <a:schemeClr val="accent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8" name="Textplatzhalter 45"/>
          <p:cNvSpPr>
            <a:spLocks noGrp="1"/>
          </p:cNvSpPr>
          <p:nvPr>
            <p:ph type="body" sz="quarter" idx="16"/>
          </p:nvPr>
        </p:nvSpPr>
        <p:spPr>
          <a:xfrm>
            <a:off x="6170039" y="1698447"/>
            <a:ext cx="5279902" cy="1984554"/>
          </a:xfrm>
        </p:spPr>
        <p:txBody>
          <a:bodyPr/>
          <a:lstStyle>
            <a:lvl1pPr marL="136525" indent="-136525" algn="l">
              <a:spcBef>
                <a:spcPts val="0"/>
              </a:spcBef>
              <a:spcAft>
                <a:spcPts val="200"/>
              </a:spcAft>
              <a:buClr>
                <a:schemeClr val="accent4"/>
              </a:buClr>
              <a:buFont typeface="Arial" panose="020B0604020202020204" pitchFamily="34" charset="0"/>
              <a:buChar char="•"/>
              <a:defRPr sz="1200"/>
            </a:lvl1pPr>
            <a:lvl2pPr marL="136525" indent="-136525" algn="l">
              <a:spcBef>
                <a:spcPts val="0"/>
              </a:spcBef>
              <a:spcAft>
                <a:spcPts val="200"/>
              </a:spcAft>
              <a:buClr>
                <a:schemeClr val="accent4"/>
              </a:buClr>
              <a:buFont typeface="Arial" panose="020B0604020202020204" pitchFamily="34" charset="0"/>
              <a:buChar char="•"/>
              <a:defRPr sz="1200"/>
            </a:lvl2pPr>
            <a:lvl3pPr marL="136525" indent="-136525" algn="l">
              <a:spcBef>
                <a:spcPts val="0"/>
              </a:spcBef>
              <a:spcAft>
                <a:spcPts val="200"/>
              </a:spcAft>
              <a:buClr>
                <a:schemeClr val="accent4"/>
              </a:buClr>
              <a:buFont typeface="Arial" panose="020B0604020202020204" pitchFamily="34" charset="0"/>
              <a:buChar char="•"/>
              <a:defRPr sz="1200"/>
            </a:lvl3pPr>
            <a:lvl4pPr marL="136525" indent="-136525" algn="l">
              <a:spcBef>
                <a:spcPts val="0"/>
              </a:spcBef>
              <a:spcAft>
                <a:spcPts val="200"/>
              </a:spcAft>
              <a:buClr>
                <a:schemeClr val="accent4"/>
              </a:buClr>
              <a:buFont typeface="Arial" panose="020B0604020202020204" pitchFamily="34" charset="0"/>
              <a:buChar char="•"/>
              <a:defRPr sz="1200"/>
            </a:lvl4pPr>
            <a:lvl5pPr marL="136525" indent="-136525" algn="l">
              <a:spcBef>
                <a:spcPts val="0"/>
              </a:spcBef>
              <a:spcAft>
                <a:spcPts val="200"/>
              </a:spcAft>
              <a:buClr>
                <a:schemeClr val="accent4"/>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9" name="Textplatzhalter 45"/>
          <p:cNvSpPr>
            <a:spLocks noGrp="1"/>
          </p:cNvSpPr>
          <p:nvPr>
            <p:ph type="body" sz="quarter" idx="17"/>
          </p:nvPr>
        </p:nvSpPr>
        <p:spPr>
          <a:xfrm>
            <a:off x="6170039" y="4269623"/>
            <a:ext cx="5279902" cy="1984554"/>
          </a:xfrm>
        </p:spPr>
        <p:txBody>
          <a:bodyPr/>
          <a:lstStyle>
            <a:lvl1pPr marL="136525" indent="-136525" algn="l">
              <a:spcBef>
                <a:spcPts val="0"/>
              </a:spcBef>
              <a:spcAft>
                <a:spcPts val="200"/>
              </a:spcAft>
              <a:buClr>
                <a:schemeClr val="tx2"/>
              </a:buClr>
              <a:buFont typeface="Arial" panose="020B0604020202020204" pitchFamily="34" charset="0"/>
              <a:buChar char="•"/>
              <a:defRPr sz="1200"/>
            </a:lvl1pPr>
            <a:lvl2pPr marL="136525" indent="-136525" algn="l">
              <a:spcBef>
                <a:spcPts val="0"/>
              </a:spcBef>
              <a:spcAft>
                <a:spcPts val="200"/>
              </a:spcAft>
              <a:buClr>
                <a:schemeClr val="tx2"/>
              </a:buClr>
              <a:buFont typeface="Arial" panose="020B0604020202020204" pitchFamily="34" charset="0"/>
              <a:buChar char="•"/>
              <a:defRPr sz="1200"/>
            </a:lvl2pPr>
            <a:lvl3pPr marL="136525" indent="-136525" algn="l">
              <a:spcBef>
                <a:spcPts val="0"/>
              </a:spcBef>
              <a:spcAft>
                <a:spcPts val="200"/>
              </a:spcAft>
              <a:buClr>
                <a:schemeClr val="tx2"/>
              </a:buClr>
              <a:buFont typeface="Arial" panose="020B0604020202020204" pitchFamily="34" charset="0"/>
              <a:buChar char="•"/>
              <a:defRPr sz="1200"/>
            </a:lvl3pPr>
            <a:lvl4pPr marL="136525" indent="-136525" algn="l">
              <a:spcBef>
                <a:spcPts val="0"/>
              </a:spcBef>
              <a:spcAft>
                <a:spcPts val="200"/>
              </a:spcAft>
              <a:buClr>
                <a:schemeClr val="tx2"/>
              </a:buClr>
              <a:buFont typeface="Arial" panose="020B0604020202020204" pitchFamily="34" charset="0"/>
              <a:buChar char="•"/>
              <a:defRPr sz="1200"/>
            </a:lvl4pPr>
            <a:lvl5pPr marL="136525" indent="-136525" algn="l">
              <a:spcBef>
                <a:spcPts val="0"/>
              </a:spcBef>
              <a:spcAft>
                <a:spcPts val="200"/>
              </a:spcAft>
              <a:buClr>
                <a:schemeClr val="tx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Rechteck 49"/>
          <p:cNvSpPr/>
          <p:nvPr/>
        </p:nvSpPr>
        <p:spPr>
          <a:xfrm rot="16200000">
            <a:off x="-263190" y="2271982"/>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INTERN</a:t>
            </a:r>
          </a:p>
        </p:txBody>
      </p:sp>
      <p:sp>
        <p:nvSpPr>
          <p:cNvPr id="51" name="Rechteck 50"/>
          <p:cNvSpPr/>
          <p:nvPr/>
        </p:nvSpPr>
        <p:spPr>
          <a:xfrm rot="16200000">
            <a:off x="-263190" y="4736063"/>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EXTERN</a:t>
            </a:r>
          </a:p>
        </p:txBody>
      </p:sp>
    </p:spTree>
    <p:extLst>
      <p:ext uri="{BB962C8B-B14F-4D97-AF65-F5344CB8AC3E}">
        <p14:creationId xmlns:p14="http://schemas.microsoft.com/office/powerpoint/2010/main" val="4027216385"/>
      </p:ext>
    </p:extLst>
  </p:cSld>
  <p:clrMapOvr>
    <a:masterClrMapping/>
  </p:clrMapOvr>
  <p:transition spd="med">
    <p:fade/>
  </p:transition>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5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71083011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1_Bild-Analys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125051"/>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6478335" y="2085046"/>
            <a:ext cx="4895850" cy="2828925"/>
          </a:xfrm>
        </p:spPr>
        <p:txBody>
          <a:bodyPr/>
          <a:lstStyle/>
          <a:p>
            <a:r>
              <a:rPr lang="de-DE" smtClean="0"/>
              <a:t>Bild durch Klicken auf Symbol hinzufügen</a:t>
            </a:r>
            <a:endParaRPr lang="de-DE"/>
          </a:p>
        </p:txBody>
      </p:sp>
      <p:sp>
        <p:nvSpPr>
          <p:cNvPr id="6" name="Textplatzhalter 5"/>
          <p:cNvSpPr>
            <a:spLocks noGrp="1"/>
          </p:cNvSpPr>
          <p:nvPr>
            <p:ph type="body" sz="quarter" idx="13"/>
          </p:nvPr>
        </p:nvSpPr>
        <p:spPr>
          <a:xfrm>
            <a:off x="6478587" y="4990886"/>
            <a:ext cx="4895597" cy="230270"/>
          </a:xfrm>
        </p:spPr>
        <p:txBody>
          <a:bodyPr anchor="t"/>
          <a:lstStyle>
            <a:lvl1pPr>
              <a:defRPr sz="800"/>
            </a:lvl1pPr>
            <a:lvl2pPr>
              <a:defRPr sz="800"/>
            </a:lvl2pPr>
            <a:lvl3pPr>
              <a:defRPr sz="800"/>
            </a:lvl3pPr>
            <a:lvl4pPr>
              <a:defRPr sz="800"/>
            </a:lvl4pPr>
            <a:lvl5pPr>
              <a:defRPr sz="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4"/>
          </p:nvPr>
        </p:nvSpPr>
        <p:spPr>
          <a:xfrm>
            <a:off x="690563" y="2084388"/>
            <a:ext cx="5137150" cy="4281487"/>
          </a:xfrm>
        </p:spPr>
        <p:txBody>
          <a:bodyPr/>
          <a:lstStyle>
            <a:lvl1pPr marL="285750" indent="-285750">
              <a:buClr>
                <a:schemeClr val="accent1"/>
              </a:buClr>
              <a:buFont typeface="Arial" panose="020B0604020202020204" pitchFamily="34" charset="0"/>
              <a:buChar char="•"/>
              <a:defRPr sz="1400"/>
            </a:lvl1pPr>
            <a:lvl2pPr marL="285750" indent="-285750">
              <a:buClr>
                <a:schemeClr val="accent1"/>
              </a:buClr>
              <a:buFont typeface="Arial" panose="020B0604020202020204" pitchFamily="34" charset="0"/>
              <a:buChar char="•"/>
              <a:defRPr sz="1400"/>
            </a:lvl2pPr>
            <a:lvl3pPr marL="285750" indent="-285750">
              <a:buClr>
                <a:schemeClr val="accent1"/>
              </a:buClr>
              <a:buFont typeface="Arial" panose="020B0604020202020204" pitchFamily="34" charset="0"/>
              <a:buChar char="•"/>
              <a:defRPr sz="1400"/>
            </a:lvl3pPr>
            <a:lvl4pPr marL="285750" indent="-285750">
              <a:buClr>
                <a:schemeClr val="accent1"/>
              </a:buClr>
              <a:buFont typeface="Arial" panose="020B0604020202020204" pitchFamily="34" charset="0"/>
              <a:buChar char="•"/>
              <a:defRPr sz="1400"/>
            </a:lvl4pPr>
            <a:lvl5pPr marL="171450" indent="-171450">
              <a:buClr>
                <a:schemeClr val="accent1"/>
              </a:buClr>
              <a:buFont typeface="Arial" panose="020B0604020202020204" pitchFamily="34" charset="0"/>
              <a:buChar cha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9277374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1_Eisberg">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5" name="Group 3">
            <a:extLst>
              <a:ext uri="{FF2B5EF4-FFF2-40B4-BE49-F238E27FC236}">
                <a16:creationId xmlns:a16="http://schemas.microsoft.com/office/drawing/2014/main" id="{C6DF016A-1774-DF4E-8915-8CC56C991F0E}"/>
              </a:ext>
            </a:extLst>
          </p:cNvPr>
          <p:cNvGrpSpPr/>
          <p:nvPr>
            <p:custDataLst>
              <p:tags r:id="rId2"/>
            </p:custDataLst>
          </p:nvPr>
        </p:nvGrpSpPr>
        <p:grpSpPr>
          <a:xfrm>
            <a:off x="4666036" y="1348056"/>
            <a:ext cx="2859930" cy="5060049"/>
            <a:chOff x="1314450" y="1527174"/>
            <a:chExt cx="3514725" cy="5061367"/>
          </a:xfrm>
        </p:grpSpPr>
        <p:sp>
          <p:nvSpPr>
            <p:cNvPr id="6" name="Freeform 5">
              <a:extLst>
                <a:ext uri="{FF2B5EF4-FFF2-40B4-BE49-F238E27FC236}">
                  <a16:creationId xmlns:a16="http://schemas.microsoft.com/office/drawing/2014/main" id="{CF591227-295D-9C44-97C9-CD688DB54002}"/>
                </a:ext>
              </a:extLst>
            </p:cNvPr>
            <p:cNvSpPr>
              <a:spLocks/>
            </p:cNvSpPr>
            <p:nvPr/>
          </p:nvSpPr>
          <p:spPr bwMode="auto">
            <a:xfrm>
              <a:off x="1314450" y="1527174"/>
              <a:ext cx="3514725" cy="1751603"/>
            </a:xfrm>
            <a:custGeom>
              <a:avLst/>
              <a:gdLst>
                <a:gd name="T0" fmla="*/ 90 w 1401"/>
                <a:gd name="T1" fmla="*/ 824 h 824"/>
                <a:gd name="T2" fmla="*/ 305 w 1401"/>
                <a:gd name="T3" fmla="*/ 412 h 824"/>
                <a:gd name="T4" fmla="*/ 539 w 1401"/>
                <a:gd name="T5" fmla="*/ 324 h 824"/>
                <a:gd name="T6" fmla="*/ 715 w 1401"/>
                <a:gd name="T7" fmla="*/ 87 h 824"/>
                <a:gd name="T8" fmla="*/ 760 w 1401"/>
                <a:gd name="T9" fmla="*/ 455 h 824"/>
                <a:gd name="T10" fmla="*/ 528 w 1401"/>
                <a:gd name="T11" fmla="*/ 707 h 824"/>
                <a:gd name="T12" fmla="*/ 830 w 1401"/>
                <a:gd name="T13" fmla="*/ 560 h 824"/>
                <a:gd name="T14" fmla="*/ 1071 w 1401"/>
                <a:gd name="T15" fmla="*/ 824 h 824"/>
                <a:gd name="T16" fmla="*/ 1401 w 1401"/>
                <a:gd name="T17" fmla="*/ 824 h 824"/>
                <a:gd name="T18" fmla="*/ 1228 w 1401"/>
                <a:gd name="T19" fmla="*/ 513 h 824"/>
                <a:gd name="T20" fmla="*/ 1039 w 1401"/>
                <a:gd name="T21" fmla="*/ 459 h 824"/>
                <a:gd name="T22" fmla="*/ 709 w 1401"/>
                <a:gd name="T23" fmla="*/ 0 h 824"/>
                <a:gd name="T24" fmla="*/ 519 w 1401"/>
                <a:gd name="T25" fmla="*/ 280 h 824"/>
                <a:gd name="T26" fmla="*/ 290 w 1401"/>
                <a:gd name="T27" fmla="*/ 357 h 824"/>
                <a:gd name="T28" fmla="*/ 0 w 1401"/>
                <a:gd name="T29" fmla="*/ 824 h 824"/>
                <a:gd name="T30" fmla="*/ 90 w 1401"/>
                <a:gd name="T3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1" h="824">
                  <a:moveTo>
                    <a:pt x="90" y="824"/>
                  </a:moveTo>
                  <a:lnTo>
                    <a:pt x="305" y="412"/>
                  </a:lnTo>
                  <a:lnTo>
                    <a:pt x="539" y="324"/>
                  </a:lnTo>
                  <a:lnTo>
                    <a:pt x="715" y="87"/>
                  </a:lnTo>
                  <a:lnTo>
                    <a:pt x="760" y="455"/>
                  </a:lnTo>
                  <a:lnTo>
                    <a:pt x="528" y="707"/>
                  </a:lnTo>
                  <a:lnTo>
                    <a:pt x="830" y="560"/>
                  </a:lnTo>
                  <a:lnTo>
                    <a:pt x="1071" y="824"/>
                  </a:lnTo>
                  <a:lnTo>
                    <a:pt x="1401" y="824"/>
                  </a:lnTo>
                  <a:lnTo>
                    <a:pt x="1228" y="513"/>
                  </a:lnTo>
                  <a:lnTo>
                    <a:pt x="1039" y="459"/>
                  </a:lnTo>
                  <a:lnTo>
                    <a:pt x="709" y="0"/>
                  </a:lnTo>
                  <a:lnTo>
                    <a:pt x="519" y="280"/>
                  </a:lnTo>
                  <a:lnTo>
                    <a:pt x="290" y="357"/>
                  </a:lnTo>
                  <a:lnTo>
                    <a:pt x="0" y="824"/>
                  </a:lnTo>
                  <a:lnTo>
                    <a:pt x="90" y="8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de-DE" sz="3599" dirty="0"/>
            </a:p>
          </p:txBody>
        </p:sp>
        <p:sp>
          <p:nvSpPr>
            <p:cNvPr id="7" name="Freeform 6">
              <a:extLst>
                <a:ext uri="{FF2B5EF4-FFF2-40B4-BE49-F238E27FC236}">
                  <a16:creationId xmlns:a16="http://schemas.microsoft.com/office/drawing/2014/main" id="{F5A178C4-A06E-2347-BF05-F14CC9890D3F}"/>
                </a:ext>
              </a:extLst>
            </p:cNvPr>
            <p:cNvSpPr>
              <a:spLocks/>
            </p:cNvSpPr>
            <p:nvPr/>
          </p:nvSpPr>
          <p:spPr bwMode="auto">
            <a:xfrm>
              <a:off x="1314450" y="3382938"/>
              <a:ext cx="3514725" cy="671731"/>
            </a:xfrm>
            <a:custGeom>
              <a:avLst/>
              <a:gdLst>
                <a:gd name="T0" fmla="*/ 1401 w 1401"/>
                <a:gd name="T1" fmla="*/ 0 h 316"/>
                <a:gd name="T2" fmla="*/ 0 w 1401"/>
                <a:gd name="T3" fmla="*/ 0 h 316"/>
                <a:gd name="T4" fmla="*/ 170 w 1401"/>
                <a:gd name="T5" fmla="*/ 316 h 316"/>
                <a:gd name="T6" fmla="*/ 1295 w 1401"/>
                <a:gd name="T7" fmla="*/ 316 h 316"/>
                <a:gd name="T8" fmla="*/ 1401 w 1401"/>
                <a:gd name="T9" fmla="*/ 0 h 316"/>
              </a:gdLst>
              <a:ahLst/>
              <a:cxnLst>
                <a:cxn ang="0">
                  <a:pos x="T0" y="T1"/>
                </a:cxn>
                <a:cxn ang="0">
                  <a:pos x="T2" y="T3"/>
                </a:cxn>
                <a:cxn ang="0">
                  <a:pos x="T4" y="T5"/>
                </a:cxn>
                <a:cxn ang="0">
                  <a:pos x="T6" y="T7"/>
                </a:cxn>
                <a:cxn ang="0">
                  <a:pos x="T8" y="T9"/>
                </a:cxn>
              </a:cxnLst>
              <a:rect l="0" t="0" r="r" b="b"/>
              <a:pathLst>
                <a:path w="1401" h="316">
                  <a:moveTo>
                    <a:pt x="1401" y="0"/>
                  </a:moveTo>
                  <a:lnTo>
                    <a:pt x="0" y="0"/>
                  </a:lnTo>
                  <a:lnTo>
                    <a:pt x="170" y="316"/>
                  </a:lnTo>
                  <a:lnTo>
                    <a:pt x="1295" y="316"/>
                  </a:lnTo>
                  <a:lnTo>
                    <a:pt x="1401"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8" name="Freeform 7">
              <a:extLst>
                <a:ext uri="{FF2B5EF4-FFF2-40B4-BE49-F238E27FC236}">
                  <a16:creationId xmlns:a16="http://schemas.microsoft.com/office/drawing/2014/main" id="{552F1DBA-01BA-0F4D-8766-27FE952C898A}"/>
                </a:ext>
              </a:extLst>
            </p:cNvPr>
            <p:cNvSpPr>
              <a:spLocks/>
            </p:cNvSpPr>
            <p:nvPr/>
          </p:nvSpPr>
          <p:spPr bwMode="auto">
            <a:xfrm>
              <a:off x="1740933" y="4054669"/>
              <a:ext cx="2822317" cy="654725"/>
            </a:xfrm>
            <a:custGeom>
              <a:avLst/>
              <a:gdLst>
                <a:gd name="T0" fmla="*/ 0 w 1125"/>
                <a:gd name="T1" fmla="*/ 0 h 308"/>
                <a:gd name="T2" fmla="*/ 79 w 1125"/>
                <a:gd name="T3" fmla="*/ 308 h 308"/>
                <a:gd name="T4" fmla="*/ 944 w 1125"/>
                <a:gd name="T5" fmla="*/ 308 h 308"/>
                <a:gd name="T6" fmla="*/ 1041 w 1125"/>
                <a:gd name="T7" fmla="*/ 250 h 308"/>
                <a:gd name="T8" fmla="*/ 1125 w 1125"/>
                <a:gd name="T9" fmla="*/ 0 h 308"/>
                <a:gd name="T10" fmla="*/ 0 w 1125"/>
                <a:gd name="T11" fmla="*/ 0 h 308"/>
              </a:gdLst>
              <a:ahLst/>
              <a:cxnLst>
                <a:cxn ang="0">
                  <a:pos x="T0" y="T1"/>
                </a:cxn>
                <a:cxn ang="0">
                  <a:pos x="T2" y="T3"/>
                </a:cxn>
                <a:cxn ang="0">
                  <a:pos x="T4" y="T5"/>
                </a:cxn>
                <a:cxn ang="0">
                  <a:pos x="T6" y="T7"/>
                </a:cxn>
                <a:cxn ang="0">
                  <a:pos x="T8" y="T9"/>
                </a:cxn>
                <a:cxn ang="0">
                  <a:pos x="T10" y="T11"/>
                </a:cxn>
              </a:cxnLst>
              <a:rect l="0" t="0" r="r" b="b"/>
              <a:pathLst>
                <a:path w="1125" h="308">
                  <a:moveTo>
                    <a:pt x="0" y="0"/>
                  </a:moveTo>
                  <a:lnTo>
                    <a:pt x="79" y="308"/>
                  </a:lnTo>
                  <a:lnTo>
                    <a:pt x="944" y="308"/>
                  </a:lnTo>
                  <a:lnTo>
                    <a:pt x="1041" y="250"/>
                  </a:lnTo>
                  <a:lnTo>
                    <a:pt x="1125" y="0"/>
                  </a:lnTo>
                  <a:lnTo>
                    <a:pt x="0" y="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9" name="Freeform 8">
              <a:extLst>
                <a:ext uri="{FF2B5EF4-FFF2-40B4-BE49-F238E27FC236}">
                  <a16:creationId xmlns:a16="http://schemas.microsoft.com/office/drawing/2014/main" id="{FC3790C1-C3A0-7F48-BD70-57F1B40A78B1}"/>
                </a:ext>
              </a:extLst>
            </p:cNvPr>
            <p:cNvSpPr>
              <a:spLocks/>
            </p:cNvSpPr>
            <p:nvPr/>
          </p:nvSpPr>
          <p:spPr bwMode="auto">
            <a:xfrm>
              <a:off x="1939124" y="4709394"/>
              <a:ext cx="2170048" cy="707869"/>
            </a:xfrm>
            <a:custGeom>
              <a:avLst/>
              <a:gdLst>
                <a:gd name="T0" fmla="*/ 0 w 865"/>
                <a:gd name="T1" fmla="*/ 0 h 333"/>
                <a:gd name="T2" fmla="*/ 68 w 865"/>
                <a:gd name="T3" fmla="*/ 258 h 333"/>
                <a:gd name="T4" fmla="*/ 158 w 865"/>
                <a:gd name="T5" fmla="*/ 218 h 333"/>
                <a:gd name="T6" fmla="*/ 205 w 865"/>
                <a:gd name="T7" fmla="*/ 333 h 333"/>
                <a:gd name="T8" fmla="*/ 769 w 865"/>
                <a:gd name="T9" fmla="*/ 333 h 333"/>
                <a:gd name="T10" fmla="*/ 860 w 865"/>
                <a:gd name="T11" fmla="*/ 2 h 333"/>
                <a:gd name="T12" fmla="*/ 865 w 865"/>
                <a:gd name="T13" fmla="*/ 0 h 333"/>
                <a:gd name="T14" fmla="*/ 0 w 865"/>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33">
                  <a:moveTo>
                    <a:pt x="0" y="0"/>
                  </a:moveTo>
                  <a:lnTo>
                    <a:pt x="68" y="258"/>
                  </a:lnTo>
                  <a:lnTo>
                    <a:pt x="158" y="218"/>
                  </a:lnTo>
                  <a:lnTo>
                    <a:pt x="205" y="333"/>
                  </a:lnTo>
                  <a:lnTo>
                    <a:pt x="769" y="333"/>
                  </a:lnTo>
                  <a:lnTo>
                    <a:pt x="860" y="2"/>
                  </a:lnTo>
                  <a:lnTo>
                    <a:pt x="865" y="0"/>
                  </a:lnTo>
                  <a:lnTo>
                    <a:pt x="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10" name="Freeform 9">
              <a:extLst>
                <a:ext uri="{FF2B5EF4-FFF2-40B4-BE49-F238E27FC236}">
                  <a16:creationId xmlns:a16="http://schemas.microsoft.com/office/drawing/2014/main" id="{C30EE85B-78D0-5F45-97E3-E772C89B4602}"/>
                </a:ext>
              </a:extLst>
            </p:cNvPr>
            <p:cNvSpPr>
              <a:spLocks/>
            </p:cNvSpPr>
            <p:nvPr/>
          </p:nvSpPr>
          <p:spPr bwMode="auto">
            <a:xfrm>
              <a:off x="2453411" y="5413011"/>
              <a:ext cx="1414921" cy="1175530"/>
            </a:xfrm>
            <a:custGeom>
              <a:avLst/>
              <a:gdLst>
                <a:gd name="T0" fmla="*/ 0 w 564"/>
                <a:gd name="T1" fmla="*/ 0 h 553"/>
                <a:gd name="T2" fmla="*/ 225 w 564"/>
                <a:gd name="T3" fmla="*/ 553 h 553"/>
                <a:gd name="T4" fmla="*/ 346 w 564"/>
                <a:gd name="T5" fmla="*/ 213 h 553"/>
                <a:gd name="T6" fmla="*/ 478 w 564"/>
                <a:gd name="T7" fmla="*/ 318 h 553"/>
                <a:gd name="T8" fmla="*/ 564 w 564"/>
                <a:gd name="T9" fmla="*/ 0 h 553"/>
                <a:gd name="T10" fmla="*/ 0 w 564"/>
                <a:gd name="T11" fmla="*/ 0 h 553"/>
              </a:gdLst>
              <a:ahLst/>
              <a:cxnLst>
                <a:cxn ang="0">
                  <a:pos x="T0" y="T1"/>
                </a:cxn>
                <a:cxn ang="0">
                  <a:pos x="T2" y="T3"/>
                </a:cxn>
                <a:cxn ang="0">
                  <a:pos x="T4" y="T5"/>
                </a:cxn>
                <a:cxn ang="0">
                  <a:pos x="T6" y="T7"/>
                </a:cxn>
                <a:cxn ang="0">
                  <a:pos x="T8" y="T9"/>
                </a:cxn>
                <a:cxn ang="0">
                  <a:pos x="T10" y="T11"/>
                </a:cxn>
              </a:cxnLst>
              <a:rect l="0" t="0" r="r" b="b"/>
              <a:pathLst>
                <a:path w="564" h="553">
                  <a:moveTo>
                    <a:pt x="0" y="0"/>
                  </a:moveTo>
                  <a:lnTo>
                    <a:pt x="225" y="553"/>
                  </a:lnTo>
                  <a:lnTo>
                    <a:pt x="346" y="213"/>
                  </a:lnTo>
                  <a:lnTo>
                    <a:pt x="478" y="318"/>
                  </a:lnTo>
                  <a:lnTo>
                    <a:pt x="564" y="0"/>
                  </a:lnTo>
                  <a:lnTo>
                    <a:pt x="0" y="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de-DE" sz="3599" dirty="0"/>
            </a:p>
          </p:txBody>
        </p:sp>
      </p:grpSp>
      <p:cxnSp>
        <p:nvCxnSpPr>
          <p:cNvPr id="11" name="Straight Arrow Connector 9">
            <a:extLst>
              <a:ext uri="{FF2B5EF4-FFF2-40B4-BE49-F238E27FC236}">
                <a16:creationId xmlns:a16="http://schemas.microsoft.com/office/drawing/2014/main" id="{5DE08864-EB11-3B49-BEAE-89780681AB0A}"/>
              </a:ext>
            </a:extLst>
          </p:cNvPr>
          <p:cNvCxnSpPr>
            <a:cxnSpLocks/>
          </p:cNvCxnSpPr>
          <p:nvPr/>
        </p:nvCxnSpPr>
        <p:spPr>
          <a:xfrm>
            <a:off x="7298474" y="3885388"/>
            <a:ext cx="3953499" cy="0"/>
          </a:xfrm>
          <a:prstGeom prst="straightConnector1">
            <a:avLst/>
          </a:prstGeom>
          <a:ln w="38100" cap="rnd">
            <a:solidFill>
              <a:schemeClr val="accent2"/>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21ACF08E-04C0-6147-8F0F-DDD86ABBC9D1}"/>
              </a:ext>
            </a:extLst>
          </p:cNvPr>
          <p:cNvCxnSpPr>
            <a:cxnSpLocks/>
          </p:cNvCxnSpPr>
          <p:nvPr/>
        </p:nvCxnSpPr>
        <p:spPr>
          <a:xfrm>
            <a:off x="6737120" y="5241478"/>
            <a:ext cx="3954780" cy="0"/>
          </a:xfrm>
          <a:prstGeom prst="straightConnector1">
            <a:avLst/>
          </a:prstGeom>
          <a:ln w="38100" cap="rnd">
            <a:solidFill>
              <a:schemeClr val="accent4"/>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1">
            <a:extLst>
              <a:ext uri="{FF2B5EF4-FFF2-40B4-BE49-F238E27FC236}">
                <a16:creationId xmlns:a16="http://schemas.microsoft.com/office/drawing/2014/main" id="{3732FEAC-B13C-5C49-86B4-D6996F58C910}"/>
              </a:ext>
            </a:extLst>
          </p:cNvPr>
          <p:cNvCxnSpPr>
            <a:cxnSpLocks/>
          </p:cNvCxnSpPr>
          <p:nvPr/>
        </p:nvCxnSpPr>
        <p:spPr>
          <a:xfrm>
            <a:off x="732151" y="3209299"/>
            <a:ext cx="3931920" cy="0"/>
          </a:xfrm>
          <a:prstGeom prst="straightConnector1">
            <a:avLst/>
          </a:prstGeom>
          <a:ln w="38100" cap="rnd">
            <a:solidFill>
              <a:schemeClr val="accent1"/>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2">
            <a:extLst>
              <a:ext uri="{FF2B5EF4-FFF2-40B4-BE49-F238E27FC236}">
                <a16:creationId xmlns:a16="http://schemas.microsoft.com/office/drawing/2014/main" id="{0615402F-6209-5A4A-BB54-26FD422E794D}"/>
              </a:ext>
            </a:extLst>
          </p:cNvPr>
          <p:cNvCxnSpPr>
            <a:cxnSpLocks/>
          </p:cNvCxnSpPr>
          <p:nvPr/>
        </p:nvCxnSpPr>
        <p:spPr>
          <a:xfrm>
            <a:off x="1217122" y="4526503"/>
            <a:ext cx="3954780" cy="0"/>
          </a:xfrm>
          <a:prstGeom prst="straightConnector1">
            <a:avLst/>
          </a:prstGeom>
          <a:ln w="38100" cap="rnd">
            <a:solidFill>
              <a:schemeClr val="accent3"/>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p:nvPr>
        </p:nvSpPr>
        <p:spPr>
          <a:xfrm>
            <a:off x="691200" y="2792655"/>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11"/>
          </p:nvPr>
        </p:nvSpPr>
        <p:spPr>
          <a:xfrm>
            <a:off x="8608786" y="347433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12"/>
          </p:nvPr>
        </p:nvSpPr>
        <p:spPr>
          <a:xfrm>
            <a:off x="1215695" y="4111992"/>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2"/>
          <p:cNvSpPr>
            <a:spLocks noGrp="1"/>
          </p:cNvSpPr>
          <p:nvPr>
            <p:ph type="body" sz="quarter" idx="13"/>
          </p:nvPr>
        </p:nvSpPr>
        <p:spPr>
          <a:xfrm>
            <a:off x="8044762" y="483042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8"/>
          <p:cNvSpPr>
            <a:spLocks noGrp="1"/>
          </p:cNvSpPr>
          <p:nvPr>
            <p:ph type="body" sz="quarter" idx="14"/>
          </p:nvPr>
        </p:nvSpPr>
        <p:spPr>
          <a:xfrm>
            <a:off x="7526338" y="5284655"/>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18"/>
          <p:cNvSpPr>
            <a:spLocks noGrp="1"/>
          </p:cNvSpPr>
          <p:nvPr>
            <p:ph type="body" sz="quarter" idx="15"/>
          </p:nvPr>
        </p:nvSpPr>
        <p:spPr>
          <a:xfrm>
            <a:off x="8089673" y="3926827"/>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2" name="Textplatzhalter 18"/>
          <p:cNvSpPr>
            <a:spLocks noGrp="1"/>
          </p:cNvSpPr>
          <p:nvPr>
            <p:ph type="body" sz="quarter" idx="16"/>
          </p:nvPr>
        </p:nvSpPr>
        <p:spPr>
          <a:xfrm>
            <a:off x="682710" y="3262091"/>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3" name="Textplatzhalter 18"/>
          <p:cNvSpPr>
            <a:spLocks noGrp="1"/>
          </p:cNvSpPr>
          <p:nvPr>
            <p:ph type="body" sz="quarter" idx="17"/>
          </p:nvPr>
        </p:nvSpPr>
        <p:spPr>
          <a:xfrm>
            <a:off x="1193626" y="4589308"/>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9469848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1_vier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86246" y="1640846"/>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6" name="Freeform 36">
            <a:extLst>
              <a:ext uri="{FF2B5EF4-FFF2-40B4-BE49-F238E27FC236}">
                <a16:creationId xmlns:a16="http://schemas.microsoft.com/office/drawing/2014/main" id="{24A11C2A-BC64-774E-92A7-AC44E08CE887}"/>
              </a:ext>
            </a:extLst>
          </p:cNvPr>
          <p:cNvSpPr>
            <a:spLocks/>
          </p:cNvSpPr>
          <p:nvPr>
            <p:custDataLst>
              <p:tags r:id="rId3"/>
            </p:custDataLst>
          </p:nvPr>
        </p:nvSpPr>
        <p:spPr bwMode="auto">
          <a:xfrm>
            <a:off x="3294270" y="1640846"/>
            <a:ext cx="3104076" cy="3104076"/>
          </a:xfrm>
          <a:custGeom>
            <a:avLst/>
            <a:gdLst>
              <a:gd name="T0" fmla="*/ 3421763 w 4985"/>
              <a:gd name="T1" fmla="*/ 1711568 h 4985"/>
              <a:gd name="T2" fmla="*/ 3421763 w 4985"/>
              <a:gd name="T3" fmla="*/ 1711568 h 4985"/>
              <a:gd name="T4" fmla="*/ 1710882 w 4985"/>
              <a:gd name="T5" fmla="*/ 3421762 h 4985"/>
              <a:gd name="T6" fmla="*/ 1710882 w 4985"/>
              <a:gd name="T7" fmla="*/ 3421762 h 4985"/>
              <a:gd name="T8" fmla="*/ 0 w 4985"/>
              <a:gd name="T9" fmla="*/ 1711568 h 4985"/>
              <a:gd name="T10" fmla="*/ 0 w 4985"/>
              <a:gd name="T11" fmla="*/ 1711568 h 4985"/>
              <a:gd name="T12" fmla="*/ 1710882 w 4985"/>
              <a:gd name="T13" fmla="*/ 0 h 4985"/>
              <a:gd name="T14" fmla="*/ 1710882 w 4985"/>
              <a:gd name="T15" fmla="*/ 0 h 4985"/>
              <a:gd name="T16" fmla="*/ 3421763 w 4985"/>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5" h="4985">
                <a:moveTo>
                  <a:pt x="4984" y="2493"/>
                </a:moveTo>
                <a:lnTo>
                  <a:pt x="4984" y="2493"/>
                </a:lnTo>
                <a:cubicBezTo>
                  <a:pt x="4984" y="3868"/>
                  <a:pt x="3869" y="4984"/>
                  <a:pt x="2492" y="4984"/>
                </a:cubicBezTo>
                <a:cubicBezTo>
                  <a:pt x="1116" y="4984"/>
                  <a:pt x="0" y="3868"/>
                  <a:pt x="0" y="2493"/>
                </a:cubicBezTo>
                <a:cubicBezTo>
                  <a:pt x="0" y="1116"/>
                  <a:pt x="1116" y="0"/>
                  <a:pt x="2492" y="0"/>
                </a:cubicBezTo>
                <a:cubicBezTo>
                  <a:pt x="3869" y="0"/>
                  <a:pt x="4984" y="1116"/>
                  <a:pt x="4984" y="2493"/>
                </a:cubicBezTo>
              </a:path>
            </a:pathLst>
          </a:custGeom>
          <a:solidFill>
            <a:schemeClr val="accent2">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4"/>
            </p:custDataLst>
          </p:nvPr>
        </p:nvSpPr>
        <p:spPr bwMode="auto">
          <a:xfrm>
            <a:off x="5796536" y="1640846"/>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5"/>
            </p:custDataLst>
          </p:nvPr>
        </p:nvSpPr>
        <p:spPr bwMode="auto">
          <a:xfrm>
            <a:off x="8301681" y="1640846"/>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9" name="Freeform 321">
            <a:extLst>
              <a:ext uri="{FF2B5EF4-FFF2-40B4-BE49-F238E27FC236}">
                <a16:creationId xmlns:a16="http://schemas.microsoft.com/office/drawing/2014/main" id="{B7AC3CE9-CE62-4C4A-8E18-32D1D274CDD8}"/>
              </a:ext>
            </a:extLst>
          </p:cNvPr>
          <p:cNvSpPr>
            <a:spLocks noChangeArrowheads="1"/>
          </p:cNvSpPr>
          <p:nvPr>
            <p:custDataLst>
              <p:tags r:id="rId6"/>
            </p:custDataLst>
          </p:nvPr>
        </p:nvSpPr>
        <p:spPr bwMode="auto">
          <a:xfrm>
            <a:off x="6974979" y="5577005"/>
            <a:ext cx="747132" cy="612538"/>
          </a:xfrm>
          <a:custGeom>
            <a:avLst/>
            <a:gdLst>
              <a:gd name="T0" fmla="*/ 163 w 1201"/>
              <a:gd name="T1" fmla="*/ 927 h 983"/>
              <a:gd name="T2" fmla="*/ 163 w 1201"/>
              <a:gd name="T3" fmla="*/ 218 h 983"/>
              <a:gd name="T4" fmla="*/ 191 w 1201"/>
              <a:gd name="T5" fmla="*/ 817 h 983"/>
              <a:gd name="T6" fmla="*/ 218 w 1201"/>
              <a:gd name="T7" fmla="*/ 54 h 983"/>
              <a:gd name="T8" fmla="*/ 1145 w 1201"/>
              <a:gd name="T9" fmla="*/ 0 h 983"/>
              <a:gd name="T10" fmla="*/ 163 w 1201"/>
              <a:gd name="T11" fmla="*/ 54 h 983"/>
              <a:gd name="T12" fmla="*/ 54 w 1201"/>
              <a:gd name="T13" fmla="*/ 163 h 983"/>
              <a:gd name="T14" fmla="*/ 0 w 1201"/>
              <a:gd name="T15" fmla="*/ 817 h 983"/>
              <a:gd name="T16" fmla="*/ 1145 w 1201"/>
              <a:gd name="T17" fmla="*/ 982 h 983"/>
              <a:gd name="T18" fmla="*/ 1200 w 1201"/>
              <a:gd name="T19" fmla="*/ 54 h 983"/>
              <a:gd name="T20" fmla="*/ 354 w 1201"/>
              <a:gd name="T21" fmla="*/ 218 h 983"/>
              <a:gd name="T22" fmla="*/ 354 w 1201"/>
              <a:gd name="T23" fmla="*/ 163 h 983"/>
              <a:gd name="T24" fmla="*/ 327 w 1201"/>
              <a:gd name="T25" fmla="*/ 191 h 983"/>
              <a:gd name="T26" fmla="*/ 463 w 1201"/>
              <a:gd name="T27" fmla="*/ 218 h 983"/>
              <a:gd name="T28" fmla="*/ 463 w 1201"/>
              <a:gd name="T29" fmla="*/ 163 h 983"/>
              <a:gd name="T30" fmla="*/ 436 w 1201"/>
              <a:gd name="T31" fmla="*/ 191 h 983"/>
              <a:gd name="T32" fmla="*/ 1009 w 1201"/>
              <a:gd name="T33" fmla="*/ 709 h 983"/>
              <a:gd name="T34" fmla="*/ 1036 w 1201"/>
              <a:gd name="T35" fmla="*/ 681 h 983"/>
              <a:gd name="T36" fmla="*/ 354 w 1201"/>
              <a:gd name="T37" fmla="*/ 654 h 983"/>
              <a:gd name="T38" fmla="*/ 354 w 1201"/>
              <a:gd name="T39" fmla="*/ 709 h 983"/>
              <a:gd name="T40" fmla="*/ 600 w 1201"/>
              <a:gd name="T41" fmla="*/ 545 h 983"/>
              <a:gd name="T42" fmla="*/ 354 w 1201"/>
              <a:gd name="T43" fmla="*/ 600 h 983"/>
              <a:gd name="T44" fmla="*/ 654 w 1201"/>
              <a:gd name="T45" fmla="*/ 572 h 983"/>
              <a:gd name="T46" fmla="*/ 627 w 1201"/>
              <a:gd name="T47" fmla="*/ 327 h 983"/>
              <a:gd name="T48" fmla="*/ 327 w 1201"/>
              <a:gd name="T49" fmla="*/ 354 h 983"/>
              <a:gd name="T50" fmla="*/ 354 w 1201"/>
              <a:gd name="T51" fmla="*/ 600 h 983"/>
              <a:gd name="T52" fmla="*/ 790 w 1201"/>
              <a:gd name="T53" fmla="*/ 436 h 983"/>
              <a:gd name="T54" fmla="*/ 790 w 1201"/>
              <a:gd name="T55" fmla="*/ 490 h 983"/>
              <a:gd name="T56" fmla="*/ 1036 w 1201"/>
              <a:gd name="T57" fmla="*/ 463 h 983"/>
              <a:gd name="T58" fmla="*/ 354 w 1201"/>
              <a:gd name="T59" fmla="*/ 817 h 983"/>
              <a:gd name="T60" fmla="*/ 1036 w 1201"/>
              <a:gd name="T61" fmla="*/ 791 h 983"/>
              <a:gd name="T62" fmla="*/ 354 w 1201"/>
              <a:gd name="T63" fmla="*/ 763 h 983"/>
              <a:gd name="T64" fmla="*/ 327 w 1201"/>
              <a:gd name="T65" fmla="*/ 791 h 983"/>
              <a:gd name="T66" fmla="*/ 790 w 1201"/>
              <a:gd name="T67" fmla="*/ 218 h 983"/>
              <a:gd name="T68" fmla="*/ 818 w 1201"/>
              <a:gd name="T69" fmla="*/ 191 h 983"/>
              <a:gd name="T70" fmla="*/ 572 w 1201"/>
              <a:gd name="T71" fmla="*/ 163 h 983"/>
              <a:gd name="T72" fmla="*/ 572 w 1201"/>
              <a:gd name="T73" fmla="*/ 218 h 983"/>
              <a:gd name="T74" fmla="*/ 790 w 1201"/>
              <a:gd name="T75" fmla="*/ 545 h 983"/>
              <a:gd name="T76" fmla="*/ 790 w 1201"/>
              <a:gd name="T77" fmla="*/ 600 h 983"/>
              <a:gd name="T78" fmla="*/ 1036 w 1201"/>
              <a:gd name="T79" fmla="*/ 572 h 983"/>
              <a:gd name="T80" fmla="*/ 899 w 1201"/>
              <a:gd name="T81" fmla="*/ 218 h 983"/>
              <a:gd name="T82" fmla="*/ 927 w 1201"/>
              <a:gd name="T83" fmla="*/ 191 h 983"/>
              <a:gd name="T84" fmla="*/ 872 w 1201"/>
              <a:gd name="T85" fmla="*/ 191 h 983"/>
              <a:gd name="T86" fmla="*/ 1009 w 1201"/>
              <a:gd name="T87" fmla="*/ 218 h 983"/>
              <a:gd name="T88" fmla="*/ 1036 w 1201"/>
              <a:gd name="T89" fmla="*/ 191 h 983"/>
              <a:gd name="T90" fmla="*/ 981 w 1201"/>
              <a:gd name="T91" fmla="*/ 191 h 983"/>
              <a:gd name="T92" fmla="*/ 899 w 1201"/>
              <a:gd name="T93" fmla="*/ 218 h 983"/>
              <a:gd name="T94" fmla="*/ 790 w 1201"/>
              <a:gd name="T95" fmla="*/ 327 h 983"/>
              <a:gd name="T96" fmla="*/ 790 w 1201"/>
              <a:gd name="T97" fmla="*/ 381 h 983"/>
              <a:gd name="T98" fmla="*/ 1036 w 1201"/>
              <a:gd name="T99" fmla="*/ 35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1" h="983">
                <a:moveTo>
                  <a:pt x="1145" y="927"/>
                </a:moveTo>
                <a:lnTo>
                  <a:pt x="163" y="927"/>
                </a:lnTo>
                <a:lnTo>
                  <a:pt x="163" y="927"/>
                </a:lnTo>
                <a:cubicBezTo>
                  <a:pt x="103" y="927"/>
                  <a:pt x="54" y="878"/>
                  <a:pt x="54" y="817"/>
                </a:cubicBezTo>
                <a:lnTo>
                  <a:pt x="54" y="218"/>
                </a:lnTo>
                <a:lnTo>
                  <a:pt x="163" y="218"/>
                </a:lnTo>
                <a:lnTo>
                  <a:pt x="163" y="791"/>
                </a:lnTo>
                <a:lnTo>
                  <a:pt x="163" y="791"/>
                </a:lnTo>
                <a:cubicBezTo>
                  <a:pt x="163" y="805"/>
                  <a:pt x="175" y="817"/>
                  <a:pt x="191" y="817"/>
                </a:cubicBezTo>
                <a:lnTo>
                  <a:pt x="191" y="817"/>
                </a:lnTo>
                <a:cubicBezTo>
                  <a:pt x="206" y="817"/>
                  <a:pt x="218" y="805"/>
                  <a:pt x="218" y="791"/>
                </a:cubicBezTo>
                <a:lnTo>
                  <a:pt x="218" y="54"/>
                </a:lnTo>
                <a:lnTo>
                  <a:pt x="1145" y="54"/>
                </a:lnTo>
                <a:lnTo>
                  <a:pt x="1145" y="927"/>
                </a:lnTo>
                <a:close/>
                <a:moveTo>
                  <a:pt x="1145" y="0"/>
                </a:moveTo>
                <a:lnTo>
                  <a:pt x="218" y="0"/>
                </a:lnTo>
                <a:lnTo>
                  <a:pt x="218" y="0"/>
                </a:lnTo>
                <a:cubicBezTo>
                  <a:pt x="187" y="0"/>
                  <a:pt x="163" y="24"/>
                  <a:pt x="163" y="54"/>
                </a:cubicBezTo>
                <a:lnTo>
                  <a:pt x="163" y="163"/>
                </a:lnTo>
                <a:lnTo>
                  <a:pt x="54" y="163"/>
                </a:lnTo>
                <a:lnTo>
                  <a:pt x="54" y="163"/>
                </a:lnTo>
                <a:cubicBezTo>
                  <a:pt x="24" y="163"/>
                  <a:pt x="0" y="188"/>
                  <a:pt x="0" y="218"/>
                </a:cubicBezTo>
                <a:lnTo>
                  <a:pt x="0" y="817"/>
                </a:lnTo>
                <a:lnTo>
                  <a:pt x="0" y="817"/>
                </a:lnTo>
                <a:cubicBezTo>
                  <a:pt x="0" y="908"/>
                  <a:pt x="73" y="982"/>
                  <a:pt x="163" y="982"/>
                </a:cubicBezTo>
                <a:lnTo>
                  <a:pt x="1145" y="982"/>
                </a:lnTo>
                <a:lnTo>
                  <a:pt x="1145" y="982"/>
                </a:lnTo>
                <a:cubicBezTo>
                  <a:pt x="1175" y="982"/>
                  <a:pt x="1200" y="957"/>
                  <a:pt x="1200" y="927"/>
                </a:cubicBezTo>
                <a:lnTo>
                  <a:pt x="1200" y="54"/>
                </a:lnTo>
                <a:lnTo>
                  <a:pt x="1200" y="54"/>
                </a:lnTo>
                <a:cubicBezTo>
                  <a:pt x="1200" y="24"/>
                  <a:pt x="1175" y="0"/>
                  <a:pt x="1145" y="0"/>
                </a:cubicBezTo>
                <a:close/>
                <a:moveTo>
                  <a:pt x="354" y="218"/>
                </a:moveTo>
                <a:lnTo>
                  <a:pt x="354" y="218"/>
                </a:lnTo>
                <a:cubicBezTo>
                  <a:pt x="369" y="218"/>
                  <a:pt x="381" y="205"/>
                  <a:pt x="381" y="191"/>
                </a:cubicBezTo>
                <a:lnTo>
                  <a:pt x="381" y="191"/>
                </a:lnTo>
                <a:cubicBezTo>
                  <a:pt x="381" y="175"/>
                  <a:pt x="369" y="163"/>
                  <a:pt x="354" y="163"/>
                </a:cubicBezTo>
                <a:lnTo>
                  <a:pt x="354" y="163"/>
                </a:lnTo>
                <a:cubicBezTo>
                  <a:pt x="339" y="163"/>
                  <a:pt x="327" y="175"/>
                  <a:pt x="327" y="191"/>
                </a:cubicBezTo>
                <a:lnTo>
                  <a:pt x="327" y="191"/>
                </a:lnTo>
                <a:cubicBezTo>
                  <a:pt x="327" y="205"/>
                  <a:pt x="339" y="218"/>
                  <a:pt x="354" y="218"/>
                </a:cubicBezTo>
                <a:close/>
                <a:moveTo>
                  <a:pt x="463" y="218"/>
                </a:moveTo>
                <a:lnTo>
                  <a:pt x="463" y="218"/>
                </a:lnTo>
                <a:cubicBezTo>
                  <a:pt x="479" y="218"/>
                  <a:pt x="491" y="205"/>
                  <a:pt x="491" y="191"/>
                </a:cubicBezTo>
                <a:lnTo>
                  <a:pt x="491" y="191"/>
                </a:lnTo>
                <a:cubicBezTo>
                  <a:pt x="491" y="175"/>
                  <a:pt x="479" y="163"/>
                  <a:pt x="463" y="163"/>
                </a:cubicBezTo>
                <a:lnTo>
                  <a:pt x="463" y="163"/>
                </a:lnTo>
                <a:cubicBezTo>
                  <a:pt x="448" y="163"/>
                  <a:pt x="436" y="175"/>
                  <a:pt x="436" y="191"/>
                </a:cubicBezTo>
                <a:lnTo>
                  <a:pt x="436" y="191"/>
                </a:lnTo>
                <a:cubicBezTo>
                  <a:pt x="436" y="205"/>
                  <a:pt x="448" y="218"/>
                  <a:pt x="463" y="218"/>
                </a:cubicBezTo>
                <a:close/>
                <a:moveTo>
                  <a:pt x="354" y="709"/>
                </a:moveTo>
                <a:lnTo>
                  <a:pt x="1009" y="709"/>
                </a:lnTo>
                <a:lnTo>
                  <a:pt x="1009" y="709"/>
                </a:lnTo>
                <a:cubicBezTo>
                  <a:pt x="1024" y="709"/>
                  <a:pt x="1036" y="696"/>
                  <a:pt x="1036" y="681"/>
                </a:cubicBezTo>
                <a:lnTo>
                  <a:pt x="1036" y="681"/>
                </a:lnTo>
                <a:cubicBezTo>
                  <a:pt x="1036" y="667"/>
                  <a:pt x="1024" y="654"/>
                  <a:pt x="1009" y="654"/>
                </a:cubicBezTo>
                <a:lnTo>
                  <a:pt x="354" y="654"/>
                </a:lnTo>
                <a:lnTo>
                  <a:pt x="354" y="654"/>
                </a:lnTo>
                <a:cubicBezTo>
                  <a:pt x="339" y="654"/>
                  <a:pt x="327" y="667"/>
                  <a:pt x="327" y="681"/>
                </a:cubicBezTo>
                <a:lnTo>
                  <a:pt x="327" y="681"/>
                </a:lnTo>
                <a:cubicBezTo>
                  <a:pt x="327" y="696"/>
                  <a:pt x="339" y="709"/>
                  <a:pt x="354" y="709"/>
                </a:cubicBezTo>
                <a:close/>
                <a:moveTo>
                  <a:pt x="381" y="381"/>
                </a:moveTo>
                <a:lnTo>
                  <a:pt x="600" y="381"/>
                </a:lnTo>
                <a:lnTo>
                  <a:pt x="600" y="545"/>
                </a:lnTo>
                <a:lnTo>
                  <a:pt x="381" y="545"/>
                </a:lnTo>
                <a:lnTo>
                  <a:pt x="381" y="381"/>
                </a:lnTo>
                <a:close/>
                <a:moveTo>
                  <a:pt x="354" y="600"/>
                </a:moveTo>
                <a:lnTo>
                  <a:pt x="627" y="600"/>
                </a:lnTo>
                <a:lnTo>
                  <a:pt x="627" y="600"/>
                </a:lnTo>
                <a:cubicBezTo>
                  <a:pt x="642" y="600"/>
                  <a:pt x="654" y="587"/>
                  <a:pt x="654" y="572"/>
                </a:cubicBezTo>
                <a:lnTo>
                  <a:pt x="654" y="354"/>
                </a:lnTo>
                <a:lnTo>
                  <a:pt x="654" y="354"/>
                </a:lnTo>
                <a:cubicBezTo>
                  <a:pt x="654" y="339"/>
                  <a:pt x="642" y="327"/>
                  <a:pt x="627" y="327"/>
                </a:cubicBezTo>
                <a:lnTo>
                  <a:pt x="354" y="327"/>
                </a:lnTo>
                <a:lnTo>
                  <a:pt x="354" y="327"/>
                </a:lnTo>
                <a:cubicBezTo>
                  <a:pt x="339" y="327"/>
                  <a:pt x="327" y="339"/>
                  <a:pt x="327" y="354"/>
                </a:cubicBezTo>
                <a:lnTo>
                  <a:pt x="327" y="572"/>
                </a:lnTo>
                <a:lnTo>
                  <a:pt x="327" y="572"/>
                </a:lnTo>
                <a:cubicBezTo>
                  <a:pt x="327" y="587"/>
                  <a:pt x="339" y="600"/>
                  <a:pt x="354" y="600"/>
                </a:cubicBezTo>
                <a:close/>
                <a:moveTo>
                  <a:pt x="1009" y="436"/>
                </a:moveTo>
                <a:lnTo>
                  <a:pt x="790" y="436"/>
                </a:lnTo>
                <a:lnTo>
                  <a:pt x="790" y="436"/>
                </a:lnTo>
                <a:cubicBezTo>
                  <a:pt x="775" y="436"/>
                  <a:pt x="763" y="448"/>
                  <a:pt x="763" y="463"/>
                </a:cubicBezTo>
                <a:lnTo>
                  <a:pt x="763" y="463"/>
                </a:lnTo>
                <a:cubicBezTo>
                  <a:pt x="763" y="478"/>
                  <a:pt x="775" y="490"/>
                  <a:pt x="790" y="490"/>
                </a:cubicBezTo>
                <a:lnTo>
                  <a:pt x="1009" y="490"/>
                </a:lnTo>
                <a:lnTo>
                  <a:pt x="1009" y="490"/>
                </a:lnTo>
                <a:cubicBezTo>
                  <a:pt x="1024" y="490"/>
                  <a:pt x="1036" y="478"/>
                  <a:pt x="1036" y="463"/>
                </a:cubicBezTo>
                <a:lnTo>
                  <a:pt x="1036" y="463"/>
                </a:lnTo>
                <a:cubicBezTo>
                  <a:pt x="1036" y="448"/>
                  <a:pt x="1024" y="436"/>
                  <a:pt x="1009" y="436"/>
                </a:cubicBezTo>
                <a:close/>
                <a:moveTo>
                  <a:pt x="354" y="817"/>
                </a:moveTo>
                <a:lnTo>
                  <a:pt x="1009" y="817"/>
                </a:lnTo>
                <a:lnTo>
                  <a:pt x="1009" y="817"/>
                </a:lnTo>
                <a:cubicBezTo>
                  <a:pt x="1024" y="817"/>
                  <a:pt x="1036" y="805"/>
                  <a:pt x="1036" y="791"/>
                </a:cubicBezTo>
                <a:lnTo>
                  <a:pt x="1036" y="791"/>
                </a:lnTo>
                <a:cubicBezTo>
                  <a:pt x="1036" y="775"/>
                  <a:pt x="1024" y="763"/>
                  <a:pt x="1009" y="763"/>
                </a:cubicBezTo>
                <a:lnTo>
                  <a:pt x="354" y="763"/>
                </a:lnTo>
                <a:lnTo>
                  <a:pt x="354" y="763"/>
                </a:lnTo>
                <a:cubicBezTo>
                  <a:pt x="339" y="763"/>
                  <a:pt x="327" y="775"/>
                  <a:pt x="327" y="791"/>
                </a:cubicBezTo>
                <a:lnTo>
                  <a:pt x="327" y="791"/>
                </a:lnTo>
                <a:cubicBezTo>
                  <a:pt x="327" y="805"/>
                  <a:pt x="339" y="817"/>
                  <a:pt x="354" y="817"/>
                </a:cubicBezTo>
                <a:close/>
                <a:moveTo>
                  <a:pt x="572" y="218"/>
                </a:moveTo>
                <a:lnTo>
                  <a:pt x="790" y="218"/>
                </a:lnTo>
                <a:lnTo>
                  <a:pt x="790" y="218"/>
                </a:lnTo>
                <a:cubicBezTo>
                  <a:pt x="806" y="218"/>
                  <a:pt x="818" y="205"/>
                  <a:pt x="818" y="191"/>
                </a:cubicBezTo>
                <a:lnTo>
                  <a:pt x="818" y="191"/>
                </a:lnTo>
                <a:cubicBezTo>
                  <a:pt x="818" y="175"/>
                  <a:pt x="806" y="163"/>
                  <a:pt x="790" y="163"/>
                </a:cubicBezTo>
                <a:lnTo>
                  <a:pt x="572" y="163"/>
                </a:lnTo>
                <a:lnTo>
                  <a:pt x="572" y="163"/>
                </a:lnTo>
                <a:cubicBezTo>
                  <a:pt x="558" y="163"/>
                  <a:pt x="545" y="175"/>
                  <a:pt x="545" y="191"/>
                </a:cubicBezTo>
                <a:lnTo>
                  <a:pt x="545" y="191"/>
                </a:lnTo>
                <a:cubicBezTo>
                  <a:pt x="545" y="205"/>
                  <a:pt x="558" y="218"/>
                  <a:pt x="572" y="218"/>
                </a:cubicBezTo>
                <a:close/>
                <a:moveTo>
                  <a:pt x="1009" y="545"/>
                </a:moveTo>
                <a:lnTo>
                  <a:pt x="790" y="545"/>
                </a:lnTo>
                <a:lnTo>
                  <a:pt x="790" y="545"/>
                </a:lnTo>
                <a:cubicBezTo>
                  <a:pt x="775" y="545"/>
                  <a:pt x="763" y="557"/>
                  <a:pt x="763" y="572"/>
                </a:cubicBezTo>
                <a:lnTo>
                  <a:pt x="763" y="572"/>
                </a:lnTo>
                <a:cubicBezTo>
                  <a:pt x="763" y="587"/>
                  <a:pt x="775" y="600"/>
                  <a:pt x="790" y="600"/>
                </a:cubicBezTo>
                <a:lnTo>
                  <a:pt x="1009" y="600"/>
                </a:lnTo>
                <a:lnTo>
                  <a:pt x="1009" y="600"/>
                </a:lnTo>
                <a:cubicBezTo>
                  <a:pt x="1024" y="600"/>
                  <a:pt x="1036" y="587"/>
                  <a:pt x="1036" y="572"/>
                </a:cubicBezTo>
                <a:lnTo>
                  <a:pt x="1036" y="572"/>
                </a:lnTo>
                <a:cubicBezTo>
                  <a:pt x="1036" y="557"/>
                  <a:pt x="1024" y="545"/>
                  <a:pt x="1009" y="545"/>
                </a:cubicBezTo>
                <a:close/>
                <a:moveTo>
                  <a:pt x="899" y="218"/>
                </a:moveTo>
                <a:lnTo>
                  <a:pt x="899" y="218"/>
                </a:lnTo>
                <a:cubicBezTo>
                  <a:pt x="915" y="218"/>
                  <a:pt x="927" y="205"/>
                  <a:pt x="927" y="191"/>
                </a:cubicBezTo>
                <a:lnTo>
                  <a:pt x="927" y="191"/>
                </a:lnTo>
                <a:cubicBezTo>
                  <a:pt x="927" y="175"/>
                  <a:pt x="915" y="163"/>
                  <a:pt x="899" y="163"/>
                </a:cubicBezTo>
                <a:lnTo>
                  <a:pt x="899" y="163"/>
                </a:lnTo>
                <a:cubicBezTo>
                  <a:pt x="885" y="163"/>
                  <a:pt x="872" y="175"/>
                  <a:pt x="872" y="191"/>
                </a:cubicBezTo>
                <a:lnTo>
                  <a:pt x="872" y="191"/>
                </a:lnTo>
                <a:cubicBezTo>
                  <a:pt x="872" y="205"/>
                  <a:pt x="885" y="218"/>
                  <a:pt x="899" y="218"/>
                </a:cubicBezTo>
                <a:lnTo>
                  <a:pt x="1009" y="218"/>
                </a:lnTo>
                <a:lnTo>
                  <a:pt x="1009" y="218"/>
                </a:lnTo>
                <a:cubicBezTo>
                  <a:pt x="1024" y="218"/>
                  <a:pt x="1036" y="205"/>
                  <a:pt x="1036" y="191"/>
                </a:cubicBezTo>
                <a:lnTo>
                  <a:pt x="1036" y="191"/>
                </a:lnTo>
                <a:cubicBezTo>
                  <a:pt x="1036" y="175"/>
                  <a:pt x="1024" y="163"/>
                  <a:pt x="1009" y="163"/>
                </a:cubicBezTo>
                <a:lnTo>
                  <a:pt x="1009" y="163"/>
                </a:lnTo>
                <a:cubicBezTo>
                  <a:pt x="994" y="163"/>
                  <a:pt x="981" y="175"/>
                  <a:pt x="981" y="191"/>
                </a:cubicBezTo>
                <a:lnTo>
                  <a:pt x="981" y="191"/>
                </a:lnTo>
                <a:cubicBezTo>
                  <a:pt x="981" y="205"/>
                  <a:pt x="994" y="218"/>
                  <a:pt x="1009" y="218"/>
                </a:cubicBezTo>
                <a:lnTo>
                  <a:pt x="899" y="218"/>
                </a:lnTo>
                <a:close/>
                <a:moveTo>
                  <a:pt x="1009" y="327"/>
                </a:moveTo>
                <a:lnTo>
                  <a:pt x="790" y="327"/>
                </a:lnTo>
                <a:lnTo>
                  <a:pt x="790" y="327"/>
                </a:lnTo>
                <a:cubicBezTo>
                  <a:pt x="775" y="327"/>
                  <a:pt x="763" y="339"/>
                  <a:pt x="763" y="354"/>
                </a:cubicBezTo>
                <a:lnTo>
                  <a:pt x="763" y="354"/>
                </a:lnTo>
                <a:cubicBezTo>
                  <a:pt x="763" y="369"/>
                  <a:pt x="775" y="381"/>
                  <a:pt x="790" y="381"/>
                </a:cubicBezTo>
                <a:lnTo>
                  <a:pt x="1009" y="381"/>
                </a:lnTo>
                <a:lnTo>
                  <a:pt x="1009" y="381"/>
                </a:lnTo>
                <a:cubicBezTo>
                  <a:pt x="1024" y="381"/>
                  <a:pt x="1036" y="369"/>
                  <a:pt x="1036" y="354"/>
                </a:cubicBezTo>
                <a:lnTo>
                  <a:pt x="1036" y="354"/>
                </a:lnTo>
                <a:cubicBezTo>
                  <a:pt x="1036" y="339"/>
                  <a:pt x="1024" y="327"/>
                  <a:pt x="1009" y="327"/>
                </a:cubicBezTo>
                <a:close/>
              </a:path>
            </a:pathLst>
          </a:custGeom>
          <a:solidFill>
            <a:schemeClr val="accent3"/>
          </a:solidFill>
          <a:ln>
            <a:noFill/>
          </a:ln>
          <a:effectLst/>
        </p:spPr>
        <p:txBody>
          <a:bodyPr wrap="none" anchor="ctr"/>
          <a:lstStyle/>
          <a:p>
            <a:endParaRPr lang="de-DE" sz="3265" dirty="0"/>
          </a:p>
        </p:txBody>
      </p:sp>
      <p:sp>
        <p:nvSpPr>
          <p:cNvPr id="10" name="Freeform 322">
            <a:extLst>
              <a:ext uri="{FF2B5EF4-FFF2-40B4-BE49-F238E27FC236}">
                <a16:creationId xmlns:a16="http://schemas.microsoft.com/office/drawing/2014/main" id="{4859C618-45D1-7843-9A6B-31232E74BC36}"/>
              </a:ext>
            </a:extLst>
          </p:cNvPr>
          <p:cNvSpPr>
            <a:spLocks noChangeArrowheads="1"/>
          </p:cNvSpPr>
          <p:nvPr>
            <p:custDataLst>
              <p:tags r:id="rId7"/>
            </p:custDataLst>
          </p:nvPr>
        </p:nvSpPr>
        <p:spPr bwMode="auto">
          <a:xfrm>
            <a:off x="4675899" y="5566018"/>
            <a:ext cx="340605" cy="626272"/>
          </a:xfrm>
          <a:custGeom>
            <a:avLst/>
            <a:gdLst>
              <a:gd name="T0" fmla="*/ 136 w 547"/>
              <a:gd name="T1" fmla="*/ 410 h 1004"/>
              <a:gd name="T2" fmla="*/ 410 w 547"/>
              <a:gd name="T3" fmla="*/ 410 h 1004"/>
              <a:gd name="T4" fmla="*/ 410 w 547"/>
              <a:gd name="T5" fmla="*/ 547 h 1004"/>
              <a:gd name="T6" fmla="*/ 410 w 547"/>
              <a:gd name="T7" fmla="*/ 547 h 1004"/>
              <a:gd name="T8" fmla="*/ 273 w 547"/>
              <a:gd name="T9" fmla="*/ 685 h 1004"/>
              <a:gd name="T10" fmla="*/ 273 w 547"/>
              <a:gd name="T11" fmla="*/ 685 h 1004"/>
              <a:gd name="T12" fmla="*/ 136 w 547"/>
              <a:gd name="T13" fmla="*/ 547 h 1004"/>
              <a:gd name="T14" fmla="*/ 136 w 547"/>
              <a:gd name="T15" fmla="*/ 410 h 1004"/>
              <a:gd name="T16" fmla="*/ 136 w 547"/>
              <a:gd name="T17" fmla="*/ 183 h 1004"/>
              <a:gd name="T18" fmla="*/ 136 w 547"/>
              <a:gd name="T19" fmla="*/ 183 h 1004"/>
              <a:gd name="T20" fmla="*/ 273 w 547"/>
              <a:gd name="T21" fmla="*/ 46 h 1004"/>
              <a:gd name="T22" fmla="*/ 273 w 547"/>
              <a:gd name="T23" fmla="*/ 46 h 1004"/>
              <a:gd name="T24" fmla="*/ 410 w 547"/>
              <a:gd name="T25" fmla="*/ 183 h 1004"/>
              <a:gd name="T26" fmla="*/ 410 w 547"/>
              <a:gd name="T27" fmla="*/ 365 h 1004"/>
              <a:gd name="T28" fmla="*/ 136 w 547"/>
              <a:gd name="T29" fmla="*/ 365 h 1004"/>
              <a:gd name="T30" fmla="*/ 136 w 547"/>
              <a:gd name="T31" fmla="*/ 183 h 1004"/>
              <a:gd name="T32" fmla="*/ 273 w 547"/>
              <a:gd name="T33" fmla="*/ 730 h 1004"/>
              <a:gd name="T34" fmla="*/ 273 w 547"/>
              <a:gd name="T35" fmla="*/ 730 h 1004"/>
              <a:gd name="T36" fmla="*/ 455 w 547"/>
              <a:gd name="T37" fmla="*/ 547 h 1004"/>
              <a:gd name="T38" fmla="*/ 455 w 547"/>
              <a:gd name="T39" fmla="*/ 183 h 1004"/>
              <a:gd name="T40" fmla="*/ 455 w 547"/>
              <a:gd name="T41" fmla="*/ 183 h 1004"/>
              <a:gd name="T42" fmla="*/ 273 w 547"/>
              <a:gd name="T43" fmla="*/ 0 h 1004"/>
              <a:gd name="T44" fmla="*/ 273 w 547"/>
              <a:gd name="T45" fmla="*/ 0 h 1004"/>
              <a:gd name="T46" fmla="*/ 91 w 547"/>
              <a:gd name="T47" fmla="*/ 183 h 1004"/>
              <a:gd name="T48" fmla="*/ 91 w 547"/>
              <a:gd name="T49" fmla="*/ 547 h 1004"/>
              <a:gd name="T50" fmla="*/ 91 w 547"/>
              <a:gd name="T51" fmla="*/ 547 h 1004"/>
              <a:gd name="T52" fmla="*/ 273 w 547"/>
              <a:gd name="T53" fmla="*/ 730 h 1004"/>
              <a:gd name="T54" fmla="*/ 546 w 547"/>
              <a:gd name="T55" fmla="*/ 547 h 1004"/>
              <a:gd name="T56" fmla="*/ 546 w 547"/>
              <a:gd name="T57" fmla="*/ 479 h 1004"/>
              <a:gd name="T58" fmla="*/ 546 w 547"/>
              <a:gd name="T59" fmla="*/ 479 h 1004"/>
              <a:gd name="T60" fmla="*/ 524 w 547"/>
              <a:gd name="T61" fmla="*/ 456 h 1004"/>
              <a:gd name="T62" fmla="*/ 524 w 547"/>
              <a:gd name="T63" fmla="*/ 456 h 1004"/>
              <a:gd name="T64" fmla="*/ 501 w 547"/>
              <a:gd name="T65" fmla="*/ 479 h 1004"/>
              <a:gd name="T66" fmla="*/ 501 w 547"/>
              <a:gd name="T67" fmla="*/ 547 h 1004"/>
              <a:gd name="T68" fmla="*/ 501 w 547"/>
              <a:gd name="T69" fmla="*/ 547 h 1004"/>
              <a:gd name="T70" fmla="*/ 273 w 547"/>
              <a:gd name="T71" fmla="*/ 776 h 1004"/>
              <a:gd name="T72" fmla="*/ 273 w 547"/>
              <a:gd name="T73" fmla="*/ 776 h 1004"/>
              <a:gd name="T74" fmla="*/ 45 w 547"/>
              <a:gd name="T75" fmla="*/ 547 h 1004"/>
              <a:gd name="T76" fmla="*/ 45 w 547"/>
              <a:gd name="T77" fmla="*/ 479 h 1004"/>
              <a:gd name="T78" fmla="*/ 45 w 547"/>
              <a:gd name="T79" fmla="*/ 479 h 1004"/>
              <a:gd name="T80" fmla="*/ 22 w 547"/>
              <a:gd name="T81" fmla="*/ 456 h 1004"/>
              <a:gd name="T82" fmla="*/ 22 w 547"/>
              <a:gd name="T83" fmla="*/ 456 h 1004"/>
              <a:gd name="T84" fmla="*/ 0 w 547"/>
              <a:gd name="T85" fmla="*/ 479 h 1004"/>
              <a:gd name="T86" fmla="*/ 0 w 547"/>
              <a:gd name="T87" fmla="*/ 547 h 1004"/>
              <a:gd name="T88" fmla="*/ 0 w 547"/>
              <a:gd name="T89" fmla="*/ 547 h 1004"/>
              <a:gd name="T90" fmla="*/ 251 w 547"/>
              <a:gd name="T91" fmla="*/ 820 h 1004"/>
              <a:gd name="T92" fmla="*/ 251 w 547"/>
              <a:gd name="T93" fmla="*/ 958 h 1004"/>
              <a:gd name="T94" fmla="*/ 91 w 547"/>
              <a:gd name="T95" fmla="*/ 958 h 1004"/>
              <a:gd name="T96" fmla="*/ 91 w 547"/>
              <a:gd name="T97" fmla="*/ 958 h 1004"/>
              <a:gd name="T98" fmla="*/ 68 w 547"/>
              <a:gd name="T99" fmla="*/ 980 h 1004"/>
              <a:gd name="T100" fmla="*/ 68 w 547"/>
              <a:gd name="T101" fmla="*/ 980 h 1004"/>
              <a:gd name="T102" fmla="*/ 91 w 547"/>
              <a:gd name="T103" fmla="*/ 1003 h 1004"/>
              <a:gd name="T104" fmla="*/ 455 w 547"/>
              <a:gd name="T105" fmla="*/ 1003 h 1004"/>
              <a:gd name="T106" fmla="*/ 455 w 547"/>
              <a:gd name="T107" fmla="*/ 1003 h 1004"/>
              <a:gd name="T108" fmla="*/ 479 w 547"/>
              <a:gd name="T109" fmla="*/ 980 h 1004"/>
              <a:gd name="T110" fmla="*/ 479 w 547"/>
              <a:gd name="T111" fmla="*/ 980 h 1004"/>
              <a:gd name="T112" fmla="*/ 455 w 547"/>
              <a:gd name="T113" fmla="*/ 958 h 1004"/>
              <a:gd name="T114" fmla="*/ 296 w 547"/>
              <a:gd name="T115" fmla="*/ 958 h 1004"/>
              <a:gd name="T116" fmla="*/ 296 w 547"/>
              <a:gd name="T117" fmla="*/ 820 h 1004"/>
              <a:gd name="T118" fmla="*/ 296 w 547"/>
              <a:gd name="T119" fmla="*/ 820 h 1004"/>
              <a:gd name="T120" fmla="*/ 546 w 547"/>
              <a:gd name="T121" fmla="*/ 547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 h="1004">
                <a:moveTo>
                  <a:pt x="136" y="410"/>
                </a:moveTo>
                <a:lnTo>
                  <a:pt x="410" y="410"/>
                </a:lnTo>
                <a:lnTo>
                  <a:pt x="410" y="547"/>
                </a:lnTo>
                <a:lnTo>
                  <a:pt x="410" y="547"/>
                </a:lnTo>
                <a:cubicBezTo>
                  <a:pt x="410" y="623"/>
                  <a:pt x="349" y="685"/>
                  <a:pt x="273" y="685"/>
                </a:cubicBezTo>
                <a:lnTo>
                  <a:pt x="273" y="685"/>
                </a:lnTo>
                <a:cubicBezTo>
                  <a:pt x="198" y="685"/>
                  <a:pt x="136" y="623"/>
                  <a:pt x="136" y="547"/>
                </a:cubicBezTo>
                <a:lnTo>
                  <a:pt x="136" y="410"/>
                </a:lnTo>
                <a:close/>
                <a:moveTo>
                  <a:pt x="136" y="183"/>
                </a:moveTo>
                <a:lnTo>
                  <a:pt x="136" y="183"/>
                </a:lnTo>
                <a:cubicBezTo>
                  <a:pt x="136" y="107"/>
                  <a:pt x="198" y="46"/>
                  <a:pt x="273" y="46"/>
                </a:cubicBezTo>
                <a:lnTo>
                  <a:pt x="273" y="46"/>
                </a:lnTo>
                <a:cubicBezTo>
                  <a:pt x="349" y="46"/>
                  <a:pt x="410" y="107"/>
                  <a:pt x="410" y="183"/>
                </a:cubicBezTo>
                <a:lnTo>
                  <a:pt x="410" y="365"/>
                </a:lnTo>
                <a:lnTo>
                  <a:pt x="136" y="365"/>
                </a:lnTo>
                <a:lnTo>
                  <a:pt x="136" y="183"/>
                </a:lnTo>
                <a:close/>
                <a:moveTo>
                  <a:pt x="273" y="730"/>
                </a:moveTo>
                <a:lnTo>
                  <a:pt x="273" y="730"/>
                </a:lnTo>
                <a:cubicBezTo>
                  <a:pt x="374" y="730"/>
                  <a:pt x="455" y="648"/>
                  <a:pt x="455" y="547"/>
                </a:cubicBezTo>
                <a:lnTo>
                  <a:pt x="455" y="183"/>
                </a:lnTo>
                <a:lnTo>
                  <a:pt x="455" y="183"/>
                </a:lnTo>
                <a:cubicBezTo>
                  <a:pt x="455" y="82"/>
                  <a:pt x="374" y="0"/>
                  <a:pt x="273" y="0"/>
                </a:cubicBezTo>
                <a:lnTo>
                  <a:pt x="273" y="0"/>
                </a:lnTo>
                <a:cubicBezTo>
                  <a:pt x="172" y="0"/>
                  <a:pt x="91" y="82"/>
                  <a:pt x="91" y="183"/>
                </a:cubicBezTo>
                <a:lnTo>
                  <a:pt x="91" y="547"/>
                </a:lnTo>
                <a:lnTo>
                  <a:pt x="91" y="547"/>
                </a:lnTo>
                <a:cubicBezTo>
                  <a:pt x="91" y="648"/>
                  <a:pt x="172" y="730"/>
                  <a:pt x="273" y="730"/>
                </a:cubicBezTo>
                <a:close/>
                <a:moveTo>
                  <a:pt x="546" y="547"/>
                </a:moveTo>
                <a:lnTo>
                  <a:pt x="546" y="479"/>
                </a:lnTo>
                <a:lnTo>
                  <a:pt x="546" y="479"/>
                </a:lnTo>
                <a:cubicBezTo>
                  <a:pt x="546" y="466"/>
                  <a:pt x="537" y="456"/>
                  <a:pt x="524" y="456"/>
                </a:cubicBezTo>
                <a:lnTo>
                  <a:pt x="524" y="456"/>
                </a:lnTo>
                <a:cubicBezTo>
                  <a:pt x="512" y="456"/>
                  <a:pt x="501" y="466"/>
                  <a:pt x="501" y="479"/>
                </a:cubicBezTo>
                <a:lnTo>
                  <a:pt x="501" y="547"/>
                </a:lnTo>
                <a:lnTo>
                  <a:pt x="501" y="547"/>
                </a:lnTo>
                <a:cubicBezTo>
                  <a:pt x="501" y="673"/>
                  <a:pt x="399" y="776"/>
                  <a:pt x="273" y="776"/>
                </a:cubicBezTo>
                <a:lnTo>
                  <a:pt x="273" y="776"/>
                </a:lnTo>
                <a:cubicBezTo>
                  <a:pt x="147" y="776"/>
                  <a:pt x="45" y="673"/>
                  <a:pt x="45" y="547"/>
                </a:cubicBezTo>
                <a:lnTo>
                  <a:pt x="45" y="479"/>
                </a:lnTo>
                <a:lnTo>
                  <a:pt x="45" y="479"/>
                </a:lnTo>
                <a:cubicBezTo>
                  <a:pt x="45" y="466"/>
                  <a:pt x="35" y="456"/>
                  <a:pt x="22" y="456"/>
                </a:cubicBezTo>
                <a:lnTo>
                  <a:pt x="22" y="456"/>
                </a:lnTo>
                <a:cubicBezTo>
                  <a:pt x="10" y="456"/>
                  <a:pt x="0" y="466"/>
                  <a:pt x="0" y="479"/>
                </a:cubicBezTo>
                <a:lnTo>
                  <a:pt x="0" y="547"/>
                </a:lnTo>
                <a:lnTo>
                  <a:pt x="0" y="547"/>
                </a:lnTo>
                <a:cubicBezTo>
                  <a:pt x="0" y="691"/>
                  <a:pt x="110" y="808"/>
                  <a:pt x="251" y="820"/>
                </a:cubicBezTo>
                <a:lnTo>
                  <a:pt x="251" y="958"/>
                </a:lnTo>
                <a:lnTo>
                  <a:pt x="91" y="958"/>
                </a:lnTo>
                <a:lnTo>
                  <a:pt x="91" y="958"/>
                </a:lnTo>
                <a:cubicBezTo>
                  <a:pt x="78" y="958"/>
                  <a:pt x="68" y="968"/>
                  <a:pt x="68" y="980"/>
                </a:cubicBezTo>
                <a:lnTo>
                  <a:pt x="68" y="980"/>
                </a:lnTo>
                <a:cubicBezTo>
                  <a:pt x="68" y="993"/>
                  <a:pt x="78" y="1003"/>
                  <a:pt x="91" y="1003"/>
                </a:cubicBezTo>
                <a:lnTo>
                  <a:pt x="455" y="1003"/>
                </a:lnTo>
                <a:lnTo>
                  <a:pt x="455" y="1003"/>
                </a:lnTo>
                <a:cubicBezTo>
                  <a:pt x="468" y="1003"/>
                  <a:pt x="479" y="993"/>
                  <a:pt x="479" y="980"/>
                </a:cubicBezTo>
                <a:lnTo>
                  <a:pt x="479" y="980"/>
                </a:lnTo>
                <a:cubicBezTo>
                  <a:pt x="479" y="968"/>
                  <a:pt x="468" y="958"/>
                  <a:pt x="455" y="958"/>
                </a:cubicBezTo>
                <a:lnTo>
                  <a:pt x="296" y="958"/>
                </a:lnTo>
                <a:lnTo>
                  <a:pt x="296" y="820"/>
                </a:lnTo>
                <a:lnTo>
                  <a:pt x="296" y="820"/>
                </a:lnTo>
                <a:cubicBezTo>
                  <a:pt x="436" y="808"/>
                  <a:pt x="546" y="691"/>
                  <a:pt x="546" y="547"/>
                </a:cubicBezTo>
                <a:close/>
              </a:path>
            </a:pathLst>
          </a:custGeom>
          <a:solidFill>
            <a:schemeClr val="accent2"/>
          </a:solidFill>
          <a:ln>
            <a:noFill/>
          </a:ln>
          <a:effectLst/>
        </p:spPr>
        <p:txBody>
          <a:bodyPr wrap="none" anchor="ctr"/>
          <a:lstStyle/>
          <a:p>
            <a:endParaRPr lang="de-DE" sz="3265" dirty="0"/>
          </a:p>
        </p:txBody>
      </p:sp>
      <p:sp>
        <p:nvSpPr>
          <p:cNvPr id="11" name="Freeform 323">
            <a:extLst>
              <a:ext uri="{FF2B5EF4-FFF2-40B4-BE49-F238E27FC236}">
                <a16:creationId xmlns:a16="http://schemas.microsoft.com/office/drawing/2014/main" id="{F2690F44-6074-674E-B4CA-35DF0CAA62B0}"/>
              </a:ext>
            </a:extLst>
          </p:cNvPr>
          <p:cNvSpPr>
            <a:spLocks noChangeArrowheads="1"/>
          </p:cNvSpPr>
          <p:nvPr>
            <p:custDataLst>
              <p:tags r:id="rId8"/>
            </p:custDataLst>
          </p:nvPr>
        </p:nvSpPr>
        <p:spPr bwMode="auto">
          <a:xfrm>
            <a:off x="2027975" y="5566018"/>
            <a:ext cx="626272" cy="626272"/>
          </a:xfrm>
          <a:custGeom>
            <a:avLst/>
            <a:gdLst>
              <a:gd name="T0" fmla="*/ 958 w 1004"/>
              <a:gd name="T1" fmla="*/ 685 h 1004"/>
              <a:gd name="T2" fmla="*/ 46 w 1004"/>
              <a:gd name="T3" fmla="*/ 685 h 1004"/>
              <a:gd name="T4" fmla="*/ 46 w 1004"/>
              <a:gd name="T5" fmla="*/ 91 h 1004"/>
              <a:gd name="T6" fmla="*/ 46 w 1004"/>
              <a:gd name="T7" fmla="*/ 91 h 1004"/>
              <a:gd name="T8" fmla="*/ 91 w 1004"/>
              <a:gd name="T9" fmla="*/ 46 h 1004"/>
              <a:gd name="T10" fmla="*/ 912 w 1004"/>
              <a:gd name="T11" fmla="*/ 46 h 1004"/>
              <a:gd name="T12" fmla="*/ 912 w 1004"/>
              <a:gd name="T13" fmla="*/ 46 h 1004"/>
              <a:gd name="T14" fmla="*/ 958 w 1004"/>
              <a:gd name="T15" fmla="*/ 91 h 1004"/>
              <a:gd name="T16" fmla="*/ 958 w 1004"/>
              <a:gd name="T17" fmla="*/ 685 h 1004"/>
              <a:gd name="T18" fmla="*/ 958 w 1004"/>
              <a:gd name="T19" fmla="*/ 776 h 1004"/>
              <a:gd name="T20" fmla="*/ 958 w 1004"/>
              <a:gd name="T21" fmla="*/ 776 h 1004"/>
              <a:gd name="T22" fmla="*/ 912 w 1004"/>
              <a:gd name="T23" fmla="*/ 821 h 1004"/>
              <a:gd name="T24" fmla="*/ 91 w 1004"/>
              <a:gd name="T25" fmla="*/ 821 h 1004"/>
              <a:gd name="T26" fmla="*/ 91 w 1004"/>
              <a:gd name="T27" fmla="*/ 821 h 1004"/>
              <a:gd name="T28" fmla="*/ 46 w 1004"/>
              <a:gd name="T29" fmla="*/ 776 h 1004"/>
              <a:gd name="T30" fmla="*/ 46 w 1004"/>
              <a:gd name="T31" fmla="*/ 730 h 1004"/>
              <a:gd name="T32" fmla="*/ 958 w 1004"/>
              <a:gd name="T33" fmla="*/ 730 h 1004"/>
              <a:gd name="T34" fmla="*/ 958 w 1004"/>
              <a:gd name="T35" fmla="*/ 776 h 1004"/>
              <a:gd name="T36" fmla="*/ 547 w 1004"/>
              <a:gd name="T37" fmla="*/ 958 h 1004"/>
              <a:gd name="T38" fmla="*/ 456 w 1004"/>
              <a:gd name="T39" fmla="*/ 958 h 1004"/>
              <a:gd name="T40" fmla="*/ 456 w 1004"/>
              <a:gd name="T41" fmla="*/ 867 h 1004"/>
              <a:gd name="T42" fmla="*/ 547 w 1004"/>
              <a:gd name="T43" fmla="*/ 867 h 1004"/>
              <a:gd name="T44" fmla="*/ 547 w 1004"/>
              <a:gd name="T45" fmla="*/ 958 h 1004"/>
              <a:gd name="T46" fmla="*/ 912 w 1004"/>
              <a:gd name="T47" fmla="*/ 0 h 1004"/>
              <a:gd name="T48" fmla="*/ 91 w 1004"/>
              <a:gd name="T49" fmla="*/ 0 h 1004"/>
              <a:gd name="T50" fmla="*/ 91 w 1004"/>
              <a:gd name="T51" fmla="*/ 0 h 1004"/>
              <a:gd name="T52" fmla="*/ 0 w 1004"/>
              <a:gd name="T53" fmla="*/ 91 h 1004"/>
              <a:gd name="T54" fmla="*/ 0 w 1004"/>
              <a:gd name="T55" fmla="*/ 776 h 1004"/>
              <a:gd name="T56" fmla="*/ 0 w 1004"/>
              <a:gd name="T57" fmla="*/ 776 h 1004"/>
              <a:gd name="T58" fmla="*/ 91 w 1004"/>
              <a:gd name="T59" fmla="*/ 867 h 1004"/>
              <a:gd name="T60" fmla="*/ 410 w 1004"/>
              <a:gd name="T61" fmla="*/ 867 h 1004"/>
              <a:gd name="T62" fmla="*/ 410 w 1004"/>
              <a:gd name="T63" fmla="*/ 958 h 1004"/>
              <a:gd name="T64" fmla="*/ 342 w 1004"/>
              <a:gd name="T65" fmla="*/ 958 h 1004"/>
              <a:gd name="T66" fmla="*/ 342 w 1004"/>
              <a:gd name="T67" fmla="*/ 958 h 1004"/>
              <a:gd name="T68" fmla="*/ 319 w 1004"/>
              <a:gd name="T69" fmla="*/ 980 h 1004"/>
              <a:gd name="T70" fmla="*/ 319 w 1004"/>
              <a:gd name="T71" fmla="*/ 980 h 1004"/>
              <a:gd name="T72" fmla="*/ 342 w 1004"/>
              <a:gd name="T73" fmla="*/ 1003 h 1004"/>
              <a:gd name="T74" fmla="*/ 661 w 1004"/>
              <a:gd name="T75" fmla="*/ 1003 h 1004"/>
              <a:gd name="T76" fmla="*/ 661 w 1004"/>
              <a:gd name="T77" fmla="*/ 1003 h 1004"/>
              <a:gd name="T78" fmla="*/ 684 w 1004"/>
              <a:gd name="T79" fmla="*/ 980 h 1004"/>
              <a:gd name="T80" fmla="*/ 684 w 1004"/>
              <a:gd name="T81" fmla="*/ 980 h 1004"/>
              <a:gd name="T82" fmla="*/ 661 w 1004"/>
              <a:gd name="T83" fmla="*/ 958 h 1004"/>
              <a:gd name="T84" fmla="*/ 593 w 1004"/>
              <a:gd name="T85" fmla="*/ 958 h 1004"/>
              <a:gd name="T86" fmla="*/ 593 w 1004"/>
              <a:gd name="T87" fmla="*/ 867 h 1004"/>
              <a:gd name="T88" fmla="*/ 912 w 1004"/>
              <a:gd name="T89" fmla="*/ 867 h 1004"/>
              <a:gd name="T90" fmla="*/ 912 w 1004"/>
              <a:gd name="T91" fmla="*/ 867 h 1004"/>
              <a:gd name="T92" fmla="*/ 1003 w 1004"/>
              <a:gd name="T93" fmla="*/ 776 h 1004"/>
              <a:gd name="T94" fmla="*/ 1003 w 1004"/>
              <a:gd name="T95" fmla="*/ 91 h 1004"/>
              <a:gd name="T96" fmla="*/ 1003 w 1004"/>
              <a:gd name="T97" fmla="*/ 91 h 1004"/>
              <a:gd name="T98" fmla="*/ 912 w 1004"/>
              <a:gd name="T99"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4" h="1004">
                <a:moveTo>
                  <a:pt x="958" y="685"/>
                </a:moveTo>
                <a:lnTo>
                  <a:pt x="46" y="685"/>
                </a:lnTo>
                <a:lnTo>
                  <a:pt x="46" y="91"/>
                </a:lnTo>
                <a:lnTo>
                  <a:pt x="46" y="91"/>
                </a:lnTo>
                <a:cubicBezTo>
                  <a:pt x="46" y="66"/>
                  <a:pt x="66" y="46"/>
                  <a:pt x="91" y="46"/>
                </a:cubicBezTo>
                <a:lnTo>
                  <a:pt x="912" y="46"/>
                </a:lnTo>
                <a:lnTo>
                  <a:pt x="912" y="46"/>
                </a:lnTo>
                <a:cubicBezTo>
                  <a:pt x="937" y="46"/>
                  <a:pt x="958" y="66"/>
                  <a:pt x="958" y="91"/>
                </a:cubicBezTo>
                <a:lnTo>
                  <a:pt x="958" y="685"/>
                </a:lnTo>
                <a:close/>
                <a:moveTo>
                  <a:pt x="958" y="776"/>
                </a:moveTo>
                <a:lnTo>
                  <a:pt x="958" y="776"/>
                </a:lnTo>
                <a:cubicBezTo>
                  <a:pt x="958" y="801"/>
                  <a:pt x="937" y="821"/>
                  <a:pt x="912" y="821"/>
                </a:cubicBezTo>
                <a:lnTo>
                  <a:pt x="91" y="821"/>
                </a:lnTo>
                <a:lnTo>
                  <a:pt x="91" y="821"/>
                </a:lnTo>
                <a:cubicBezTo>
                  <a:pt x="66" y="821"/>
                  <a:pt x="46" y="801"/>
                  <a:pt x="46" y="776"/>
                </a:cubicBezTo>
                <a:lnTo>
                  <a:pt x="46" y="730"/>
                </a:lnTo>
                <a:lnTo>
                  <a:pt x="958" y="730"/>
                </a:lnTo>
                <a:lnTo>
                  <a:pt x="958" y="776"/>
                </a:lnTo>
                <a:close/>
                <a:moveTo>
                  <a:pt x="547" y="958"/>
                </a:moveTo>
                <a:lnTo>
                  <a:pt x="456" y="958"/>
                </a:lnTo>
                <a:lnTo>
                  <a:pt x="456" y="867"/>
                </a:lnTo>
                <a:lnTo>
                  <a:pt x="547" y="867"/>
                </a:lnTo>
                <a:lnTo>
                  <a:pt x="547" y="958"/>
                </a:lnTo>
                <a:close/>
                <a:moveTo>
                  <a:pt x="912" y="0"/>
                </a:moveTo>
                <a:lnTo>
                  <a:pt x="91" y="0"/>
                </a:lnTo>
                <a:lnTo>
                  <a:pt x="91" y="0"/>
                </a:lnTo>
                <a:cubicBezTo>
                  <a:pt x="41" y="0"/>
                  <a:pt x="0" y="41"/>
                  <a:pt x="0" y="91"/>
                </a:cubicBezTo>
                <a:lnTo>
                  <a:pt x="0" y="776"/>
                </a:lnTo>
                <a:lnTo>
                  <a:pt x="0" y="776"/>
                </a:lnTo>
                <a:cubicBezTo>
                  <a:pt x="0" y="826"/>
                  <a:pt x="41" y="867"/>
                  <a:pt x="91" y="867"/>
                </a:cubicBezTo>
                <a:lnTo>
                  <a:pt x="410" y="867"/>
                </a:lnTo>
                <a:lnTo>
                  <a:pt x="410" y="958"/>
                </a:lnTo>
                <a:lnTo>
                  <a:pt x="342" y="958"/>
                </a:lnTo>
                <a:lnTo>
                  <a:pt x="342" y="958"/>
                </a:lnTo>
                <a:cubicBezTo>
                  <a:pt x="330" y="958"/>
                  <a:pt x="319" y="968"/>
                  <a:pt x="319" y="980"/>
                </a:cubicBezTo>
                <a:lnTo>
                  <a:pt x="319" y="980"/>
                </a:lnTo>
                <a:cubicBezTo>
                  <a:pt x="319" y="993"/>
                  <a:pt x="330" y="1003"/>
                  <a:pt x="342" y="1003"/>
                </a:cubicBezTo>
                <a:lnTo>
                  <a:pt x="661" y="1003"/>
                </a:lnTo>
                <a:lnTo>
                  <a:pt x="661" y="1003"/>
                </a:lnTo>
                <a:cubicBezTo>
                  <a:pt x="674" y="1003"/>
                  <a:pt x="684" y="993"/>
                  <a:pt x="684" y="980"/>
                </a:cubicBezTo>
                <a:lnTo>
                  <a:pt x="684" y="980"/>
                </a:lnTo>
                <a:cubicBezTo>
                  <a:pt x="684" y="968"/>
                  <a:pt x="674" y="958"/>
                  <a:pt x="661" y="958"/>
                </a:cubicBezTo>
                <a:lnTo>
                  <a:pt x="593" y="958"/>
                </a:lnTo>
                <a:lnTo>
                  <a:pt x="593" y="867"/>
                </a:lnTo>
                <a:lnTo>
                  <a:pt x="912" y="867"/>
                </a:lnTo>
                <a:lnTo>
                  <a:pt x="912" y="867"/>
                </a:lnTo>
                <a:cubicBezTo>
                  <a:pt x="963" y="867"/>
                  <a:pt x="1003" y="826"/>
                  <a:pt x="1003" y="776"/>
                </a:cubicBezTo>
                <a:lnTo>
                  <a:pt x="1003" y="91"/>
                </a:lnTo>
                <a:lnTo>
                  <a:pt x="1003" y="91"/>
                </a:lnTo>
                <a:cubicBezTo>
                  <a:pt x="1003" y="41"/>
                  <a:pt x="963" y="0"/>
                  <a:pt x="912" y="0"/>
                </a:cubicBezTo>
                <a:close/>
              </a:path>
            </a:pathLst>
          </a:custGeom>
          <a:solidFill>
            <a:schemeClr val="accent1"/>
          </a:solidFill>
          <a:ln>
            <a:noFill/>
          </a:ln>
          <a:effectLst/>
        </p:spPr>
        <p:txBody>
          <a:bodyPr wrap="none" anchor="ctr"/>
          <a:lstStyle/>
          <a:p>
            <a:endParaRPr lang="de-DE" sz="3265" dirty="0"/>
          </a:p>
        </p:txBody>
      </p:sp>
      <p:sp>
        <p:nvSpPr>
          <p:cNvPr id="12" name="Freeform 324">
            <a:extLst>
              <a:ext uri="{FF2B5EF4-FFF2-40B4-BE49-F238E27FC236}">
                <a16:creationId xmlns:a16="http://schemas.microsoft.com/office/drawing/2014/main" id="{B9D64D58-BD11-9045-BBB9-E510265097B1}"/>
              </a:ext>
            </a:extLst>
          </p:cNvPr>
          <p:cNvSpPr>
            <a:spLocks noChangeArrowheads="1"/>
          </p:cNvSpPr>
          <p:nvPr>
            <p:custDataLst>
              <p:tags r:id="rId9"/>
            </p:custDataLst>
          </p:nvPr>
        </p:nvSpPr>
        <p:spPr bwMode="auto">
          <a:xfrm>
            <a:off x="9683333" y="5566017"/>
            <a:ext cx="340605" cy="623525"/>
          </a:xfrm>
          <a:custGeom>
            <a:avLst/>
            <a:gdLst>
              <a:gd name="T0" fmla="*/ 499 w 546"/>
              <a:gd name="T1" fmla="*/ 137 h 1002"/>
              <a:gd name="T2" fmla="*/ 45 w 546"/>
              <a:gd name="T3" fmla="*/ 137 h 1002"/>
              <a:gd name="T4" fmla="*/ 45 w 546"/>
              <a:gd name="T5" fmla="*/ 92 h 1002"/>
              <a:gd name="T6" fmla="*/ 45 w 546"/>
              <a:gd name="T7" fmla="*/ 92 h 1002"/>
              <a:gd name="T8" fmla="*/ 90 w 546"/>
              <a:gd name="T9" fmla="*/ 46 h 1002"/>
              <a:gd name="T10" fmla="*/ 454 w 546"/>
              <a:gd name="T11" fmla="*/ 46 h 1002"/>
              <a:gd name="T12" fmla="*/ 454 w 546"/>
              <a:gd name="T13" fmla="*/ 46 h 1002"/>
              <a:gd name="T14" fmla="*/ 499 w 546"/>
              <a:gd name="T15" fmla="*/ 92 h 1002"/>
              <a:gd name="T16" fmla="*/ 499 w 546"/>
              <a:gd name="T17" fmla="*/ 137 h 1002"/>
              <a:gd name="T18" fmla="*/ 499 w 546"/>
              <a:gd name="T19" fmla="*/ 819 h 1002"/>
              <a:gd name="T20" fmla="*/ 45 w 546"/>
              <a:gd name="T21" fmla="*/ 819 h 1002"/>
              <a:gd name="T22" fmla="*/ 45 w 546"/>
              <a:gd name="T23" fmla="*/ 183 h 1002"/>
              <a:gd name="T24" fmla="*/ 499 w 546"/>
              <a:gd name="T25" fmla="*/ 183 h 1002"/>
              <a:gd name="T26" fmla="*/ 499 w 546"/>
              <a:gd name="T27" fmla="*/ 819 h 1002"/>
              <a:gd name="T28" fmla="*/ 499 w 546"/>
              <a:gd name="T29" fmla="*/ 910 h 1002"/>
              <a:gd name="T30" fmla="*/ 499 w 546"/>
              <a:gd name="T31" fmla="*/ 910 h 1002"/>
              <a:gd name="T32" fmla="*/ 454 w 546"/>
              <a:gd name="T33" fmla="*/ 955 h 1002"/>
              <a:gd name="T34" fmla="*/ 90 w 546"/>
              <a:gd name="T35" fmla="*/ 955 h 1002"/>
              <a:gd name="T36" fmla="*/ 90 w 546"/>
              <a:gd name="T37" fmla="*/ 955 h 1002"/>
              <a:gd name="T38" fmla="*/ 45 w 546"/>
              <a:gd name="T39" fmla="*/ 910 h 1002"/>
              <a:gd name="T40" fmla="*/ 45 w 546"/>
              <a:gd name="T41" fmla="*/ 864 h 1002"/>
              <a:gd name="T42" fmla="*/ 499 w 546"/>
              <a:gd name="T43" fmla="*/ 864 h 1002"/>
              <a:gd name="T44" fmla="*/ 499 w 546"/>
              <a:gd name="T45" fmla="*/ 910 h 1002"/>
              <a:gd name="T46" fmla="*/ 454 w 546"/>
              <a:gd name="T47" fmla="*/ 0 h 1002"/>
              <a:gd name="T48" fmla="*/ 90 w 546"/>
              <a:gd name="T49" fmla="*/ 0 h 1002"/>
              <a:gd name="T50" fmla="*/ 90 w 546"/>
              <a:gd name="T51" fmla="*/ 0 h 1002"/>
              <a:gd name="T52" fmla="*/ 0 w 546"/>
              <a:gd name="T53" fmla="*/ 92 h 1002"/>
              <a:gd name="T54" fmla="*/ 0 w 546"/>
              <a:gd name="T55" fmla="*/ 910 h 1002"/>
              <a:gd name="T56" fmla="*/ 0 w 546"/>
              <a:gd name="T57" fmla="*/ 910 h 1002"/>
              <a:gd name="T58" fmla="*/ 90 w 546"/>
              <a:gd name="T59" fmla="*/ 1001 h 1002"/>
              <a:gd name="T60" fmla="*/ 454 w 546"/>
              <a:gd name="T61" fmla="*/ 1001 h 1002"/>
              <a:gd name="T62" fmla="*/ 454 w 546"/>
              <a:gd name="T63" fmla="*/ 1001 h 1002"/>
              <a:gd name="T64" fmla="*/ 545 w 546"/>
              <a:gd name="T65" fmla="*/ 910 h 1002"/>
              <a:gd name="T66" fmla="*/ 545 w 546"/>
              <a:gd name="T67" fmla="*/ 92 h 1002"/>
              <a:gd name="T68" fmla="*/ 545 w 546"/>
              <a:gd name="T69" fmla="*/ 92 h 1002"/>
              <a:gd name="T70" fmla="*/ 454 w 546"/>
              <a:gd name="T71" fmla="*/ 0 h 1002"/>
              <a:gd name="T72" fmla="*/ 295 w 546"/>
              <a:gd name="T73" fmla="*/ 69 h 1002"/>
              <a:gd name="T74" fmla="*/ 250 w 546"/>
              <a:gd name="T75" fmla="*/ 69 h 1002"/>
              <a:gd name="T76" fmla="*/ 250 w 546"/>
              <a:gd name="T77" fmla="*/ 69 h 1002"/>
              <a:gd name="T78" fmla="*/ 227 w 546"/>
              <a:gd name="T79" fmla="*/ 92 h 1002"/>
              <a:gd name="T80" fmla="*/ 227 w 546"/>
              <a:gd name="T81" fmla="*/ 92 h 1002"/>
              <a:gd name="T82" fmla="*/ 250 w 546"/>
              <a:gd name="T83" fmla="*/ 114 h 1002"/>
              <a:gd name="T84" fmla="*/ 295 w 546"/>
              <a:gd name="T85" fmla="*/ 114 h 1002"/>
              <a:gd name="T86" fmla="*/ 295 w 546"/>
              <a:gd name="T87" fmla="*/ 114 h 1002"/>
              <a:gd name="T88" fmla="*/ 318 w 546"/>
              <a:gd name="T89" fmla="*/ 92 h 1002"/>
              <a:gd name="T90" fmla="*/ 318 w 546"/>
              <a:gd name="T91" fmla="*/ 92 h 1002"/>
              <a:gd name="T92" fmla="*/ 295 w 546"/>
              <a:gd name="T93" fmla="*/ 69 h 1002"/>
              <a:gd name="T94" fmla="*/ 273 w 546"/>
              <a:gd name="T95" fmla="*/ 932 h 1002"/>
              <a:gd name="T96" fmla="*/ 273 w 546"/>
              <a:gd name="T97" fmla="*/ 932 h 1002"/>
              <a:gd name="T98" fmla="*/ 295 w 546"/>
              <a:gd name="T99" fmla="*/ 910 h 1002"/>
              <a:gd name="T100" fmla="*/ 295 w 546"/>
              <a:gd name="T101" fmla="*/ 910 h 1002"/>
              <a:gd name="T102" fmla="*/ 273 w 546"/>
              <a:gd name="T103" fmla="*/ 887 h 1002"/>
              <a:gd name="T104" fmla="*/ 273 w 546"/>
              <a:gd name="T105" fmla="*/ 887 h 1002"/>
              <a:gd name="T106" fmla="*/ 250 w 546"/>
              <a:gd name="T107" fmla="*/ 910 h 1002"/>
              <a:gd name="T108" fmla="*/ 250 w 546"/>
              <a:gd name="T109" fmla="*/ 910 h 1002"/>
              <a:gd name="T110" fmla="*/ 273 w 546"/>
              <a:gd name="T111" fmla="*/ 93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6" h="1002">
                <a:moveTo>
                  <a:pt x="499" y="137"/>
                </a:moveTo>
                <a:lnTo>
                  <a:pt x="45" y="137"/>
                </a:lnTo>
                <a:lnTo>
                  <a:pt x="45" y="92"/>
                </a:lnTo>
                <a:lnTo>
                  <a:pt x="45" y="92"/>
                </a:lnTo>
                <a:cubicBezTo>
                  <a:pt x="45" y="66"/>
                  <a:pt x="65" y="46"/>
                  <a:pt x="90" y="46"/>
                </a:cubicBezTo>
                <a:lnTo>
                  <a:pt x="454" y="46"/>
                </a:lnTo>
                <a:lnTo>
                  <a:pt x="454" y="46"/>
                </a:lnTo>
                <a:cubicBezTo>
                  <a:pt x="479" y="46"/>
                  <a:pt x="499" y="66"/>
                  <a:pt x="499" y="92"/>
                </a:cubicBezTo>
                <a:lnTo>
                  <a:pt x="499" y="137"/>
                </a:lnTo>
                <a:close/>
                <a:moveTo>
                  <a:pt x="499" y="819"/>
                </a:moveTo>
                <a:lnTo>
                  <a:pt x="45" y="819"/>
                </a:lnTo>
                <a:lnTo>
                  <a:pt x="45" y="183"/>
                </a:lnTo>
                <a:lnTo>
                  <a:pt x="499" y="183"/>
                </a:lnTo>
                <a:lnTo>
                  <a:pt x="499" y="819"/>
                </a:lnTo>
                <a:close/>
                <a:moveTo>
                  <a:pt x="499" y="910"/>
                </a:moveTo>
                <a:lnTo>
                  <a:pt x="499" y="910"/>
                </a:lnTo>
                <a:cubicBezTo>
                  <a:pt x="499" y="935"/>
                  <a:pt x="479" y="955"/>
                  <a:pt x="454" y="955"/>
                </a:cubicBezTo>
                <a:lnTo>
                  <a:pt x="90" y="955"/>
                </a:lnTo>
                <a:lnTo>
                  <a:pt x="90" y="955"/>
                </a:lnTo>
                <a:cubicBezTo>
                  <a:pt x="65" y="955"/>
                  <a:pt x="45" y="935"/>
                  <a:pt x="45" y="910"/>
                </a:cubicBezTo>
                <a:lnTo>
                  <a:pt x="45" y="864"/>
                </a:lnTo>
                <a:lnTo>
                  <a:pt x="499" y="864"/>
                </a:lnTo>
                <a:lnTo>
                  <a:pt x="499" y="910"/>
                </a:lnTo>
                <a:close/>
                <a:moveTo>
                  <a:pt x="454" y="0"/>
                </a:moveTo>
                <a:lnTo>
                  <a:pt x="90" y="0"/>
                </a:lnTo>
                <a:lnTo>
                  <a:pt x="90" y="0"/>
                </a:lnTo>
                <a:cubicBezTo>
                  <a:pt x="40" y="0"/>
                  <a:pt x="0" y="41"/>
                  <a:pt x="0" y="92"/>
                </a:cubicBezTo>
                <a:lnTo>
                  <a:pt x="0" y="910"/>
                </a:lnTo>
                <a:lnTo>
                  <a:pt x="0" y="910"/>
                </a:lnTo>
                <a:cubicBezTo>
                  <a:pt x="0" y="960"/>
                  <a:pt x="40" y="1001"/>
                  <a:pt x="90" y="1001"/>
                </a:cubicBezTo>
                <a:lnTo>
                  <a:pt x="454" y="1001"/>
                </a:lnTo>
                <a:lnTo>
                  <a:pt x="454" y="1001"/>
                </a:lnTo>
                <a:cubicBezTo>
                  <a:pt x="504" y="1001"/>
                  <a:pt x="545" y="960"/>
                  <a:pt x="545" y="910"/>
                </a:cubicBezTo>
                <a:lnTo>
                  <a:pt x="545" y="92"/>
                </a:lnTo>
                <a:lnTo>
                  <a:pt x="545" y="92"/>
                </a:lnTo>
                <a:cubicBezTo>
                  <a:pt x="545" y="41"/>
                  <a:pt x="504" y="0"/>
                  <a:pt x="454" y="0"/>
                </a:cubicBezTo>
                <a:close/>
                <a:moveTo>
                  <a:pt x="295" y="69"/>
                </a:moveTo>
                <a:lnTo>
                  <a:pt x="250" y="69"/>
                </a:lnTo>
                <a:lnTo>
                  <a:pt x="250" y="69"/>
                </a:lnTo>
                <a:cubicBezTo>
                  <a:pt x="237" y="69"/>
                  <a:pt x="227" y="79"/>
                  <a:pt x="227" y="92"/>
                </a:cubicBezTo>
                <a:lnTo>
                  <a:pt x="227" y="92"/>
                </a:lnTo>
                <a:cubicBezTo>
                  <a:pt x="227" y="104"/>
                  <a:pt x="237" y="114"/>
                  <a:pt x="250" y="114"/>
                </a:cubicBezTo>
                <a:lnTo>
                  <a:pt x="295" y="114"/>
                </a:lnTo>
                <a:lnTo>
                  <a:pt x="295" y="114"/>
                </a:lnTo>
                <a:cubicBezTo>
                  <a:pt x="308" y="114"/>
                  <a:pt x="318" y="104"/>
                  <a:pt x="318" y="92"/>
                </a:cubicBezTo>
                <a:lnTo>
                  <a:pt x="318" y="92"/>
                </a:lnTo>
                <a:cubicBezTo>
                  <a:pt x="318" y="79"/>
                  <a:pt x="308" y="69"/>
                  <a:pt x="295" y="69"/>
                </a:cubicBezTo>
                <a:close/>
                <a:moveTo>
                  <a:pt x="273" y="932"/>
                </a:moveTo>
                <a:lnTo>
                  <a:pt x="273" y="932"/>
                </a:lnTo>
                <a:cubicBezTo>
                  <a:pt x="285" y="932"/>
                  <a:pt x="295" y="923"/>
                  <a:pt x="295" y="910"/>
                </a:cubicBezTo>
                <a:lnTo>
                  <a:pt x="295" y="910"/>
                </a:lnTo>
                <a:cubicBezTo>
                  <a:pt x="295" y="897"/>
                  <a:pt x="285" y="887"/>
                  <a:pt x="273" y="887"/>
                </a:cubicBezTo>
                <a:lnTo>
                  <a:pt x="273" y="887"/>
                </a:lnTo>
                <a:cubicBezTo>
                  <a:pt x="260" y="887"/>
                  <a:pt x="250" y="897"/>
                  <a:pt x="250" y="910"/>
                </a:cubicBezTo>
                <a:lnTo>
                  <a:pt x="250" y="910"/>
                </a:lnTo>
                <a:cubicBezTo>
                  <a:pt x="250" y="923"/>
                  <a:pt x="260" y="932"/>
                  <a:pt x="273" y="932"/>
                </a:cubicBezTo>
                <a:close/>
              </a:path>
            </a:pathLst>
          </a:custGeom>
          <a:solidFill>
            <a:schemeClr val="accent4"/>
          </a:solidFill>
          <a:ln>
            <a:noFill/>
          </a:ln>
          <a:effectLst/>
        </p:spPr>
        <p:txBody>
          <a:bodyPr wrap="none" anchor="ctr"/>
          <a:lstStyle/>
          <a:p>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10"/>
            </p:custDataLst>
          </p:nvPr>
        </p:nvSpPr>
        <p:spPr bwMode="auto">
          <a:xfrm>
            <a:off x="2324630" y="4846355"/>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4" name="Freeform 25">
            <a:extLst>
              <a:ext uri="{FF2B5EF4-FFF2-40B4-BE49-F238E27FC236}">
                <a16:creationId xmlns:a16="http://schemas.microsoft.com/office/drawing/2014/main" id="{3A63ACC2-8F12-C64C-BBE7-DD2682C04522}"/>
              </a:ext>
            </a:extLst>
          </p:cNvPr>
          <p:cNvSpPr>
            <a:spLocks noChangeArrowheads="1"/>
          </p:cNvSpPr>
          <p:nvPr>
            <p:custDataLst>
              <p:tags r:id="rId11"/>
            </p:custDataLst>
          </p:nvPr>
        </p:nvSpPr>
        <p:spPr bwMode="auto">
          <a:xfrm>
            <a:off x="4829721" y="4846355"/>
            <a:ext cx="32340" cy="694311"/>
          </a:xfrm>
          <a:custGeom>
            <a:avLst/>
            <a:gdLst>
              <a:gd name="connsiteX0" fmla="*/ 17830 w 35659"/>
              <a:gd name="connsiteY0" fmla="*/ 687519 h 765569"/>
              <a:gd name="connsiteX1" fmla="*/ 35659 w 35659"/>
              <a:gd name="connsiteY1" fmla="*/ 705638 h 765569"/>
              <a:gd name="connsiteX2" fmla="*/ 35659 w 35659"/>
              <a:gd name="connsiteY2" fmla="*/ 748147 h 765569"/>
              <a:gd name="connsiteX3" fmla="*/ 17830 w 35659"/>
              <a:gd name="connsiteY3" fmla="*/ 765569 h 765569"/>
              <a:gd name="connsiteX4" fmla="*/ 0 w 35659"/>
              <a:gd name="connsiteY4" fmla="*/ 748147 h 765569"/>
              <a:gd name="connsiteX5" fmla="*/ 0 w 35659"/>
              <a:gd name="connsiteY5" fmla="*/ 705638 h 765569"/>
              <a:gd name="connsiteX6" fmla="*/ 17830 w 35659"/>
              <a:gd name="connsiteY6" fmla="*/ 687519 h 765569"/>
              <a:gd name="connsiteX7" fmla="*/ 17830 w 35659"/>
              <a:gd name="connsiteY7" fmla="*/ 516612 h 765569"/>
              <a:gd name="connsiteX8" fmla="*/ 35659 w 35659"/>
              <a:gd name="connsiteY8" fmla="*/ 534497 h 765569"/>
              <a:gd name="connsiteX9" fmla="*/ 35659 w 35659"/>
              <a:gd name="connsiteY9" fmla="*/ 620485 h 765569"/>
              <a:gd name="connsiteX10" fmla="*/ 17830 w 35659"/>
              <a:gd name="connsiteY10" fmla="*/ 638370 h 765569"/>
              <a:gd name="connsiteX11" fmla="*/ 0 w 35659"/>
              <a:gd name="connsiteY11" fmla="*/ 620485 h 765569"/>
              <a:gd name="connsiteX12" fmla="*/ 0 w 35659"/>
              <a:gd name="connsiteY12" fmla="*/ 534497 h 765569"/>
              <a:gd name="connsiteX13" fmla="*/ 17830 w 35659"/>
              <a:gd name="connsiteY13" fmla="*/ 516612 h 765569"/>
              <a:gd name="connsiteX14" fmla="*/ 17830 w 35659"/>
              <a:gd name="connsiteY14" fmla="*/ 344637 h 765569"/>
              <a:gd name="connsiteX15" fmla="*/ 35659 w 35659"/>
              <a:gd name="connsiteY15" fmla="*/ 362522 h 765569"/>
              <a:gd name="connsiteX16" fmla="*/ 35659 w 35659"/>
              <a:gd name="connsiteY16" fmla="*/ 447822 h 765569"/>
              <a:gd name="connsiteX17" fmla="*/ 17830 w 35659"/>
              <a:gd name="connsiteY17" fmla="*/ 465707 h 765569"/>
              <a:gd name="connsiteX18" fmla="*/ 0 w 35659"/>
              <a:gd name="connsiteY18" fmla="*/ 447822 h 765569"/>
              <a:gd name="connsiteX19" fmla="*/ 0 w 35659"/>
              <a:gd name="connsiteY19" fmla="*/ 362522 h 765569"/>
              <a:gd name="connsiteX20" fmla="*/ 17830 w 35659"/>
              <a:gd name="connsiteY20" fmla="*/ 344637 h 765569"/>
              <a:gd name="connsiteX21" fmla="*/ 17830 w 35659"/>
              <a:gd name="connsiteY21" fmla="*/ 171974 h 765569"/>
              <a:gd name="connsiteX22" fmla="*/ 35659 w 35659"/>
              <a:gd name="connsiteY22" fmla="*/ 189860 h 765569"/>
              <a:gd name="connsiteX23" fmla="*/ 35659 w 35659"/>
              <a:gd name="connsiteY23" fmla="*/ 275847 h 765569"/>
              <a:gd name="connsiteX24" fmla="*/ 17830 w 35659"/>
              <a:gd name="connsiteY24" fmla="*/ 293045 h 765569"/>
              <a:gd name="connsiteX25" fmla="*/ 0 w 35659"/>
              <a:gd name="connsiteY25" fmla="*/ 275847 h 765569"/>
              <a:gd name="connsiteX26" fmla="*/ 0 w 35659"/>
              <a:gd name="connsiteY26" fmla="*/ 189860 h 765569"/>
              <a:gd name="connsiteX27" fmla="*/ 17830 w 35659"/>
              <a:gd name="connsiteY27" fmla="*/ 171974 h 765569"/>
              <a:gd name="connsiteX28" fmla="*/ 17830 w 35659"/>
              <a:gd name="connsiteY28" fmla="*/ 0 h 765569"/>
              <a:gd name="connsiteX29" fmla="*/ 35659 w 35659"/>
              <a:gd name="connsiteY29" fmla="*/ 17197 h 765569"/>
              <a:gd name="connsiteX30" fmla="*/ 35659 w 35659"/>
              <a:gd name="connsiteY30" fmla="*/ 103185 h 765569"/>
              <a:gd name="connsiteX31" fmla="*/ 17830 w 35659"/>
              <a:gd name="connsiteY31" fmla="*/ 121070 h 765569"/>
              <a:gd name="connsiteX32" fmla="*/ 0 w 35659"/>
              <a:gd name="connsiteY32" fmla="*/ 103185 h 765569"/>
              <a:gd name="connsiteX33" fmla="*/ 0 w 35659"/>
              <a:gd name="connsiteY33" fmla="*/ 17197 h 765569"/>
              <a:gd name="connsiteX34" fmla="*/ 17830 w 35659"/>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59" h="765569">
                <a:moveTo>
                  <a:pt x="17830" y="687519"/>
                </a:moveTo>
                <a:cubicBezTo>
                  <a:pt x="27430" y="687519"/>
                  <a:pt x="35659" y="695185"/>
                  <a:pt x="35659" y="705638"/>
                </a:cubicBezTo>
                <a:lnTo>
                  <a:pt x="35659" y="748147"/>
                </a:lnTo>
                <a:cubicBezTo>
                  <a:pt x="35659" y="757904"/>
                  <a:pt x="27430" y="765569"/>
                  <a:pt x="17830" y="765569"/>
                </a:cubicBezTo>
                <a:cubicBezTo>
                  <a:pt x="8229" y="765569"/>
                  <a:pt x="0" y="757904"/>
                  <a:pt x="0" y="748147"/>
                </a:cubicBezTo>
                <a:lnTo>
                  <a:pt x="0" y="705638"/>
                </a:lnTo>
                <a:cubicBezTo>
                  <a:pt x="0" y="695185"/>
                  <a:pt x="8229" y="687519"/>
                  <a:pt x="17830" y="687519"/>
                </a:cubicBezTo>
                <a:close/>
                <a:moveTo>
                  <a:pt x="17830" y="516612"/>
                </a:moveTo>
                <a:cubicBezTo>
                  <a:pt x="27430" y="516612"/>
                  <a:pt x="35659" y="524867"/>
                  <a:pt x="35659" y="534497"/>
                </a:cubicBezTo>
                <a:lnTo>
                  <a:pt x="35659" y="620485"/>
                </a:lnTo>
                <a:cubicBezTo>
                  <a:pt x="35659" y="630115"/>
                  <a:pt x="27430" y="638370"/>
                  <a:pt x="17830" y="638370"/>
                </a:cubicBezTo>
                <a:cubicBezTo>
                  <a:pt x="8229" y="638370"/>
                  <a:pt x="0" y="630115"/>
                  <a:pt x="0" y="620485"/>
                </a:cubicBezTo>
                <a:lnTo>
                  <a:pt x="0" y="534497"/>
                </a:lnTo>
                <a:cubicBezTo>
                  <a:pt x="0" y="524867"/>
                  <a:pt x="8229" y="516612"/>
                  <a:pt x="17830" y="516612"/>
                </a:cubicBezTo>
                <a:close/>
                <a:moveTo>
                  <a:pt x="17830" y="344637"/>
                </a:moveTo>
                <a:cubicBezTo>
                  <a:pt x="27430" y="344637"/>
                  <a:pt x="35659" y="352892"/>
                  <a:pt x="35659" y="362522"/>
                </a:cubicBezTo>
                <a:lnTo>
                  <a:pt x="35659" y="447822"/>
                </a:lnTo>
                <a:cubicBezTo>
                  <a:pt x="35659" y="458140"/>
                  <a:pt x="27430" y="465707"/>
                  <a:pt x="17830" y="465707"/>
                </a:cubicBezTo>
                <a:cubicBezTo>
                  <a:pt x="8229" y="465707"/>
                  <a:pt x="0" y="458140"/>
                  <a:pt x="0" y="447822"/>
                </a:cubicBezTo>
                <a:lnTo>
                  <a:pt x="0" y="362522"/>
                </a:lnTo>
                <a:cubicBezTo>
                  <a:pt x="0" y="352892"/>
                  <a:pt x="8229" y="344637"/>
                  <a:pt x="17830" y="344637"/>
                </a:cubicBezTo>
                <a:close/>
                <a:moveTo>
                  <a:pt x="17830" y="171974"/>
                </a:moveTo>
                <a:cubicBezTo>
                  <a:pt x="27430" y="171974"/>
                  <a:pt x="35659" y="180229"/>
                  <a:pt x="35659" y="189860"/>
                </a:cubicBezTo>
                <a:lnTo>
                  <a:pt x="35659" y="275847"/>
                </a:lnTo>
                <a:cubicBezTo>
                  <a:pt x="35659" y="285478"/>
                  <a:pt x="27430" y="293045"/>
                  <a:pt x="17830" y="293045"/>
                </a:cubicBezTo>
                <a:cubicBezTo>
                  <a:pt x="8229" y="293045"/>
                  <a:pt x="0" y="285478"/>
                  <a:pt x="0" y="275847"/>
                </a:cubicBezTo>
                <a:lnTo>
                  <a:pt x="0" y="189860"/>
                </a:lnTo>
                <a:cubicBezTo>
                  <a:pt x="0" y="180229"/>
                  <a:pt x="8229" y="171974"/>
                  <a:pt x="17830" y="171974"/>
                </a:cubicBezTo>
                <a:close/>
                <a:moveTo>
                  <a:pt x="17830" y="0"/>
                </a:moveTo>
                <a:cubicBezTo>
                  <a:pt x="27430" y="0"/>
                  <a:pt x="35659" y="7567"/>
                  <a:pt x="35659" y="17197"/>
                </a:cubicBezTo>
                <a:lnTo>
                  <a:pt x="35659" y="103185"/>
                </a:lnTo>
                <a:cubicBezTo>
                  <a:pt x="35659" y="113503"/>
                  <a:pt x="27430" y="121070"/>
                  <a:pt x="17830" y="121070"/>
                </a:cubicBezTo>
                <a:cubicBezTo>
                  <a:pt x="8229" y="121070"/>
                  <a:pt x="0" y="113503"/>
                  <a:pt x="0" y="103185"/>
                </a:cubicBezTo>
                <a:lnTo>
                  <a:pt x="0" y="17197"/>
                </a:lnTo>
                <a:cubicBezTo>
                  <a:pt x="0" y="7567"/>
                  <a:pt x="8229" y="0"/>
                  <a:pt x="17830" y="0"/>
                </a:cubicBezTo>
                <a:close/>
              </a:path>
            </a:pathLst>
          </a:custGeom>
          <a:solidFill>
            <a:schemeClr val="accent2"/>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12"/>
            </p:custDataLst>
          </p:nvPr>
        </p:nvSpPr>
        <p:spPr bwMode="auto">
          <a:xfrm>
            <a:off x="7362279" y="4846355"/>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13"/>
            </p:custDataLst>
          </p:nvPr>
        </p:nvSpPr>
        <p:spPr bwMode="auto">
          <a:xfrm>
            <a:off x="9837153" y="4846355"/>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9543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
          <p:cNvSpPr>
            <a:spLocks noGrp="1"/>
          </p:cNvSpPr>
          <p:nvPr>
            <p:ph type="body" sz="quarter" idx="11"/>
          </p:nvPr>
        </p:nvSpPr>
        <p:spPr>
          <a:xfrm>
            <a:off x="41151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7" name="Textplatzhalter 2"/>
          <p:cNvSpPr>
            <a:spLocks noGrp="1"/>
          </p:cNvSpPr>
          <p:nvPr>
            <p:ph type="body" sz="quarter" idx="12"/>
          </p:nvPr>
        </p:nvSpPr>
        <p:spPr>
          <a:xfrm>
            <a:off x="664495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91443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8047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
          <p:cNvSpPr>
            <a:spLocks noGrp="1"/>
          </p:cNvSpPr>
          <p:nvPr>
            <p:ph type="body" sz="quarter" idx="15"/>
          </p:nvPr>
        </p:nvSpPr>
        <p:spPr>
          <a:xfrm>
            <a:off x="369855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626903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892079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24778234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1_drei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86814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44675" y="1661628"/>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3"/>
            </p:custDataLst>
          </p:nvPr>
        </p:nvSpPr>
        <p:spPr bwMode="auto">
          <a:xfrm>
            <a:off x="3458805" y="1661628"/>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4"/>
            </p:custDataLst>
          </p:nvPr>
        </p:nvSpPr>
        <p:spPr bwMode="auto">
          <a:xfrm>
            <a:off x="6116350" y="1661628"/>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5"/>
            </p:custDataLst>
          </p:nvPr>
        </p:nvSpPr>
        <p:spPr bwMode="auto">
          <a:xfrm>
            <a:off x="2283059" y="4867137"/>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6"/>
            </p:custDataLst>
          </p:nvPr>
        </p:nvSpPr>
        <p:spPr bwMode="auto">
          <a:xfrm>
            <a:off x="5024548" y="4867137"/>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7"/>
            </p:custDataLst>
          </p:nvPr>
        </p:nvSpPr>
        <p:spPr bwMode="auto">
          <a:xfrm>
            <a:off x="7651822" y="4867137"/>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5386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7" name="Textplatzhalter 2"/>
          <p:cNvSpPr>
            <a:spLocks noGrp="1"/>
          </p:cNvSpPr>
          <p:nvPr>
            <p:ph type="body" sz="quarter" idx="12"/>
          </p:nvPr>
        </p:nvSpPr>
        <p:spPr>
          <a:xfrm>
            <a:off x="430722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695898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389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39313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673546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Inhaltsplatzhalter 16"/>
          <p:cNvSpPr>
            <a:spLocks noGrp="1"/>
          </p:cNvSpPr>
          <p:nvPr>
            <p:ph sz="quarter" idx="18"/>
          </p:nvPr>
        </p:nvSpPr>
        <p:spPr>
          <a:xfrm>
            <a:off x="193994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5" name="Inhaltsplatzhalter 16"/>
          <p:cNvSpPr>
            <a:spLocks noGrp="1"/>
          </p:cNvSpPr>
          <p:nvPr>
            <p:ph sz="quarter" idx="19"/>
          </p:nvPr>
        </p:nvSpPr>
        <p:spPr>
          <a:xfrm>
            <a:off x="469330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Inhaltsplatzhalter 16"/>
          <p:cNvSpPr>
            <a:spLocks noGrp="1"/>
          </p:cNvSpPr>
          <p:nvPr>
            <p:ph sz="quarter" idx="20"/>
          </p:nvPr>
        </p:nvSpPr>
        <p:spPr>
          <a:xfrm>
            <a:off x="730442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9655087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1_WORTWOLKE">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a:solidFill>
            <a:schemeClr val="accent3"/>
          </a:solidFill>
        </p:spPr>
        <p:txBody>
          <a:bodyPr lIns="72000"/>
          <a:lstStyle>
            <a:lvl1pPr>
              <a:defRPr>
                <a:solidFill>
                  <a:schemeClr val="accent1"/>
                </a:solidFill>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5" name="Bildplatzhalter 2"/>
          <p:cNvSpPr>
            <a:spLocks noGrp="1" noChangeAspect="1"/>
          </p:cNvSpPr>
          <p:nvPr>
            <p:ph type="pic" sz="quarter" idx="10"/>
          </p:nvPr>
        </p:nvSpPr>
        <p:spPr>
          <a:xfrm>
            <a:off x="691515" y="1006475"/>
            <a:ext cx="9612000" cy="5407200"/>
          </a:xfrm>
        </p:spPr>
        <p:txBody>
          <a:bodyPr/>
          <a:lstStyle/>
          <a:p>
            <a:r>
              <a:rPr lang="de-DE" smtClean="0"/>
              <a:t>Bild durch Klicken auf Symbol hinzufügen</a:t>
            </a:r>
            <a:endParaRPr lang="de-DE"/>
          </a:p>
        </p:txBody>
      </p:sp>
      <p:grpSp>
        <p:nvGrpSpPr>
          <p:cNvPr id="6" name="Marker yellow"/>
          <p:cNvGrpSpPr>
            <a:grpSpLocks/>
          </p:cNvGrpSpPr>
          <p:nvPr>
            <p:custDataLst>
              <p:tags r:id="rId2"/>
            </p:custDataLst>
          </p:nvPr>
        </p:nvGrpSpPr>
        <p:grpSpPr>
          <a:xfrm rot="180000">
            <a:off x="10360271" y="5020000"/>
            <a:ext cx="1717429" cy="1037900"/>
            <a:chOff x="9712571" y="1387800"/>
            <a:chExt cx="2021029" cy="839622"/>
          </a:xfrm>
        </p:grpSpPr>
        <p:sp>
          <p:nvSpPr>
            <p:cNvPr id="7" name="Rectangle 251">
              <a:extLst>
                <a:ext uri="{FF2B5EF4-FFF2-40B4-BE49-F238E27FC236}">
                  <a16:creationId xmlns:a16="http://schemas.microsoft.com/office/drawing/2014/main" id="{2FDE0DAE-A6A4-410C-AB2C-A592609B602E}"/>
                </a:ext>
              </a:extLst>
            </p:cNvPr>
            <p:cNvSpPr/>
            <p:nvPr/>
          </p:nvSpPr>
          <p:spPr>
            <a:xfrm rot="360000">
              <a:off x="10317691" y="1985601"/>
              <a:ext cx="1256594" cy="128246"/>
            </a:xfrm>
            <a:prstGeom prst="rect">
              <a:avLst/>
            </a:prstGeom>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nvGrpSpPr>
            <p:cNvPr id="8" name="Group 252">
              <a:extLst>
                <a:ext uri="{FF2B5EF4-FFF2-40B4-BE49-F238E27FC236}">
                  <a16:creationId xmlns:a16="http://schemas.microsoft.com/office/drawing/2014/main" id="{0ED9601D-D03F-4949-939A-D498EB946AE3}"/>
                </a:ext>
              </a:extLst>
            </p:cNvPr>
            <p:cNvGrpSpPr/>
            <p:nvPr/>
          </p:nvGrpSpPr>
          <p:grpSpPr>
            <a:xfrm>
              <a:off x="9712571" y="1387800"/>
              <a:ext cx="2021029" cy="839622"/>
              <a:chOff x="5921828" y="3217979"/>
              <a:chExt cx="2569464" cy="948610"/>
            </a:xfrm>
            <a:effectLst/>
          </p:grpSpPr>
          <p:sp>
            <p:nvSpPr>
              <p:cNvPr id="9" name="Rectangle 253">
                <a:extLst>
                  <a:ext uri="{FF2B5EF4-FFF2-40B4-BE49-F238E27FC236}">
                    <a16:creationId xmlns:a16="http://schemas.microsoft.com/office/drawing/2014/main" id="{55D61602-08F2-4242-84C0-6DECAFEDB72D}"/>
                  </a:ext>
                </a:extLst>
              </p:cNvPr>
              <p:cNvSpPr/>
              <p:nvPr/>
            </p:nvSpPr>
            <p:spPr>
              <a:xfrm>
                <a:off x="5921828" y="3217979"/>
                <a:ext cx="2569464" cy="948610"/>
              </a:xfrm>
              <a:prstGeom prst="rect">
                <a:avLst/>
              </a:prstGeom>
              <a:solidFill>
                <a:srgbClr val="FFD93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rtlCol="0" anchor="ctr">
                <a:normAutofit fontScale="70000" lnSpcReduction="20000"/>
              </a:bodyPr>
              <a:lstStyle/>
              <a:p>
                <a:pPr>
                  <a:lnSpc>
                    <a:spcPct val="120000"/>
                  </a:lnSpc>
                  <a:spcBef>
                    <a:spcPts val="500"/>
                  </a:spcBef>
                </a:pPr>
                <a:r>
                  <a:rPr lang="de-DE" sz="1400" dirty="0">
                    <a:solidFill>
                      <a:schemeClr val="tx1"/>
                    </a:solidFill>
                    <a:latin typeface="+mj-lt"/>
                  </a:rPr>
                  <a:t>In „</a:t>
                </a:r>
                <a:r>
                  <a:rPr lang="de-DE" sz="1400" b="1" dirty="0">
                    <a:solidFill>
                      <a:schemeClr val="tx1"/>
                    </a:solidFill>
                    <a:latin typeface="+mj-lt"/>
                  </a:rPr>
                  <a:t>Wortwolken“</a:t>
                </a:r>
                <a:r>
                  <a:rPr lang="de-DE" sz="1400" dirty="0">
                    <a:solidFill>
                      <a:schemeClr val="tx1"/>
                    </a:solidFill>
                    <a:latin typeface="+mj-lt"/>
                  </a:rPr>
                  <a:t> werden Worte, die </a:t>
                </a:r>
                <a:r>
                  <a:rPr lang="de-DE" sz="1400" b="1" dirty="0">
                    <a:solidFill>
                      <a:schemeClr val="tx1"/>
                    </a:solidFill>
                    <a:latin typeface="+mj-lt"/>
                  </a:rPr>
                  <a:t>häufiger</a:t>
                </a:r>
                <a:r>
                  <a:rPr lang="de-DE" sz="1400" dirty="0">
                    <a:solidFill>
                      <a:schemeClr val="tx1"/>
                    </a:solidFill>
                    <a:latin typeface="+mj-lt"/>
                  </a:rPr>
                  <a:t> genannt wurden, stärker/größer</a:t>
                </a:r>
                <a:r>
                  <a:rPr lang="de-DE" sz="1400" baseline="0" dirty="0">
                    <a:solidFill>
                      <a:schemeClr val="tx1"/>
                    </a:solidFill>
                    <a:latin typeface="+mj-lt"/>
                  </a:rPr>
                  <a:t> </a:t>
                </a:r>
                <a:r>
                  <a:rPr lang="de-DE" sz="1400" b="1" baseline="0" dirty="0">
                    <a:solidFill>
                      <a:schemeClr val="tx1"/>
                    </a:solidFill>
                    <a:latin typeface="+mj-lt"/>
                  </a:rPr>
                  <a:t>hervorgehoben</a:t>
                </a:r>
                <a:r>
                  <a:rPr lang="de-DE" sz="1400" baseline="0" dirty="0">
                    <a:solidFill>
                      <a:schemeClr val="tx1"/>
                    </a:solidFill>
                    <a:latin typeface="+mj-lt"/>
                  </a:rPr>
                  <a:t>. </a:t>
                </a:r>
                <a:endParaRPr lang="de-DE" sz="1400" dirty="0">
                  <a:solidFill>
                    <a:schemeClr val="tx1"/>
                  </a:solidFill>
                  <a:latin typeface="+mj-lt"/>
                </a:endParaRPr>
              </a:p>
            </p:txBody>
          </p:sp>
          <p:sp>
            <p:nvSpPr>
              <p:cNvPr id="10" name="Rectangle 254">
                <a:extLst>
                  <a:ext uri="{FF2B5EF4-FFF2-40B4-BE49-F238E27FC236}">
                    <a16:creationId xmlns:a16="http://schemas.microsoft.com/office/drawing/2014/main" id="{D8AD70CD-9397-471D-8602-B63ABF91A80A}"/>
                  </a:ext>
                </a:extLst>
              </p:cNvPr>
              <p:cNvSpPr/>
              <p:nvPr/>
            </p:nvSpPr>
            <p:spPr>
              <a:xfrm>
                <a:off x="5921828" y="3217979"/>
                <a:ext cx="320384" cy="94861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grpSp>
    </p:spTree>
    <p:extLst>
      <p:ext uri="{BB962C8B-B14F-4D97-AF65-F5344CB8AC3E}">
        <p14:creationId xmlns:p14="http://schemas.microsoft.com/office/powerpoint/2010/main" val="361766353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1_Weltkarte">
    <p:spTree>
      <p:nvGrpSpPr>
        <p:cNvPr id="1" name=""/>
        <p:cNvGrpSpPr/>
        <p:nvPr/>
      </p:nvGrpSpPr>
      <p:grpSpPr>
        <a:xfrm>
          <a:off x="0" y="0"/>
          <a:ext cx="0" cy="0"/>
          <a:chOff x="0" y="0"/>
          <a:chExt cx="0" cy="0"/>
        </a:xfrm>
      </p:grpSpPr>
      <p:pic>
        <p:nvPicPr>
          <p:cNvPr id="2" name="Grafik 1"/>
          <p:cNvPicPr>
            <a:picLocks noChangeAspect="1"/>
          </p:cNvPicPr>
          <p:nvPr/>
        </p:nvPicPr>
        <p:blipFill>
          <a:blip r:embed="rId3">
            <a:duotone>
              <a:schemeClr val="bg2">
                <a:shade val="45000"/>
                <a:satMod val="135000"/>
              </a:schemeClr>
              <a:prstClr val="white"/>
            </a:duotone>
          </a:blip>
          <a:stretch>
            <a:fillRect/>
          </a:stretch>
        </p:blipFill>
        <p:spPr>
          <a:xfrm>
            <a:off x="1465739" y="1309142"/>
            <a:ext cx="9345978" cy="5060119"/>
          </a:xfrm>
          <a:prstGeom prst="rect">
            <a:avLst/>
          </a:prstGeom>
        </p:spPr>
      </p:pic>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311" name="Gruppieren 390">
            <a:extLst>
              <a:ext uri="{FF2B5EF4-FFF2-40B4-BE49-F238E27FC236}">
                <a16:creationId xmlns:a16="http://schemas.microsoft.com/office/drawing/2014/main" id="{9FD47D75-3FA8-4BDC-9007-A833691CAF67}"/>
              </a:ext>
            </a:extLst>
          </p:cNvPr>
          <p:cNvGrpSpPr/>
          <p:nvPr/>
        </p:nvGrpSpPr>
        <p:grpSpPr>
          <a:xfrm>
            <a:off x="784619" y="1549574"/>
            <a:ext cx="1769966" cy="1813612"/>
            <a:chOff x="1051450" y="1269001"/>
            <a:chExt cx="1808394" cy="1808394"/>
          </a:xfrm>
        </p:grpSpPr>
        <p:sp>
          <p:nvSpPr>
            <p:cNvPr id="312" name="MIO_LINE1">
              <a:extLst>
                <a:ext uri="{FF2B5EF4-FFF2-40B4-BE49-F238E27FC236}">
                  <a16:creationId xmlns:a16="http://schemas.microsoft.com/office/drawing/2014/main" id="{78D4EF77-AC5A-45A8-80A9-7712B31C184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3" name="Diagramm 391">
              <a:extLst>
                <a:ext uri="{FF2B5EF4-FFF2-40B4-BE49-F238E27FC236}">
                  <a16:creationId xmlns:a16="http://schemas.microsoft.com/office/drawing/2014/main" id="{4326DA27-A57A-4BED-B1F6-D22E12376011}"/>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14" name="Gruppieren 393">
            <a:extLst>
              <a:ext uri="{FF2B5EF4-FFF2-40B4-BE49-F238E27FC236}">
                <a16:creationId xmlns:a16="http://schemas.microsoft.com/office/drawing/2014/main" id="{5CB0B717-E133-45EF-B0ED-66382239EA91}"/>
              </a:ext>
            </a:extLst>
          </p:cNvPr>
          <p:cNvGrpSpPr/>
          <p:nvPr/>
        </p:nvGrpSpPr>
        <p:grpSpPr>
          <a:xfrm>
            <a:off x="3735553" y="1549574"/>
            <a:ext cx="1769966" cy="1813612"/>
            <a:chOff x="1051450" y="1269001"/>
            <a:chExt cx="1808394" cy="1808394"/>
          </a:xfrm>
        </p:grpSpPr>
        <p:sp>
          <p:nvSpPr>
            <p:cNvPr id="315" name="MIO_LINE1">
              <a:extLst>
                <a:ext uri="{FF2B5EF4-FFF2-40B4-BE49-F238E27FC236}">
                  <a16:creationId xmlns:a16="http://schemas.microsoft.com/office/drawing/2014/main" id="{AB0EEC20-792D-4AF3-87D0-7E4D10A9420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6" name="Diagramm 394">
              <a:extLst>
                <a:ext uri="{FF2B5EF4-FFF2-40B4-BE49-F238E27FC236}">
                  <a16:creationId xmlns:a16="http://schemas.microsoft.com/office/drawing/2014/main" id="{79AF5984-7B2A-4F52-84A8-EC58E6154513}"/>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17" name="Gruppieren 396">
            <a:extLst>
              <a:ext uri="{FF2B5EF4-FFF2-40B4-BE49-F238E27FC236}">
                <a16:creationId xmlns:a16="http://schemas.microsoft.com/office/drawing/2014/main" id="{72045C72-0187-487D-81B6-A925F30CC88D}"/>
              </a:ext>
            </a:extLst>
          </p:cNvPr>
          <p:cNvGrpSpPr/>
          <p:nvPr/>
        </p:nvGrpSpPr>
        <p:grpSpPr>
          <a:xfrm>
            <a:off x="6686482" y="1549574"/>
            <a:ext cx="1769966" cy="1813612"/>
            <a:chOff x="1051450" y="1269001"/>
            <a:chExt cx="1808394" cy="1808394"/>
          </a:xfrm>
        </p:grpSpPr>
        <p:sp>
          <p:nvSpPr>
            <p:cNvPr id="318" name="MIO_LINE1">
              <a:extLst>
                <a:ext uri="{FF2B5EF4-FFF2-40B4-BE49-F238E27FC236}">
                  <a16:creationId xmlns:a16="http://schemas.microsoft.com/office/drawing/2014/main" id="{2BE95F3E-0155-4ED4-A5BF-10010E5D4D4E}"/>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9" name="Diagramm 397">
              <a:extLst>
                <a:ext uri="{FF2B5EF4-FFF2-40B4-BE49-F238E27FC236}">
                  <a16:creationId xmlns:a16="http://schemas.microsoft.com/office/drawing/2014/main" id="{F2F57F7E-9BF8-4AB4-B54D-E194C6B2350C}"/>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20" name="Gruppieren 399">
            <a:extLst>
              <a:ext uri="{FF2B5EF4-FFF2-40B4-BE49-F238E27FC236}">
                <a16:creationId xmlns:a16="http://schemas.microsoft.com/office/drawing/2014/main" id="{0AEFDF6C-8294-48CE-A03A-7DE5864539F9}"/>
              </a:ext>
            </a:extLst>
          </p:cNvPr>
          <p:cNvGrpSpPr/>
          <p:nvPr/>
        </p:nvGrpSpPr>
        <p:grpSpPr>
          <a:xfrm>
            <a:off x="9637413" y="1549574"/>
            <a:ext cx="1769966" cy="1813612"/>
            <a:chOff x="1051450" y="1269001"/>
            <a:chExt cx="1808394" cy="1808394"/>
          </a:xfrm>
        </p:grpSpPr>
        <p:sp>
          <p:nvSpPr>
            <p:cNvPr id="321" name="MIO_LINE1">
              <a:extLst>
                <a:ext uri="{FF2B5EF4-FFF2-40B4-BE49-F238E27FC236}">
                  <a16:creationId xmlns:a16="http://schemas.microsoft.com/office/drawing/2014/main" id="{C36F32CC-F1F6-492A-8573-181A6C903D7A}"/>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22" name="Diagramm 400">
              <a:extLst>
                <a:ext uri="{FF2B5EF4-FFF2-40B4-BE49-F238E27FC236}">
                  <a16:creationId xmlns:a16="http://schemas.microsoft.com/office/drawing/2014/main" id="{400BB9D8-2B30-4E2D-8D43-6352396280AF}"/>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7"/>
            </a:graphicData>
          </a:graphic>
        </p:graphicFrame>
      </p:grpSp>
      <p:pic>
        <p:nvPicPr>
          <p:cNvPr id="323" name="MIO_PICTOGRAM_PART2" descr="LKW">
            <a:extLst>
              <a:ext uri="{FF2B5EF4-FFF2-40B4-BE49-F238E27FC236}">
                <a16:creationId xmlns:a16="http://schemas.microsoft.com/office/drawing/2014/main" id="{0E9AED08-B0C3-4EBA-B532-D0DD9F95A29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1"/>
              </a:ext>
            </a:extLst>
          </a:blip>
          <a:stretch>
            <a:fillRect/>
          </a:stretch>
        </p:blipFill>
        <p:spPr>
          <a:xfrm>
            <a:off x="4338654" y="2167548"/>
            <a:ext cx="563760" cy="577661"/>
          </a:xfrm>
          <a:prstGeom prst="rect">
            <a:avLst/>
          </a:prstGeom>
        </p:spPr>
      </p:pic>
      <p:pic>
        <p:nvPicPr>
          <p:cNvPr id="324" name="MIO_PICTOGRAM_PART2" descr="Flugzeug">
            <a:extLst>
              <a:ext uri="{FF2B5EF4-FFF2-40B4-BE49-F238E27FC236}">
                <a16:creationId xmlns:a16="http://schemas.microsoft.com/office/drawing/2014/main" id="{2267C548-9871-4D8B-9B01-AF3D1D2A21D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3"/>
              </a:ext>
            </a:extLst>
          </a:blip>
          <a:stretch>
            <a:fillRect/>
          </a:stretch>
        </p:blipFill>
        <p:spPr>
          <a:xfrm>
            <a:off x="7289584" y="2167548"/>
            <a:ext cx="563760" cy="577661"/>
          </a:xfrm>
          <a:prstGeom prst="rect">
            <a:avLst/>
          </a:prstGeom>
        </p:spPr>
      </p:pic>
      <p:pic>
        <p:nvPicPr>
          <p:cNvPr id="325" name="MIO_PICTOGRAM_PART2" descr="Auto">
            <a:extLst>
              <a:ext uri="{FF2B5EF4-FFF2-40B4-BE49-F238E27FC236}">
                <a16:creationId xmlns:a16="http://schemas.microsoft.com/office/drawing/2014/main" id="{FC56C13B-0BA0-4D8B-AF32-F4C7321ABBD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5"/>
              </a:ext>
            </a:extLst>
          </a:blip>
          <a:stretch>
            <a:fillRect/>
          </a:stretch>
        </p:blipFill>
        <p:spPr>
          <a:xfrm>
            <a:off x="1387721" y="2167548"/>
            <a:ext cx="563760" cy="577661"/>
          </a:xfrm>
          <a:prstGeom prst="rect">
            <a:avLst/>
          </a:prstGeom>
        </p:spPr>
      </p:pic>
      <p:pic>
        <p:nvPicPr>
          <p:cNvPr id="326" name="MIO_PICTOGRAM_PART2" descr="Zug">
            <a:extLst>
              <a:ext uri="{FF2B5EF4-FFF2-40B4-BE49-F238E27FC236}">
                <a16:creationId xmlns:a16="http://schemas.microsoft.com/office/drawing/2014/main" id="{7F21F0AF-4FDB-4872-92B1-00E9E171C82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7"/>
              </a:ext>
            </a:extLst>
          </a:blip>
          <a:stretch>
            <a:fillRect/>
          </a:stretch>
        </p:blipFill>
        <p:spPr>
          <a:xfrm>
            <a:off x="10240516" y="2167548"/>
            <a:ext cx="563760" cy="577661"/>
          </a:xfrm>
          <a:prstGeom prst="rect">
            <a:avLst/>
          </a:prstGeom>
        </p:spPr>
      </p:pic>
      <p:sp>
        <p:nvSpPr>
          <p:cNvPr id="327" name="Textplatzhalter 326"/>
          <p:cNvSpPr>
            <a:spLocks noGrp="1"/>
          </p:cNvSpPr>
          <p:nvPr>
            <p:ph type="body" sz="quarter" idx="10"/>
          </p:nvPr>
        </p:nvSpPr>
        <p:spPr>
          <a:xfrm>
            <a:off x="697521"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8" name="Textplatzhalter 326"/>
          <p:cNvSpPr>
            <a:spLocks noGrp="1"/>
          </p:cNvSpPr>
          <p:nvPr>
            <p:ph type="body" sz="quarter" idx="11"/>
          </p:nvPr>
        </p:nvSpPr>
        <p:spPr>
          <a:xfrm>
            <a:off x="3678577"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9" name="Textplatzhalter 326"/>
          <p:cNvSpPr>
            <a:spLocks noGrp="1"/>
          </p:cNvSpPr>
          <p:nvPr>
            <p:ph type="body" sz="quarter" idx="12"/>
          </p:nvPr>
        </p:nvSpPr>
        <p:spPr>
          <a:xfrm>
            <a:off x="9566629"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0" name="Textplatzhalter 326"/>
          <p:cNvSpPr>
            <a:spLocks noGrp="1"/>
          </p:cNvSpPr>
          <p:nvPr>
            <p:ph type="body" sz="quarter" idx="13"/>
          </p:nvPr>
        </p:nvSpPr>
        <p:spPr>
          <a:xfrm>
            <a:off x="6634000"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1" name="Textplatzhalter 326"/>
          <p:cNvSpPr>
            <a:spLocks noGrp="1"/>
          </p:cNvSpPr>
          <p:nvPr>
            <p:ph type="body" sz="quarter" idx="14"/>
          </p:nvPr>
        </p:nvSpPr>
        <p:spPr>
          <a:xfrm>
            <a:off x="253138"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2" name="Textplatzhalter 326"/>
          <p:cNvSpPr>
            <a:spLocks noGrp="1"/>
          </p:cNvSpPr>
          <p:nvPr>
            <p:ph type="body" sz="quarter" idx="15"/>
          </p:nvPr>
        </p:nvSpPr>
        <p:spPr>
          <a:xfrm>
            <a:off x="3234194"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3" name="Textplatzhalter 326"/>
          <p:cNvSpPr>
            <a:spLocks noGrp="1"/>
          </p:cNvSpPr>
          <p:nvPr>
            <p:ph type="body" sz="quarter" idx="16"/>
          </p:nvPr>
        </p:nvSpPr>
        <p:spPr>
          <a:xfrm>
            <a:off x="9122246"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4" name="Textplatzhalter 326"/>
          <p:cNvSpPr>
            <a:spLocks noGrp="1"/>
          </p:cNvSpPr>
          <p:nvPr>
            <p:ph type="body" sz="quarter" idx="17"/>
          </p:nvPr>
        </p:nvSpPr>
        <p:spPr>
          <a:xfrm>
            <a:off x="6189617"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3488837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590915314"/>
      </p:ext>
    </p:extLst>
  </p:cSld>
  <p:clrMapOvr>
    <a:masterClrMapping/>
  </p:clrMapOvr>
  <p:transition spd="med">
    <p:fade/>
  </p:transition>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1_Dash 3 x 5">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1800000" cy="1440000"/>
          </a:xfrm>
        </p:spPr>
        <p:txBody>
          <a:bodyPr/>
          <a:lstStyle/>
          <a:p>
            <a:r>
              <a:rPr lang="de-DE" smtClean="0"/>
              <a:t>Diagramm durch Klicken auf Symbol hinzufügen</a:t>
            </a:r>
            <a:endParaRPr lang="de-DE"/>
          </a:p>
        </p:txBody>
      </p:sp>
      <p:sp>
        <p:nvSpPr>
          <p:cNvPr id="11" name="Diagrammplatzhalter 8"/>
          <p:cNvSpPr>
            <a:spLocks noGrp="1"/>
          </p:cNvSpPr>
          <p:nvPr>
            <p:ph type="chart" sz="quarter" idx="13"/>
          </p:nvPr>
        </p:nvSpPr>
        <p:spPr>
          <a:xfrm>
            <a:off x="4214033" y="1562634"/>
            <a:ext cx="1800000" cy="1440000"/>
          </a:xfrm>
        </p:spPr>
        <p:txBody>
          <a:bodyPr/>
          <a:lstStyle/>
          <a:p>
            <a:r>
              <a:rPr lang="de-DE" smtClean="0"/>
              <a:t>Diagramm durch Klicken auf Symbol hinzufügen</a:t>
            </a:r>
            <a:endParaRPr lang="de-DE"/>
          </a:p>
        </p:txBody>
      </p:sp>
      <p:sp>
        <p:nvSpPr>
          <p:cNvPr id="12" name="Diagrammplatzhalter 8"/>
          <p:cNvSpPr>
            <a:spLocks noGrp="1"/>
          </p:cNvSpPr>
          <p:nvPr>
            <p:ph type="chart" sz="quarter" idx="14"/>
          </p:nvPr>
        </p:nvSpPr>
        <p:spPr>
          <a:xfrm>
            <a:off x="6156562" y="1562634"/>
            <a:ext cx="1800000" cy="1440000"/>
          </a:xfrm>
        </p:spPr>
        <p:txBody>
          <a:bodyPr/>
          <a:lstStyle/>
          <a:p>
            <a:r>
              <a:rPr lang="de-DE" smtClean="0"/>
              <a:t>Diagramm durch Klicken auf Symbol hinzufügen</a:t>
            </a:r>
            <a:endParaRPr lang="de-DE"/>
          </a:p>
        </p:txBody>
      </p:sp>
      <p:sp>
        <p:nvSpPr>
          <p:cNvPr id="13" name="Diagrammplatzhalter 8"/>
          <p:cNvSpPr>
            <a:spLocks noGrp="1"/>
          </p:cNvSpPr>
          <p:nvPr>
            <p:ph type="chart" sz="quarter" idx="15"/>
          </p:nvPr>
        </p:nvSpPr>
        <p:spPr>
          <a:xfrm>
            <a:off x="8099091" y="1562634"/>
            <a:ext cx="1800000" cy="1440000"/>
          </a:xfrm>
        </p:spPr>
        <p:txBody>
          <a:bodyPr/>
          <a:lstStyle/>
          <a:p>
            <a:r>
              <a:rPr lang="de-DE" smtClean="0"/>
              <a:t>Diagramm durch Klicken auf Symbol hinzufügen</a:t>
            </a:r>
            <a:endParaRPr lang="de-DE" dirty="0"/>
          </a:p>
        </p:txBody>
      </p:sp>
      <p:sp>
        <p:nvSpPr>
          <p:cNvPr id="14" name="Diagrammplatzhalter 8"/>
          <p:cNvSpPr>
            <a:spLocks noGrp="1"/>
          </p:cNvSpPr>
          <p:nvPr>
            <p:ph type="chart" sz="quarter" idx="16"/>
          </p:nvPr>
        </p:nvSpPr>
        <p:spPr>
          <a:xfrm>
            <a:off x="10041620" y="1562634"/>
            <a:ext cx="1800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1800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4214033" y="3244731"/>
            <a:ext cx="1800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6156562" y="3244731"/>
            <a:ext cx="1800000" cy="1440000"/>
          </a:xfrm>
        </p:spPr>
        <p:txBody>
          <a:bodyPr/>
          <a:lstStyle/>
          <a:p>
            <a:r>
              <a:rPr lang="de-DE" smtClean="0"/>
              <a:t>Diagramm durch Klicken auf Symbol hinzufügen</a:t>
            </a:r>
            <a:endParaRPr lang="de-DE"/>
          </a:p>
        </p:txBody>
      </p:sp>
      <p:sp>
        <p:nvSpPr>
          <p:cNvPr id="19" name="Diagrammplatzhalter 8"/>
          <p:cNvSpPr>
            <a:spLocks noGrp="1"/>
          </p:cNvSpPr>
          <p:nvPr>
            <p:ph type="chart" sz="quarter" idx="20"/>
          </p:nvPr>
        </p:nvSpPr>
        <p:spPr>
          <a:xfrm>
            <a:off x="8099091" y="3244731"/>
            <a:ext cx="1800000" cy="1440000"/>
          </a:xfrm>
        </p:spPr>
        <p:txBody>
          <a:bodyPr/>
          <a:lstStyle/>
          <a:p>
            <a:r>
              <a:rPr lang="de-DE" smtClean="0"/>
              <a:t>Diagramm durch Klicken auf Symbol hinzufügen</a:t>
            </a:r>
            <a:endParaRPr lang="de-DE" dirty="0"/>
          </a:p>
        </p:txBody>
      </p:sp>
      <p:sp>
        <p:nvSpPr>
          <p:cNvPr id="20" name="Diagrammplatzhalter 8"/>
          <p:cNvSpPr>
            <a:spLocks noGrp="1"/>
          </p:cNvSpPr>
          <p:nvPr>
            <p:ph type="chart" sz="quarter" idx="21"/>
          </p:nvPr>
        </p:nvSpPr>
        <p:spPr>
          <a:xfrm>
            <a:off x="10041620" y="3244731"/>
            <a:ext cx="1800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1800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4214033" y="4902246"/>
            <a:ext cx="1800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6156562" y="4902246"/>
            <a:ext cx="1800000" cy="1440000"/>
          </a:xfrm>
        </p:spPr>
        <p:txBody>
          <a:bodyPr/>
          <a:lstStyle/>
          <a:p>
            <a:r>
              <a:rPr lang="de-DE" smtClean="0"/>
              <a:t>Diagramm durch Klicken auf Symbol hinzufügen</a:t>
            </a:r>
            <a:endParaRPr lang="de-DE"/>
          </a:p>
        </p:txBody>
      </p:sp>
      <p:sp>
        <p:nvSpPr>
          <p:cNvPr id="25" name="Diagrammplatzhalter 8"/>
          <p:cNvSpPr>
            <a:spLocks noGrp="1"/>
          </p:cNvSpPr>
          <p:nvPr>
            <p:ph type="chart" sz="quarter" idx="25"/>
          </p:nvPr>
        </p:nvSpPr>
        <p:spPr>
          <a:xfrm>
            <a:off x="8099091" y="4902246"/>
            <a:ext cx="1800000" cy="1440000"/>
          </a:xfrm>
        </p:spPr>
        <p:txBody>
          <a:bodyPr/>
          <a:lstStyle/>
          <a:p>
            <a:r>
              <a:rPr lang="de-DE" smtClean="0"/>
              <a:t>Diagramm durch Klicken auf Symbol hinzufügen</a:t>
            </a:r>
            <a:endParaRPr lang="de-DE" dirty="0"/>
          </a:p>
        </p:txBody>
      </p:sp>
      <p:sp>
        <p:nvSpPr>
          <p:cNvPr id="26" name="Diagrammplatzhalter 8"/>
          <p:cNvSpPr>
            <a:spLocks noGrp="1"/>
          </p:cNvSpPr>
          <p:nvPr>
            <p:ph type="chart" sz="quarter" idx="26"/>
          </p:nvPr>
        </p:nvSpPr>
        <p:spPr>
          <a:xfrm>
            <a:off x="10041620" y="4902246"/>
            <a:ext cx="1800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21367672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2_Dash 3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3024000" cy="1440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562634"/>
            <a:ext cx="3024000" cy="1440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562634"/>
            <a:ext cx="3024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3024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3244731"/>
            <a:ext cx="3024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3244731"/>
            <a:ext cx="3024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3024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5523291" y="4902246"/>
            <a:ext cx="3024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8775078" y="4902246"/>
            <a:ext cx="3024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64143045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1_3 Folien kommentiert">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noChangeAspect="1"/>
          </p:cNvSpPr>
          <p:nvPr>
            <p:ph type="pic" sz="quarter" idx="10"/>
          </p:nvPr>
        </p:nvSpPr>
        <p:spPr>
          <a:xfrm>
            <a:off x="688975" y="1962094"/>
            <a:ext cx="3200001" cy="1800000"/>
          </a:xfrm>
        </p:spPr>
        <p:txBody>
          <a:bodyPr/>
          <a:lstStyle/>
          <a:p>
            <a:r>
              <a:rPr lang="de-DE" smtClean="0"/>
              <a:t>Bild durch Klicken auf Symbol hinzufügen</a:t>
            </a:r>
            <a:endParaRPr lang="de-DE"/>
          </a:p>
        </p:txBody>
      </p:sp>
      <p:sp>
        <p:nvSpPr>
          <p:cNvPr id="19" name="Bildplatzhalter 2"/>
          <p:cNvSpPr>
            <a:spLocks noGrp="1" noChangeAspect="1"/>
          </p:cNvSpPr>
          <p:nvPr>
            <p:ph type="pic" sz="quarter" idx="11"/>
          </p:nvPr>
        </p:nvSpPr>
        <p:spPr>
          <a:xfrm>
            <a:off x="4453758" y="1962094"/>
            <a:ext cx="3200001" cy="1800000"/>
          </a:xfrm>
        </p:spPr>
        <p:txBody>
          <a:bodyPr/>
          <a:lstStyle/>
          <a:p>
            <a:r>
              <a:rPr lang="de-DE" smtClean="0"/>
              <a:t>Bild durch Klicken auf Symbol hinzufügen</a:t>
            </a:r>
            <a:endParaRPr lang="de-DE"/>
          </a:p>
        </p:txBody>
      </p:sp>
      <p:sp>
        <p:nvSpPr>
          <p:cNvPr id="20" name="Bildplatzhalter 2"/>
          <p:cNvSpPr>
            <a:spLocks noGrp="1" noChangeAspect="1"/>
          </p:cNvSpPr>
          <p:nvPr>
            <p:ph type="pic" sz="quarter" idx="12"/>
          </p:nvPr>
        </p:nvSpPr>
        <p:spPr>
          <a:xfrm>
            <a:off x="8218541" y="1962094"/>
            <a:ext cx="3200001" cy="1800000"/>
          </a:xfrm>
        </p:spPr>
        <p:txBody>
          <a:bodyPr/>
          <a:lstStyle/>
          <a:p>
            <a:r>
              <a:rPr lang="de-DE" smtClean="0"/>
              <a:t>Bild durch Klicken auf Symbol hinzufügen</a:t>
            </a:r>
            <a:endParaRPr lang="de-DE"/>
          </a:p>
        </p:txBody>
      </p:sp>
      <p:sp>
        <p:nvSpPr>
          <p:cNvPr id="7" name="Textplatzhalter 6"/>
          <p:cNvSpPr>
            <a:spLocks noGrp="1"/>
          </p:cNvSpPr>
          <p:nvPr>
            <p:ph type="body" sz="quarter" idx="13"/>
          </p:nvPr>
        </p:nvSpPr>
        <p:spPr>
          <a:xfrm>
            <a:off x="688975"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6"/>
          <p:cNvSpPr>
            <a:spLocks noGrp="1"/>
          </p:cNvSpPr>
          <p:nvPr>
            <p:ph type="body" sz="quarter" idx="14"/>
          </p:nvPr>
        </p:nvSpPr>
        <p:spPr>
          <a:xfrm>
            <a:off x="4453758"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6"/>
          <p:cNvSpPr>
            <a:spLocks noGrp="1"/>
          </p:cNvSpPr>
          <p:nvPr>
            <p:ph type="body" sz="quarter" idx="15"/>
          </p:nvPr>
        </p:nvSpPr>
        <p:spPr>
          <a:xfrm>
            <a:off x="8218541" y="1185707"/>
            <a:ext cx="3200400" cy="692866"/>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6"/>
          <p:cNvSpPr>
            <a:spLocks noGrp="1"/>
          </p:cNvSpPr>
          <p:nvPr>
            <p:ph type="body" sz="quarter" idx="16"/>
          </p:nvPr>
        </p:nvSpPr>
        <p:spPr>
          <a:xfrm>
            <a:off x="688975"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6"/>
          <p:cNvSpPr>
            <a:spLocks noGrp="1"/>
          </p:cNvSpPr>
          <p:nvPr>
            <p:ph type="body" sz="quarter" idx="17"/>
          </p:nvPr>
        </p:nvSpPr>
        <p:spPr>
          <a:xfrm>
            <a:off x="4453758"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6"/>
          <p:cNvSpPr>
            <a:spLocks noGrp="1"/>
          </p:cNvSpPr>
          <p:nvPr>
            <p:ph type="body" sz="quarter" idx="18"/>
          </p:nvPr>
        </p:nvSpPr>
        <p:spPr>
          <a:xfrm>
            <a:off x="8218541" y="4071258"/>
            <a:ext cx="3200400" cy="2038140"/>
          </a:xfrm>
        </p:spPr>
        <p:txBody>
          <a:bodyPr rIns="0"/>
          <a:lstStyle>
            <a:lvl1pPr marL="285750" indent="-285750" algn="l">
              <a:spcBef>
                <a:spcPts val="0"/>
              </a:spcBef>
              <a:spcAft>
                <a:spcPts val="1200"/>
              </a:spcAft>
              <a:buClr>
                <a:schemeClr val="accent1"/>
              </a:buClr>
              <a:buFont typeface="Wingdings" panose="05000000000000000000" pitchFamily="2" charset="2"/>
              <a:buChar char="ü"/>
              <a:defRPr sz="1400" b="0"/>
            </a:lvl1pPr>
            <a:lvl2pPr marL="285750" indent="-285750" algn="l">
              <a:spcBef>
                <a:spcPts val="0"/>
              </a:spcBef>
              <a:spcAft>
                <a:spcPts val="1200"/>
              </a:spcAft>
              <a:buClr>
                <a:schemeClr val="accent1"/>
              </a:buClr>
              <a:buFont typeface="Wingdings" panose="05000000000000000000" pitchFamily="2" charset="2"/>
              <a:buChar char="ü"/>
              <a:defRPr sz="1400" b="0"/>
            </a:lvl2pPr>
            <a:lvl3pPr marL="285750" indent="-285750" algn="l">
              <a:spcBef>
                <a:spcPts val="0"/>
              </a:spcBef>
              <a:spcAft>
                <a:spcPts val="1200"/>
              </a:spcAft>
              <a:buClr>
                <a:schemeClr val="accent1"/>
              </a:buClr>
              <a:buFont typeface="Wingdings" panose="05000000000000000000" pitchFamily="2" charset="2"/>
              <a:buChar char="ü"/>
              <a:defRPr sz="1400" b="0"/>
            </a:lvl3pPr>
            <a:lvl4pPr marL="285750" indent="-285750" algn="l">
              <a:spcBef>
                <a:spcPts val="0"/>
              </a:spcBef>
              <a:spcAft>
                <a:spcPts val="1200"/>
              </a:spcAft>
              <a:buClr>
                <a:schemeClr val="accent1"/>
              </a:buClr>
              <a:buFont typeface="Wingdings" panose="05000000000000000000" pitchFamily="2" charset="2"/>
              <a:buChar char="ü"/>
              <a:defRPr sz="1400" b="0"/>
            </a:lvl4pPr>
            <a:lvl5pPr marL="285750" indent="-285750" algn="l">
              <a:spcBef>
                <a:spcPts val="0"/>
              </a:spcBef>
              <a:spcAft>
                <a:spcPts val="1200"/>
              </a:spcAft>
              <a:buClr>
                <a:schemeClr val="accent1"/>
              </a:buClr>
              <a:buFont typeface="Wingdings" panose="05000000000000000000" pitchFamily="2" charset="2"/>
              <a:buChar char="ü"/>
              <a:defRPr sz="14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32866546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702">
          <p15:clr>
            <a:srgbClr val="FBAE40"/>
          </p15:clr>
        </p15:guide>
      </p15:sldGuideLst>
    </p:ext>
  </p:extLs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3_Dash 3 x 3 TEXT">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 name="Textplatzhalter 2"/>
          <p:cNvSpPr>
            <a:spLocks noGrp="1"/>
          </p:cNvSpPr>
          <p:nvPr>
            <p:ph type="body" sz="quarter" idx="30"/>
          </p:nvPr>
        </p:nvSpPr>
        <p:spPr>
          <a:xfrm>
            <a:off x="2535093"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2"/>
          <p:cNvSpPr>
            <a:spLocks noGrp="1"/>
          </p:cNvSpPr>
          <p:nvPr>
            <p:ph type="body" sz="quarter" idx="31"/>
          </p:nvPr>
        </p:nvSpPr>
        <p:spPr>
          <a:xfrm>
            <a:off x="5586556"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0" name="Textplatzhalter 2"/>
          <p:cNvSpPr>
            <a:spLocks noGrp="1"/>
          </p:cNvSpPr>
          <p:nvPr>
            <p:ph type="body" sz="quarter" idx="32"/>
          </p:nvPr>
        </p:nvSpPr>
        <p:spPr>
          <a:xfrm>
            <a:off x="8638020" y="1563688"/>
            <a:ext cx="2880000" cy="1440000"/>
          </a:xfrm>
          <a:solidFill>
            <a:schemeClr val="accent2">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2"/>
          <p:cNvSpPr>
            <a:spLocks noGrp="1"/>
          </p:cNvSpPr>
          <p:nvPr>
            <p:ph type="body" sz="quarter" idx="33"/>
          </p:nvPr>
        </p:nvSpPr>
        <p:spPr>
          <a:xfrm>
            <a:off x="2552411"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5" name="Textplatzhalter 2"/>
          <p:cNvSpPr>
            <a:spLocks noGrp="1"/>
          </p:cNvSpPr>
          <p:nvPr>
            <p:ph type="body" sz="quarter" idx="34"/>
          </p:nvPr>
        </p:nvSpPr>
        <p:spPr>
          <a:xfrm>
            <a:off x="5603874"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6" name="Textplatzhalter 2"/>
          <p:cNvSpPr>
            <a:spLocks noGrp="1"/>
          </p:cNvSpPr>
          <p:nvPr>
            <p:ph type="body" sz="quarter" idx="35"/>
          </p:nvPr>
        </p:nvSpPr>
        <p:spPr>
          <a:xfrm>
            <a:off x="8655338" y="3244731"/>
            <a:ext cx="2880000" cy="1440000"/>
          </a:xfrm>
          <a:solidFill>
            <a:schemeClr val="accent4">
              <a:lumMod val="20000"/>
              <a:lumOff val="80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8" name="Textplatzhalter 2"/>
          <p:cNvSpPr>
            <a:spLocks noGrp="1"/>
          </p:cNvSpPr>
          <p:nvPr>
            <p:ph type="body" sz="quarter" idx="36"/>
          </p:nvPr>
        </p:nvSpPr>
        <p:spPr>
          <a:xfrm>
            <a:off x="2548947"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37"/>
          </p:nvPr>
        </p:nvSpPr>
        <p:spPr>
          <a:xfrm>
            <a:off x="5600410"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
          <p:cNvSpPr>
            <a:spLocks noGrp="1"/>
          </p:cNvSpPr>
          <p:nvPr>
            <p:ph type="body" sz="quarter" idx="38"/>
          </p:nvPr>
        </p:nvSpPr>
        <p:spPr>
          <a:xfrm>
            <a:off x="8651874" y="4902246"/>
            <a:ext cx="2880000" cy="1440000"/>
          </a:xfrm>
          <a:solidFill>
            <a:schemeClr val="bg1">
              <a:lumMod val="65000"/>
            </a:schemeClr>
          </a:solidFill>
        </p:spPr>
        <p:txBody>
          <a:bodyPr lIns="72000" tIns="72000" rIns="72000" bIns="72000" anchor="ctr"/>
          <a:lstStyle>
            <a:lvl1pPr algn="ctr">
              <a:defRPr/>
            </a:lvl1pPr>
            <a:lvl2pPr algn="ctr">
              <a:defRPr/>
            </a:lvl2pPr>
            <a:lvl3pPr algn="ctr">
              <a:defRPr/>
            </a:lvl3pPr>
            <a:lvl4pPr algn="ctr">
              <a:defRPr/>
            </a:lvl4pPr>
            <a:lvl5pPr algn="ct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3512522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3_Dash 2 x 3">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442991"/>
            <a:ext cx="3024000" cy="2412000"/>
          </a:xfrm>
        </p:spPr>
        <p:txBody>
          <a:bodyPr/>
          <a:lstStyle/>
          <a:p>
            <a:r>
              <a:rPr lang="de-DE" smtClean="0"/>
              <a:t>Diagramm durch Klicken auf Symbol hinzufügen</a:t>
            </a:r>
            <a:endParaRPr lang="de-DE" dirty="0"/>
          </a:p>
        </p:txBody>
      </p:sp>
      <p:sp>
        <p:nvSpPr>
          <p:cNvPr id="11" name="Diagrammplatzhalter 8"/>
          <p:cNvSpPr>
            <a:spLocks noGrp="1"/>
          </p:cNvSpPr>
          <p:nvPr>
            <p:ph type="chart" sz="quarter" idx="13"/>
          </p:nvPr>
        </p:nvSpPr>
        <p:spPr>
          <a:xfrm>
            <a:off x="5523291" y="1442991"/>
            <a:ext cx="3024000" cy="2412000"/>
          </a:xfrm>
        </p:spPr>
        <p:txBody>
          <a:bodyPr/>
          <a:lstStyle/>
          <a:p>
            <a:r>
              <a:rPr lang="de-DE" smtClean="0"/>
              <a:t>Diagramm durch Klicken auf Symbol hinzufügen</a:t>
            </a:r>
            <a:endParaRPr lang="de-DE" dirty="0"/>
          </a:p>
        </p:txBody>
      </p:sp>
      <p:sp>
        <p:nvSpPr>
          <p:cNvPr id="12" name="Diagrammplatzhalter 8"/>
          <p:cNvSpPr>
            <a:spLocks noGrp="1"/>
          </p:cNvSpPr>
          <p:nvPr>
            <p:ph type="chart" sz="quarter" idx="14"/>
          </p:nvPr>
        </p:nvSpPr>
        <p:spPr>
          <a:xfrm>
            <a:off x="8775078" y="1442991"/>
            <a:ext cx="3024000" cy="2412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4039495"/>
            <a:ext cx="3024000" cy="2412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5523291" y="4039495"/>
            <a:ext cx="3024000" cy="2412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8775078" y="4039495"/>
            <a:ext cx="3024000" cy="2412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444045"/>
            <a:ext cx="1440000" cy="2412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4039495"/>
            <a:ext cx="1440000" cy="2412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030950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6_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80308982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1_10 Points">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199" y="417600"/>
            <a:ext cx="9104153"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1178326"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6" name="Bildplatzhalter 2"/>
          <p:cNvSpPr>
            <a:spLocks noGrp="1"/>
          </p:cNvSpPr>
          <p:nvPr>
            <p:ph type="pic" sz="quarter" idx="13"/>
          </p:nvPr>
        </p:nvSpPr>
        <p:spPr>
          <a:xfrm>
            <a:off x="3358574"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7" name="Bildplatzhalter 2"/>
          <p:cNvSpPr>
            <a:spLocks noGrp="1"/>
          </p:cNvSpPr>
          <p:nvPr>
            <p:ph type="pic" sz="quarter" idx="14"/>
          </p:nvPr>
        </p:nvSpPr>
        <p:spPr>
          <a:xfrm>
            <a:off x="5538822"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8" name="Bildplatzhalter 2"/>
          <p:cNvSpPr>
            <a:spLocks noGrp="1"/>
          </p:cNvSpPr>
          <p:nvPr>
            <p:ph type="pic" sz="quarter" idx="15"/>
          </p:nvPr>
        </p:nvSpPr>
        <p:spPr>
          <a:xfrm>
            <a:off x="7719070"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9" name="Bildplatzhalter 2"/>
          <p:cNvSpPr>
            <a:spLocks noGrp="1"/>
          </p:cNvSpPr>
          <p:nvPr>
            <p:ph type="pic" sz="quarter" idx="16"/>
          </p:nvPr>
        </p:nvSpPr>
        <p:spPr>
          <a:xfrm>
            <a:off x="9899319" y="1435529"/>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0" name="Bildplatzhalter 2"/>
          <p:cNvSpPr>
            <a:spLocks noGrp="1"/>
          </p:cNvSpPr>
          <p:nvPr>
            <p:ph type="pic" sz="quarter" idx="17"/>
          </p:nvPr>
        </p:nvSpPr>
        <p:spPr>
          <a:xfrm>
            <a:off x="1178326"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1" name="Bildplatzhalter 2"/>
          <p:cNvSpPr>
            <a:spLocks noGrp="1"/>
          </p:cNvSpPr>
          <p:nvPr>
            <p:ph type="pic" sz="quarter" idx="18"/>
          </p:nvPr>
        </p:nvSpPr>
        <p:spPr>
          <a:xfrm>
            <a:off x="3358574"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2" name="Bildplatzhalter 2"/>
          <p:cNvSpPr>
            <a:spLocks noGrp="1"/>
          </p:cNvSpPr>
          <p:nvPr>
            <p:ph type="pic" sz="quarter" idx="19"/>
          </p:nvPr>
        </p:nvSpPr>
        <p:spPr>
          <a:xfrm>
            <a:off x="5538822"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3" name="Bildplatzhalter 2"/>
          <p:cNvSpPr>
            <a:spLocks noGrp="1"/>
          </p:cNvSpPr>
          <p:nvPr>
            <p:ph type="pic" sz="quarter" idx="20"/>
          </p:nvPr>
        </p:nvSpPr>
        <p:spPr>
          <a:xfrm>
            <a:off x="7719070"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4" name="Bildplatzhalter 2"/>
          <p:cNvSpPr>
            <a:spLocks noGrp="1"/>
          </p:cNvSpPr>
          <p:nvPr>
            <p:ph type="pic" sz="quarter" idx="21"/>
          </p:nvPr>
        </p:nvSpPr>
        <p:spPr>
          <a:xfrm>
            <a:off x="9899319" y="4074757"/>
            <a:ext cx="803275" cy="828675"/>
          </a:xfrm>
          <a:prstGeom prst="ellipse">
            <a:avLst/>
          </a:prstGeom>
          <a:solidFill>
            <a:schemeClr val="accent3"/>
          </a:solidFill>
        </p:spPr>
        <p:txBody>
          <a:bodyPr/>
          <a:lstStyle/>
          <a:p>
            <a:r>
              <a:rPr lang="de-DE" smtClean="0"/>
              <a:t>Bild durch Klicken auf Symbol hinzufügen</a:t>
            </a:r>
            <a:endParaRPr lang="de-DE"/>
          </a:p>
        </p:txBody>
      </p:sp>
      <p:sp>
        <p:nvSpPr>
          <p:cNvPr id="15" name="Textplatzhalter 14"/>
          <p:cNvSpPr>
            <a:spLocks noGrp="1"/>
          </p:cNvSpPr>
          <p:nvPr>
            <p:ph type="body" sz="quarter" idx="22"/>
          </p:nvPr>
        </p:nvSpPr>
        <p:spPr>
          <a:xfrm>
            <a:off x="717340"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5"/>
          <p:cNvSpPr>
            <a:spLocks noGrp="1"/>
          </p:cNvSpPr>
          <p:nvPr>
            <p:ph type="body" sz="quarter" idx="32"/>
          </p:nvPr>
        </p:nvSpPr>
        <p:spPr>
          <a:xfrm>
            <a:off x="444500"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14"/>
          <p:cNvSpPr>
            <a:spLocks noGrp="1"/>
          </p:cNvSpPr>
          <p:nvPr>
            <p:ph type="body" sz="quarter" idx="33"/>
          </p:nvPr>
        </p:nvSpPr>
        <p:spPr>
          <a:xfrm>
            <a:off x="2905776"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5"/>
          <p:cNvSpPr>
            <a:spLocks noGrp="1"/>
          </p:cNvSpPr>
          <p:nvPr>
            <p:ph type="body" sz="quarter" idx="34"/>
          </p:nvPr>
        </p:nvSpPr>
        <p:spPr>
          <a:xfrm>
            <a:off x="2632936"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0" name="Textplatzhalter 14"/>
          <p:cNvSpPr>
            <a:spLocks noGrp="1"/>
          </p:cNvSpPr>
          <p:nvPr>
            <p:ph type="body" sz="quarter" idx="35"/>
          </p:nvPr>
        </p:nvSpPr>
        <p:spPr>
          <a:xfrm>
            <a:off x="5094212"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1" name="Textplatzhalter 25"/>
          <p:cNvSpPr>
            <a:spLocks noGrp="1"/>
          </p:cNvSpPr>
          <p:nvPr>
            <p:ph type="body" sz="quarter" idx="36"/>
          </p:nvPr>
        </p:nvSpPr>
        <p:spPr>
          <a:xfrm>
            <a:off x="4821372"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14"/>
          <p:cNvSpPr>
            <a:spLocks noGrp="1"/>
          </p:cNvSpPr>
          <p:nvPr>
            <p:ph type="body" sz="quarter" idx="37"/>
          </p:nvPr>
        </p:nvSpPr>
        <p:spPr>
          <a:xfrm>
            <a:off x="7282648"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Textplatzhalter 25"/>
          <p:cNvSpPr>
            <a:spLocks noGrp="1"/>
          </p:cNvSpPr>
          <p:nvPr>
            <p:ph type="body" sz="quarter" idx="38"/>
          </p:nvPr>
        </p:nvSpPr>
        <p:spPr>
          <a:xfrm>
            <a:off x="7009808"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14"/>
          <p:cNvSpPr>
            <a:spLocks noGrp="1"/>
          </p:cNvSpPr>
          <p:nvPr>
            <p:ph type="body" sz="quarter" idx="39"/>
          </p:nvPr>
        </p:nvSpPr>
        <p:spPr>
          <a:xfrm>
            <a:off x="9471083" y="2325388"/>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5"/>
          <p:cNvSpPr>
            <a:spLocks noGrp="1"/>
          </p:cNvSpPr>
          <p:nvPr>
            <p:ph type="body" sz="quarter" idx="40"/>
          </p:nvPr>
        </p:nvSpPr>
        <p:spPr>
          <a:xfrm>
            <a:off x="9198243" y="2714773"/>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14"/>
          <p:cNvSpPr>
            <a:spLocks noGrp="1"/>
          </p:cNvSpPr>
          <p:nvPr>
            <p:ph type="body" sz="quarter" idx="41"/>
          </p:nvPr>
        </p:nvSpPr>
        <p:spPr>
          <a:xfrm>
            <a:off x="715914"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5"/>
          <p:cNvSpPr>
            <a:spLocks noGrp="1"/>
          </p:cNvSpPr>
          <p:nvPr>
            <p:ph type="body" sz="quarter" idx="42"/>
          </p:nvPr>
        </p:nvSpPr>
        <p:spPr>
          <a:xfrm>
            <a:off x="443074"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8" name="Textplatzhalter 14"/>
          <p:cNvSpPr>
            <a:spLocks noGrp="1"/>
          </p:cNvSpPr>
          <p:nvPr>
            <p:ph type="body" sz="quarter" idx="43"/>
          </p:nvPr>
        </p:nvSpPr>
        <p:spPr>
          <a:xfrm>
            <a:off x="2904350"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5"/>
          <p:cNvSpPr>
            <a:spLocks noGrp="1"/>
          </p:cNvSpPr>
          <p:nvPr>
            <p:ph type="body" sz="quarter" idx="44"/>
          </p:nvPr>
        </p:nvSpPr>
        <p:spPr>
          <a:xfrm>
            <a:off x="2631510"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0" name="Textplatzhalter 14"/>
          <p:cNvSpPr>
            <a:spLocks noGrp="1"/>
          </p:cNvSpPr>
          <p:nvPr>
            <p:ph type="body" sz="quarter" idx="45"/>
          </p:nvPr>
        </p:nvSpPr>
        <p:spPr>
          <a:xfrm>
            <a:off x="5092786"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1" name="Textplatzhalter 25"/>
          <p:cNvSpPr>
            <a:spLocks noGrp="1"/>
          </p:cNvSpPr>
          <p:nvPr>
            <p:ph type="body" sz="quarter" idx="46"/>
          </p:nvPr>
        </p:nvSpPr>
        <p:spPr>
          <a:xfrm>
            <a:off x="4819946"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3" name="Textplatzhalter 14"/>
          <p:cNvSpPr>
            <a:spLocks noGrp="1"/>
          </p:cNvSpPr>
          <p:nvPr>
            <p:ph type="body" sz="quarter" idx="47"/>
          </p:nvPr>
        </p:nvSpPr>
        <p:spPr>
          <a:xfrm>
            <a:off x="7281222"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Textplatzhalter 25"/>
          <p:cNvSpPr>
            <a:spLocks noGrp="1"/>
          </p:cNvSpPr>
          <p:nvPr>
            <p:ph type="body" sz="quarter" idx="48"/>
          </p:nvPr>
        </p:nvSpPr>
        <p:spPr>
          <a:xfrm>
            <a:off x="7008382"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5" name="Textplatzhalter 14"/>
          <p:cNvSpPr>
            <a:spLocks noGrp="1"/>
          </p:cNvSpPr>
          <p:nvPr>
            <p:ph type="body" sz="quarter" idx="49"/>
          </p:nvPr>
        </p:nvSpPr>
        <p:spPr>
          <a:xfrm>
            <a:off x="9469657" y="4964616"/>
            <a:ext cx="1717675" cy="427037"/>
          </a:xfrm>
        </p:spPr>
        <p:txBody>
          <a:bodyPr wrap="none" tIns="0" rIns="0" bIns="0"/>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Textplatzhalter 25"/>
          <p:cNvSpPr>
            <a:spLocks noGrp="1"/>
          </p:cNvSpPr>
          <p:nvPr>
            <p:ph type="body" sz="quarter" idx="50"/>
          </p:nvPr>
        </p:nvSpPr>
        <p:spPr>
          <a:xfrm>
            <a:off x="9196817" y="5354001"/>
            <a:ext cx="2255838" cy="846138"/>
          </a:xfrm>
        </p:spPr>
        <p:txBody>
          <a:bodyPr/>
          <a:lstStyle>
            <a:lvl1pPr algn="ctr">
              <a:defRPr sz="1200"/>
            </a:lvl1pPr>
            <a:lvl2pPr algn="ctr">
              <a:defRPr sz="1200"/>
            </a:lvl2pPr>
            <a:lvl3pPr algn="ctr">
              <a:defRPr sz="1200"/>
            </a:lvl3pPr>
            <a:lvl4pPr algn="ctr">
              <a:defRPr sz="1200"/>
            </a:lvl4pPr>
            <a:lvl5pPr algn="ct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6482947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1_Übersichtsfolie/Einleitung">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4871103" y="1328285"/>
            <a:ext cx="7320897" cy="4793381"/>
          </a:xfrm>
          <a:prstGeom prst="rect">
            <a:avLst/>
          </a:prstGeom>
          <a:solidFill>
            <a:schemeClr val="accent3"/>
          </a:solidFill>
        </p:spPr>
        <p:txBody>
          <a:bodyPr lIns="144000" tIns="360000" rIns="252000" bIns="252000">
            <a:noAutofit/>
          </a:bodyPr>
          <a:lstStyle>
            <a:lvl1pPr marL="803275" indent="-285750">
              <a:spcBef>
                <a:spcPts val="0"/>
              </a:spcBef>
              <a:spcAft>
                <a:spcPts val="1200"/>
              </a:spcAft>
              <a:buFont typeface="Wingdings" panose="05000000000000000000" pitchFamily="2" charset="2"/>
              <a:buChar char="§"/>
              <a:defRPr sz="1800">
                <a:solidFill>
                  <a:schemeClr val="bg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8444254"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0" y="1738690"/>
            <a:ext cx="5245240" cy="36773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47694353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2_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683949835"/>
      </p:ext>
    </p:extLst>
  </p:cSld>
  <p:clrMapOvr>
    <a:masterClrMapping/>
  </p:clrMapOvr>
  <p:transition spd="med">
    <p:fade/>
  </p:transition>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2_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721787420"/>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419334675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2_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accent3"/>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416927040"/>
      </p:ext>
    </p:extLst>
  </p:cSld>
  <p:clrMapOvr>
    <a:masterClrMapping/>
  </p:clrMapOvr>
  <p:transition spd="med">
    <p:fade/>
  </p:transition>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2_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720280221"/>
      </p:ext>
    </p:extLst>
  </p:cSld>
  <p:clrMapOvr>
    <a:masterClrMapping/>
  </p:clrMapOvr>
  <p:transition spd="med">
    <p:fade/>
  </p:transition>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2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265113" indent="-265113" algn="l">
              <a:buClr>
                <a:schemeClr val="accent1"/>
              </a:buClr>
              <a:buFont typeface="Arial" panose="020B0604020202020204" pitchFamily="34" charset="0"/>
              <a:buChar char="•"/>
              <a:defRPr sz="1600">
                <a:solidFill>
                  <a:schemeClr val="tx1"/>
                </a:solidFill>
              </a:defRPr>
            </a:lvl1pPr>
            <a:lvl2pPr marL="265113" indent="-265113" algn="l">
              <a:buClr>
                <a:schemeClr val="accent1"/>
              </a:buClr>
              <a:buFont typeface="Arial" panose="020B0604020202020204" pitchFamily="34" charset="0"/>
              <a:buChar char="•"/>
              <a:defRPr sz="1600">
                <a:solidFill>
                  <a:schemeClr val="tx1"/>
                </a:solidFill>
              </a:defRPr>
            </a:lvl2pPr>
            <a:lvl3pPr marL="265113" indent="-265113" algn="l">
              <a:buClr>
                <a:schemeClr val="accent1"/>
              </a:buClr>
              <a:buFont typeface="Arial" panose="020B0604020202020204" pitchFamily="34" charset="0"/>
              <a:buChar char="•"/>
              <a:defRPr sz="1600">
                <a:solidFill>
                  <a:schemeClr val="tx1"/>
                </a:solidFill>
              </a:defRPr>
            </a:lvl3pPr>
            <a:lvl4pPr marL="265113" indent="-265113" algn="l">
              <a:buClr>
                <a:schemeClr val="accent1"/>
              </a:buClr>
              <a:buFont typeface="Arial" panose="020B0604020202020204" pitchFamily="34" charset="0"/>
              <a:buChar char="•"/>
              <a:defRPr sz="1600">
                <a:solidFill>
                  <a:schemeClr val="tx1"/>
                </a:solidFill>
              </a:defRPr>
            </a:lvl4pPr>
            <a:lvl5pPr marL="265113" indent="-265113"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00070715"/>
      </p:ext>
    </p:extLst>
  </p:cSld>
  <p:clrMapOvr>
    <a:masterClrMapping/>
  </p:clrMapOvr>
  <p:transition spd="med">
    <p:fade/>
  </p:transition>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2_Stichpunkte+Bild">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95986"/>
            <a:ext cx="4481192" cy="4281500"/>
          </a:xfrm>
          <a:solidFill>
            <a:schemeClr val="bg1"/>
          </a:solidFill>
          <a:ln w="3175">
            <a:solidFill>
              <a:schemeClr val="bg1"/>
            </a:solidFill>
          </a:ln>
        </p:spPr>
        <p:txBody>
          <a:bodyPr anchor="t"/>
          <a:lstStyle>
            <a:lvl1pPr marL="171450" indent="-171450" algn="l">
              <a:buClr>
                <a:schemeClr val="accent1"/>
              </a:buClr>
              <a:buFont typeface="Arial" panose="020B0604020202020204" pitchFamily="34" charset="0"/>
              <a:buChar char="•"/>
              <a:defRPr sz="1600">
                <a:solidFill>
                  <a:schemeClr val="tx1"/>
                </a:solidFill>
              </a:defRPr>
            </a:lvl1pPr>
            <a:lvl2pPr marL="171450" indent="-171450" algn="l">
              <a:buClr>
                <a:schemeClr val="accent1"/>
              </a:buClr>
              <a:buFont typeface="Arial" panose="020B0604020202020204" pitchFamily="34" charset="0"/>
              <a:buChar char="•"/>
              <a:defRPr sz="1600">
                <a:solidFill>
                  <a:schemeClr val="tx1"/>
                </a:solidFill>
              </a:defRPr>
            </a:lvl2pPr>
            <a:lvl3pPr marL="171450" indent="-171450" algn="l">
              <a:buClr>
                <a:schemeClr val="accent1"/>
              </a:buClr>
              <a:buFont typeface="Arial" panose="020B0604020202020204" pitchFamily="34" charset="0"/>
              <a:buChar char="•"/>
              <a:defRPr sz="1600">
                <a:solidFill>
                  <a:schemeClr val="tx1"/>
                </a:solidFill>
              </a:defRPr>
            </a:lvl3pPr>
            <a:lvl4pPr marL="171450" indent="-171450" algn="l">
              <a:buClr>
                <a:schemeClr val="accent1"/>
              </a:buClr>
              <a:buFont typeface="Arial" panose="020B0604020202020204" pitchFamily="34" charset="0"/>
              <a:buChar char="•"/>
              <a:defRPr sz="1600">
                <a:solidFill>
                  <a:schemeClr val="tx1"/>
                </a:solidFill>
              </a:defRPr>
            </a:lvl4pPr>
            <a:lvl5pPr marL="171450" indent="-171450" algn="l">
              <a:buClr>
                <a:schemeClr val="accent1"/>
              </a:buClr>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394021627"/>
      </p:ext>
    </p:extLst>
  </p:cSld>
  <p:clrMapOvr>
    <a:masterClrMapping/>
  </p:clrMapOvr>
  <p:transition spd="med">
    <p:fade/>
  </p:transition>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1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017749085"/>
      </p:ext>
    </p:extLst>
  </p:cSld>
  <p:clrMapOvr>
    <a:masterClrMapping/>
  </p:clrMapOvr>
  <p:transition spd="med">
    <p:fade/>
  </p:transition>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1_Diagramm + Quell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367748" y="1785736"/>
            <a:ext cx="11022495"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420883966"/>
      </p:ext>
    </p:extLst>
  </p:cSld>
  <p:clrMapOvr>
    <a:masterClrMapping/>
  </p:clrMapOvr>
  <p:transition spd="med">
    <p:fade/>
  </p:transition>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2_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476671462"/>
      </p:ext>
    </p:extLst>
  </p:cSld>
  <p:clrMapOvr>
    <a:masterClrMapping/>
  </p:clrMapOvr>
  <p:transition spd="med">
    <p:fade/>
  </p:transition>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1_GÖP_Genehmigungen">
    <p:spTree>
      <p:nvGrpSpPr>
        <p:cNvPr id="1" name=""/>
        <p:cNvGrpSpPr/>
        <p:nvPr/>
      </p:nvGrpSpPr>
      <p:grpSpPr>
        <a:xfrm>
          <a:off x="0" y="0"/>
          <a:ext cx="0" cy="0"/>
          <a:chOff x="0" y="0"/>
          <a:chExt cx="0" cy="0"/>
        </a:xfrm>
      </p:grpSpPr>
      <p:sp>
        <p:nvSpPr>
          <p:cNvPr id="54" name="Rechteck 53"/>
          <p:cNvSpPr/>
          <p:nvPr/>
        </p:nvSpPr>
        <p:spPr>
          <a:xfrm>
            <a:off x="0" y="4790662"/>
            <a:ext cx="12192000" cy="1689652"/>
          </a:xfrm>
          <a:prstGeom prst="rect">
            <a:avLst/>
          </a:prstGeom>
          <a:solidFill>
            <a:schemeClr val="bg1">
              <a:lumMod val="8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18" name="Diagrammplatzhalter 2"/>
          <p:cNvSpPr>
            <a:spLocks noGrp="1"/>
          </p:cNvSpPr>
          <p:nvPr>
            <p:ph type="chart" sz="quarter" idx="13"/>
          </p:nvPr>
        </p:nvSpPr>
        <p:spPr>
          <a:xfrm>
            <a:off x="92824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06041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5192593"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7324768" y="1418599"/>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5" name="Textplatzhalter 4"/>
          <p:cNvSpPr>
            <a:spLocks noGrp="1"/>
          </p:cNvSpPr>
          <p:nvPr>
            <p:ph type="body" sz="quarter" idx="29"/>
          </p:nvPr>
        </p:nvSpPr>
        <p:spPr>
          <a:xfrm>
            <a:off x="9670122" y="1421295"/>
            <a:ext cx="2461900" cy="3179585"/>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670122" y="4819827"/>
            <a:ext cx="2461900" cy="1623701"/>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Diagrammplatzhalter 2"/>
          <p:cNvSpPr>
            <a:spLocks noGrp="1"/>
          </p:cNvSpPr>
          <p:nvPr>
            <p:ph type="chart" sz="quarter" idx="31"/>
          </p:nvPr>
        </p:nvSpPr>
        <p:spPr>
          <a:xfrm>
            <a:off x="93536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1" name="Diagrammplatzhalter 2"/>
          <p:cNvSpPr>
            <a:spLocks noGrp="1"/>
          </p:cNvSpPr>
          <p:nvPr>
            <p:ph type="chart" sz="quarter" idx="32"/>
          </p:nvPr>
        </p:nvSpPr>
        <p:spPr>
          <a:xfrm>
            <a:off x="306754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2" name="Diagrammplatzhalter 2"/>
          <p:cNvSpPr>
            <a:spLocks noGrp="1"/>
          </p:cNvSpPr>
          <p:nvPr>
            <p:ph type="chart" sz="quarter" idx="33"/>
          </p:nvPr>
        </p:nvSpPr>
        <p:spPr>
          <a:xfrm>
            <a:off x="5199715"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3" name="Diagrammplatzhalter 2"/>
          <p:cNvSpPr>
            <a:spLocks noGrp="1"/>
          </p:cNvSpPr>
          <p:nvPr>
            <p:ph type="chart" sz="quarter" idx="34"/>
          </p:nvPr>
        </p:nvSpPr>
        <p:spPr>
          <a:xfrm>
            <a:off x="7331890" y="4852585"/>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8" name="Diagrammplatzhalter 2"/>
          <p:cNvSpPr>
            <a:spLocks noGrp="1"/>
          </p:cNvSpPr>
          <p:nvPr>
            <p:ph type="chart" sz="quarter" idx="39"/>
          </p:nvPr>
        </p:nvSpPr>
        <p:spPr>
          <a:xfrm>
            <a:off x="93393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29" name="Diagrammplatzhalter 2"/>
          <p:cNvSpPr>
            <a:spLocks noGrp="1"/>
          </p:cNvSpPr>
          <p:nvPr>
            <p:ph type="chart" sz="quarter" idx="40"/>
          </p:nvPr>
        </p:nvSpPr>
        <p:spPr>
          <a:xfrm>
            <a:off x="306611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0" name="Diagrammplatzhalter 2"/>
          <p:cNvSpPr>
            <a:spLocks noGrp="1"/>
          </p:cNvSpPr>
          <p:nvPr>
            <p:ph type="chart" sz="quarter" idx="41"/>
          </p:nvPr>
        </p:nvSpPr>
        <p:spPr>
          <a:xfrm>
            <a:off x="5198289"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1" name="Diagrammplatzhalter 2"/>
          <p:cNvSpPr>
            <a:spLocks noGrp="1"/>
          </p:cNvSpPr>
          <p:nvPr>
            <p:ph type="chart" sz="quarter" idx="42"/>
          </p:nvPr>
        </p:nvSpPr>
        <p:spPr>
          <a:xfrm>
            <a:off x="7330464" y="3116363"/>
            <a:ext cx="2052000" cy="158400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grpSp>
        <p:nvGrpSpPr>
          <p:cNvPr id="36" name="City"/>
          <p:cNvGrpSpPr>
            <a:grpSpLocks noChangeAspect="1"/>
          </p:cNvGrpSpPr>
          <p:nvPr>
            <p:custDataLst>
              <p:tags r:id="rId3"/>
            </p:custDataLst>
          </p:nvPr>
        </p:nvGrpSpPr>
        <p:grpSpPr>
          <a:xfrm>
            <a:off x="135834" y="3460932"/>
            <a:ext cx="557418" cy="432000"/>
            <a:chOff x="911765" y="824991"/>
            <a:chExt cx="600000" cy="465000"/>
          </a:xfrm>
          <a:solidFill>
            <a:schemeClr val="accent3">
              <a:lumMod val="40000"/>
              <a:lumOff val="60000"/>
            </a:schemeClr>
          </a:solidFill>
        </p:grpSpPr>
        <p:sp>
          <p:nvSpPr>
            <p:cNvPr id="37" name="MIO_PICTOGRAM_PART2">
              <a:extLst>
                <a:ext uri="{FF2B5EF4-FFF2-40B4-BE49-F238E27FC236}">
                  <a16:creationId xmlns:a16="http://schemas.microsoft.com/office/drawing/2014/main" id="{0ED409D8-2B9B-451C-888E-7C8572396259}"/>
                </a:ext>
              </a:extLst>
            </p:cNvPr>
            <p:cNvSpPr/>
            <p:nvPr>
              <p:custDataLst>
                <p:tags r:id="rId8"/>
              </p:custDataLst>
            </p:nvPr>
          </p:nvSpPr>
          <p:spPr>
            <a:xfrm>
              <a:off x="911765" y="1019991"/>
              <a:ext cx="180000" cy="270000"/>
            </a:xfrm>
            <a:custGeom>
              <a:avLst/>
              <a:gdLst>
                <a:gd name="connsiteX0" fmla="*/ 33750 w 135000"/>
                <a:gd name="connsiteY0" fmla="*/ 123750 h 202500"/>
                <a:gd name="connsiteX1" fmla="*/ 56250 w 135000"/>
                <a:gd name="connsiteY1" fmla="*/ 123750 h 202500"/>
                <a:gd name="connsiteX2" fmla="*/ 56250 w 135000"/>
                <a:gd name="connsiteY2" fmla="*/ 146250 h 202500"/>
                <a:gd name="connsiteX3" fmla="*/ 33750 w 135000"/>
                <a:gd name="connsiteY3" fmla="*/ 146250 h 202500"/>
                <a:gd name="connsiteX4" fmla="*/ 33750 w 135000"/>
                <a:gd name="connsiteY4" fmla="*/ 123750 h 202500"/>
                <a:gd name="connsiteX5" fmla="*/ 33750 w 135000"/>
                <a:gd name="connsiteY5" fmla="*/ 78750 h 202500"/>
                <a:gd name="connsiteX6" fmla="*/ 56250 w 135000"/>
                <a:gd name="connsiteY6" fmla="*/ 78750 h 202500"/>
                <a:gd name="connsiteX7" fmla="*/ 56250 w 135000"/>
                <a:gd name="connsiteY7" fmla="*/ 101250 h 202500"/>
                <a:gd name="connsiteX8" fmla="*/ 33750 w 135000"/>
                <a:gd name="connsiteY8" fmla="*/ 101250 h 202500"/>
                <a:gd name="connsiteX9" fmla="*/ 33750 w 135000"/>
                <a:gd name="connsiteY9" fmla="*/ 78750 h 202500"/>
                <a:gd name="connsiteX10" fmla="*/ 33750 w 135000"/>
                <a:gd name="connsiteY10" fmla="*/ 33750 h 202500"/>
                <a:gd name="connsiteX11" fmla="*/ 56250 w 135000"/>
                <a:gd name="connsiteY11" fmla="*/ 33750 h 202500"/>
                <a:gd name="connsiteX12" fmla="*/ 56250 w 135000"/>
                <a:gd name="connsiteY12" fmla="*/ 56250 h 202500"/>
                <a:gd name="connsiteX13" fmla="*/ 33750 w 135000"/>
                <a:gd name="connsiteY13" fmla="*/ 56250 h 202500"/>
                <a:gd name="connsiteX14" fmla="*/ 33750 w 135000"/>
                <a:gd name="connsiteY14" fmla="*/ 33750 h 202500"/>
                <a:gd name="connsiteX15" fmla="*/ 78750 w 135000"/>
                <a:gd name="connsiteY15" fmla="*/ 123750 h 202500"/>
                <a:gd name="connsiteX16" fmla="*/ 101250 w 135000"/>
                <a:gd name="connsiteY16" fmla="*/ 123750 h 202500"/>
                <a:gd name="connsiteX17" fmla="*/ 101250 w 135000"/>
                <a:gd name="connsiteY17" fmla="*/ 146250 h 202500"/>
                <a:gd name="connsiteX18" fmla="*/ 78750 w 135000"/>
                <a:gd name="connsiteY18" fmla="*/ 146250 h 202500"/>
                <a:gd name="connsiteX19" fmla="*/ 78750 w 135000"/>
                <a:gd name="connsiteY19" fmla="*/ 123750 h 202500"/>
                <a:gd name="connsiteX20" fmla="*/ 78750 w 135000"/>
                <a:gd name="connsiteY20" fmla="*/ 78750 h 202500"/>
                <a:gd name="connsiteX21" fmla="*/ 101250 w 135000"/>
                <a:gd name="connsiteY21" fmla="*/ 78750 h 202500"/>
                <a:gd name="connsiteX22" fmla="*/ 101250 w 135000"/>
                <a:gd name="connsiteY22" fmla="*/ 101250 h 202500"/>
                <a:gd name="connsiteX23" fmla="*/ 78750 w 135000"/>
                <a:gd name="connsiteY23" fmla="*/ 101250 h 202500"/>
                <a:gd name="connsiteX24" fmla="*/ 78750 w 135000"/>
                <a:gd name="connsiteY24" fmla="*/ 78750 h 202500"/>
                <a:gd name="connsiteX25" fmla="*/ 78750 w 135000"/>
                <a:gd name="connsiteY25" fmla="*/ 33750 h 202500"/>
                <a:gd name="connsiteX26" fmla="*/ 101250 w 135000"/>
                <a:gd name="connsiteY26" fmla="*/ 33750 h 202500"/>
                <a:gd name="connsiteX27" fmla="*/ 101250 w 135000"/>
                <a:gd name="connsiteY27" fmla="*/ 56250 h 202500"/>
                <a:gd name="connsiteX28" fmla="*/ 78750 w 135000"/>
                <a:gd name="connsiteY28" fmla="*/ 56250 h 202500"/>
                <a:gd name="connsiteX29" fmla="*/ 78750 w 135000"/>
                <a:gd name="connsiteY29" fmla="*/ 33750 h 202500"/>
                <a:gd name="connsiteX30" fmla="*/ 0 w 135000"/>
                <a:gd name="connsiteY30" fmla="*/ 202500 h 202500"/>
                <a:gd name="connsiteX31" fmla="*/ 56250 w 135000"/>
                <a:gd name="connsiteY31" fmla="*/ 202500 h 202500"/>
                <a:gd name="connsiteX32" fmla="*/ 56250 w 135000"/>
                <a:gd name="connsiteY32" fmla="*/ 168750 h 202500"/>
                <a:gd name="connsiteX33" fmla="*/ 78750 w 135000"/>
                <a:gd name="connsiteY33" fmla="*/ 168750 h 202500"/>
                <a:gd name="connsiteX34" fmla="*/ 78750 w 135000"/>
                <a:gd name="connsiteY34" fmla="*/ 202500 h 202500"/>
                <a:gd name="connsiteX35" fmla="*/ 135000 w 135000"/>
                <a:gd name="connsiteY35" fmla="*/ 202500 h 202500"/>
                <a:gd name="connsiteX36" fmla="*/ 135000 w 135000"/>
                <a:gd name="connsiteY36" fmla="*/ 0 h 202500"/>
                <a:gd name="connsiteX37" fmla="*/ 0 w 135000"/>
                <a:gd name="connsiteY37" fmla="*/ 0 h 202500"/>
                <a:gd name="connsiteX38" fmla="*/ 0 w 135000"/>
                <a:gd name="connsiteY38" fmla="*/ 202500 h 20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5000" h="202500">
                  <a:moveTo>
                    <a:pt x="33750" y="123750"/>
                  </a:moveTo>
                  <a:lnTo>
                    <a:pt x="56250" y="123750"/>
                  </a:lnTo>
                  <a:lnTo>
                    <a:pt x="56250" y="146250"/>
                  </a:lnTo>
                  <a:lnTo>
                    <a:pt x="33750" y="146250"/>
                  </a:lnTo>
                  <a:lnTo>
                    <a:pt x="33750" y="123750"/>
                  </a:lnTo>
                  <a:close/>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123750"/>
                  </a:moveTo>
                  <a:lnTo>
                    <a:pt x="101250" y="123750"/>
                  </a:lnTo>
                  <a:lnTo>
                    <a:pt x="101250" y="146250"/>
                  </a:lnTo>
                  <a:lnTo>
                    <a:pt x="78750" y="146250"/>
                  </a:lnTo>
                  <a:lnTo>
                    <a:pt x="78750" y="12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202500"/>
                  </a:moveTo>
                  <a:lnTo>
                    <a:pt x="56250" y="202500"/>
                  </a:lnTo>
                  <a:lnTo>
                    <a:pt x="56250" y="168750"/>
                  </a:lnTo>
                  <a:lnTo>
                    <a:pt x="78750" y="168750"/>
                  </a:lnTo>
                  <a:lnTo>
                    <a:pt x="78750" y="202500"/>
                  </a:lnTo>
                  <a:lnTo>
                    <a:pt x="135000" y="202500"/>
                  </a:lnTo>
                  <a:lnTo>
                    <a:pt x="135000" y="0"/>
                  </a:lnTo>
                  <a:lnTo>
                    <a:pt x="0" y="0"/>
                  </a:lnTo>
                  <a:lnTo>
                    <a:pt x="0" y="202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8" name="MIO_PICTOGRAM_PART2">
              <a:extLst>
                <a:ext uri="{FF2B5EF4-FFF2-40B4-BE49-F238E27FC236}">
                  <a16:creationId xmlns:a16="http://schemas.microsoft.com/office/drawing/2014/main" id="{789E32FE-DB96-40E0-8022-8B6B077B012C}"/>
                </a:ext>
              </a:extLst>
            </p:cNvPr>
            <p:cNvSpPr/>
            <p:nvPr>
              <p:custDataLst>
                <p:tags r:id="rId9"/>
              </p:custDataLst>
            </p:nvPr>
          </p:nvSpPr>
          <p:spPr>
            <a:xfrm>
              <a:off x="1121765" y="1079991"/>
              <a:ext cx="180000" cy="210000"/>
            </a:xfrm>
            <a:custGeom>
              <a:avLst/>
              <a:gdLst>
                <a:gd name="connsiteX0" fmla="*/ 33750 w 135000"/>
                <a:gd name="connsiteY0" fmla="*/ 78750 h 157500"/>
                <a:gd name="connsiteX1" fmla="*/ 56250 w 135000"/>
                <a:gd name="connsiteY1" fmla="*/ 78750 h 157500"/>
                <a:gd name="connsiteX2" fmla="*/ 56250 w 135000"/>
                <a:gd name="connsiteY2" fmla="*/ 101250 h 157500"/>
                <a:gd name="connsiteX3" fmla="*/ 33750 w 135000"/>
                <a:gd name="connsiteY3" fmla="*/ 101250 h 157500"/>
                <a:gd name="connsiteX4" fmla="*/ 33750 w 135000"/>
                <a:gd name="connsiteY4" fmla="*/ 78750 h 157500"/>
                <a:gd name="connsiteX5" fmla="*/ 33750 w 135000"/>
                <a:gd name="connsiteY5" fmla="*/ 33750 h 157500"/>
                <a:gd name="connsiteX6" fmla="*/ 56250 w 135000"/>
                <a:gd name="connsiteY6" fmla="*/ 33750 h 157500"/>
                <a:gd name="connsiteX7" fmla="*/ 56250 w 135000"/>
                <a:gd name="connsiteY7" fmla="*/ 56250 h 157500"/>
                <a:gd name="connsiteX8" fmla="*/ 33750 w 135000"/>
                <a:gd name="connsiteY8" fmla="*/ 56250 h 157500"/>
                <a:gd name="connsiteX9" fmla="*/ 33750 w 135000"/>
                <a:gd name="connsiteY9" fmla="*/ 33750 h 157500"/>
                <a:gd name="connsiteX10" fmla="*/ 78750 w 135000"/>
                <a:gd name="connsiteY10" fmla="*/ 78750 h 157500"/>
                <a:gd name="connsiteX11" fmla="*/ 101250 w 135000"/>
                <a:gd name="connsiteY11" fmla="*/ 78750 h 157500"/>
                <a:gd name="connsiteX12" fmla="*/ 101250 w 135000"/>
                <a:gd name="connsiteY12" fmla="*/ 101250 h 157500"/>
                <a:gd name="connsiteX13" fmla="*/ 78750 w 135000"/>
                <a:gd name="connsiteY13" fmla="*/ 101250 h 157500"/>
                <a:gd name="connsiteX14" fmla="*/ 78750 w 135000"/>
                <a:gd name="connsiteY14" fmla="*/ 78750 h 157500"/>
                <a:gd name="connsiteX15" fmla="*/ 78750 w 135000"/>
                <a:gd name="connsiteY15" fmla="*/ 33750 h 157500"/>
                <a:gd name="connsiteX16" fmla="*/ 101250 w 135000"/>
                <a:gd name="connsiteY16" fmla="*/ 33750 h 157500"/>
                <a:gd name="connsiteX17" fmla="*/ 101250 w 135000"/>
                <a:gd name="connsiteY17" fmla="*/ 56250 h 157500"/>
                <a:gd name="connsiteX18" fmla="*/ 78750 w 135000"/>
                <a:gd name="connsiteY18" fmla="*/ 56250 h 157500"/>
                <a:gd name="connsiteX19" fmla="*/ 78750 w 135000"/>
                <a:gd name="connsiteY19" fmla="*/ 33750 h 157500"/>
                <a:gd name="connsiteX20" fmla="*/ 0 w 135000"/>
                <a:gd name="connsiteY20" fmla="*/ 157500 h 157500"/>
                <a:gd name="connsiteX21" fmla="*/ 56250 w 135000"/>
                <a:gd name="connsiteY21" fmla="*/ 157500 h 157500"/>
                <a:gd name="connsiteX22" fmla="*/ 56250 w 135000"/>
                <a:gd name="connsiteY22" fmla="*/ 123750 h 157500"/>
                <a:gd name="connsiteX23" fmla="*/ 78750 w 135000"/>
                <a:gd name="connsiteY23" fmla="*/ 123750 h 157500"/>
                <a:gd name="connsiteX24" fmla="*/ 78750 w 135000"/>
                <a:gd name="connsiteY24" fmla="*/ 157500 h 157500"/>
                <a:gd name="connsiteX25" fmla="*/ 135000 w 135000"/>
                <a:gd name="connsiteY25" fmla="*/ 157500 h 157500"/>
                <a:gd name="connsiteX26" fmla="*/ 135000 w 135000"/>
                <a:gd name="connsiteY26" fmla="*/ 0 h 157500"/>
                <a:gd name="connsiteX27" fmla="*/ 0 w 135000"/>
                <a:gd name="connsiteY27" fmla="*/ 0 h 157500"/>
                <a:gd name="connsiteX28" fmla="*/ 0 w 135000"/>
                <a:gd name="connsiteY28" fmla="*/ 157500 h 1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000" h="157500">
                  <a:moveTo>
                    <a:pt x="33750" y="78750"/>
                  </a:moveTo>
                  <a:lnTo>
                    <a:pt x="56250" y="78750"/>
                  </a:lnTo>
                  <a:lnTo>
                    <a:pt x="56250" y="101250"/>
                  </a:lnTo>
                  <a:lnTo>
                    <a:pt x="33750" y="101250"/>
                  </a:lnTo>
                  <a:lnTo>
                    <a:pt x="33750" y="78750"/>
                  </a:lnTo>
                  <a:close/>
                  <a:moveTo>
                    <a:pt x="33750" y="33750"/>
                  </a:moveTo>
                  <a:lnTo>
                    <a:pt x="56250" y="33750"/>
                  </a:lnTo>
                  <a:lnTo>
                    <a:pt x="56250" y="56250"/>
                  </a:lnTo>
                  <a:lnTo>
                    <a:pt x="33750" y="56250"/>
                  </a:lnTo>
                  <a:lnTo>
                    <a:pt x="33750" y="33750"/>
                  </a:lnTo>
                  <a:close/>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0" y="157500"/>
                  </a:moveTo>
                  <a:lnTo>
                    <a:pt x="56250" y="157500"/>
                  </a:lnTo>
                  <a:lnTo>
                    <a:pt x="56250" y="123750"/>
                  </a:lnTo>
                  <a:lnTo>
                    <a:pt x="78750" y="123750"/>
                  </a:lnTo>
                  <a:lnTo>
                    <a:pt x="78750" y="157500"/>
                  </a:lnTo>
                  <a:lnTo>
                    <a:pt x="135000" y="157500"/>
                  </a:lnTo>
                  <a:lnTo>
                    <a:pt x="135000" y="0"/>
                  </a:lnTo>
                  <a:lnTo>
                    <a:pt x="0" y="0"/>
                  </a:lnTo>
                  <a:lnTo>
                    <a:pt x="0" y="1575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9" name="MIO_PICTOGRAM_PART2">
              <a:extLst>
                <a:ext uri="{FF2B5EF4-FFF2-40B4-BE49-F238E27FC236}">
                  <a16:creationId xmlns:a16="http://schemas.microsoft.com/office/drawing/2014/main" id="{C301F860-53CE-431D-8066-B349036E9267}"/>
                </a:ext>
              </a:extLst>
            </p:cNvPr>
            <p:cNvSpPr/>
            <p:nvPr>
              <p:custDataLst>
                <p:tags r:id="rId10"/>
              </p:custDataLst>
            </p:nvPr>
          </p:nvSpPr>
          <p:spPr>
            <a:xfrm>
              <a:off x="1331765" y="839991"/>
              <a:ext cx="180000" cy="450000"/>
            </a:xfrm>
            <a:custGeom>
              <a:avLst/>
              <a:gdLst>
                <a:gd name="connsiteX0" fmla="*/ 101250 w 135000"/>
                <a:gd name="connsiteY0" fmla="*/ 61875 h 337500"/>
                <a:gd name="connsiteX1" fmla="*/ 78750 w 135000"/>
                <a:gd name="connsiteY1" fmla="*/ 61875 h 337500"/>
                <a:gd name="connsiteX2" fmla="*/ 78750 w 135000"/>
                <a:gd name="connsiteY2" fmla="*/ 39375 h 337500"/>
                <a:gd name="connsiteX3" fmla="*/ 101250 w 135000"/>
                <a:gd name="connsiteY3" fmla="*/ 39375 h 337500"/>
                <a:gd name="connsiteX4" fmla="*/ 101250 w 135000"/>
                <a:gd name="connsiteY4" fmla="*/ 61875 h 337500"/>
                <a:gd name="connsiteX5" fmla="*/ 101250 w 135000"/>
                <a:gd name="connsiteY5" fmla="*/ 101250 h 337500"/>
                <a:gd name="connsiteX6" fmla="*/ 78750 w 135000"/>
                <a:gd name="connsiteY6" fmla="*/ 101250 h 337500"/>
                <a:gd name="connsiteX7" fmla="*/ 78750 w 135000"/>
                <a:gd name="connsiteY7" fmla="*/ 78750 h 337500"/>
                <a:gd name="connsiteX8" fmla="*/ 101250 w 135000"/>
                <a:gd name="connsiteY8" fmla="*/ 78750 h 337500"/>
                <a:gd name="connsiteX9" fmla="*/ 101250 w 135000"/>
                <a:gd name="connsiteY9" fmla="*/ 101250 h 337500"/>
                <a:gd name="connsiteX10" fmla="*/ 101250 w 135000"/>
                <a:gd name="connsiteY10" fmla="*/ 146250 h 337500"/>
                <a:gd name="connsiteX11" fmla="*/ 78750 w 135000"/>
                <a:gd name="connsiteY11" fmla="*/ 146250 h 337500"/>
                <a:gd name="connsiteX12" fmla="*/ 78750 w 135000"/>
                <a:gd name="connsiteY12" fmla="*/ 123750 h 337500"/>
                <a:gd name="connsiteX13" fmla="*/ 101250 w 135000"/>
                <a:gd name="connsiteY13" fmla="*/ 123750 h 337500"/>
                <a:gd name="connsiteX14" fmla="*/ 101250 w 135000"/>
                <a:gd name="connsiteY14" fmla="*/ 146250 h 337500"/>
                <a:gd name="connsiteX15" fmla="*/ 101250 w 135000"/>
                <a:gd name="connsiteY15" fmla="*/ 191250 h 337500"/>
                <a:gd name="connsiteX16" fmla="*/ 78750 w 135000"/>
                <a:gd name="connsiteY16" fmla="*/ 191250 h 337500"/>
                <a:gd name="connsiteX17" fmla="*/ 78750 w 135000"/>
                <a:gd name="connsiteY17" fmla="*/ 168750 h 337500"/>
                <a:gd name="connsiteX18" fmla="*/ 101250 w 135000"/>
                <a:gd name="connsiteY18" fmla="*/ 168750 h 337500"/>
                <a:gd name="connsiteX19" fmla="*/ 101250 w 135000"/>
                <a:gd name="connsiteY19" fmla="*/ 191250 h 337500"/>
                <a:gd name="connsiteX20" fmla="*/ 101250 w 135000"/>
                <a:gd name="connsiteY20" fmla="*/ 236250 h 337500"/>
                <a:gd name="connsiteX21" fmla="*/ 78750 w 135000"/>
                <a:gd name="connsiteY21" fmla="*/ 236250 h 337500"/>
                <a:gd name="connsiteX22" fmla="*/ 78750 w 135000"/>
                <a:gd name="connsiteY22" fmla="*/ 213750 h 337500"/>
                <a:gd name="connsiteX23" fmla="*/ 101250 w 135000"/>
                <a:gd name="connsiteY23" fmla="*/ 213750 h 337500"/>
                <a:gd name="connsiteX24" fmla="*/ 101250 w 135000"/>
                <a:gd name="connsiteY24" fmla="*/ 236250 h 337500"/>
                <a:gd name="connsiteX25" fmla="*/ 101250 w 135000"/>
                <a:gd name="connsiteY25" fmla="*/ 281250 h 337500"/>
                <a:gd name="connsiteX26" fmla="*/ 78750 w 135000"/>
                <a:gd name="connsiteY26" fmla="*/ 281250 h 337500"/>
                <a:gd name="connsiteX27" fmla="*/ 78750 w 135000"/>
                <a:gd name="connsiteY27" fmla="*/ 258750 h 337500"/>
                <a:gd name="connsiteX28" fmla="*/ 101250 w 135000"/>
                <a:gd name="connsiteY28" fmla="*/ 258750 h 337500"/>
                <a:gd name="connsiteX29" fmla="*/ 101250 w 135000"/>
                <a:gd name="connsiteY29" fmla="*/ 281250 h 337500"/>
                <a:gd name="connsiteX30" fmla="*/ 56250 w 135000"/>
                <a:gd name="connsiteY30" fmla="*/ 61875 h 337500"/>
                <a:gd name="connsiteX31" fmla="*/ 33750 w 135000"/>
                <a:gd name="connsiteY31" fmla="*/ 61875 h 337500"/>
                <a:gd name="connsiteX32" fmla="*/ 33750 w 135000"/>
                <a:gd name="connsiteY32" fmla="*/ 39375 h 337500"/>
                <a:gd name="connsiteX33" fmla="*/ 56250 w 135000"/>
                <a:gd name="connsiteY33" fmla="*/ 39375 h 337500"/>
                <a:gd name="connsiteX34" fmla="*/ 56250 w 135000"/>
                <a:gd name="connsiteY34" fmla="*/ 61875 h 337500"/>
                <a:gd name="connsiteX35" fmla="*/ 56250 w 135000"/>
                <a:gd name="connsiteY35" fmla="*/ 101250 h 337500"/>
                <a:gd name="connsiteX36" fmla="*/ 33750 w 135000"/>
                <a:gd name="connsiteY36" fmla="*/ 101250 h 337500"/>
                <a:gd name="connsiteX37" fmla="*/ 33750 w 135000"/>
                <a:gd name="connsiteY37" fmla="*/ 78750 h 337500"/>
                <a:gd name="connsiteX38" fmla="*/ 56250 w 135000"/>
                <a:gd name="connsiteY38" fmla="*/ 78750 h 337500"/>
                <a:gd name="connsiteX39" fmla="*/ 56250 w 135000"/>
                <a:gd name="connsiteY39" fmla="*/ 101250 h 337500"/>
                <a:gd name="connsiteX40" fmla="*/ 56250 w 135000"/>
                <a:gd name="connsiteY40" fmla="*/ 146250 h 337500"/>
                <a:gd name="connsiteX41" fmla="*/ 33750 w 135000"/>
                <a:gd name="connsiteY41" fmla="*/ 146250 h 337500"/>
                <a:gd name="connsiteX42" fmla="*/ 33750 w 135000"/>
                <a:gd name="connsiteY42" fmla="*/ 123750 h 337500"/>
                <a:gd name="connsiteX43" fmla="*/ 56250 w 135000"/>
                <a:gd name="connsiteY43" fmla="*/ 123750 h 337500"/>
                <a:gd name="connsiteX44" fmla="*/ 56250 w 135000"/>
                <a:gd name="connsiteY44" fmla="*/ 146250 h 337500"/>
                <a:gd name="connsiteX45" fmla="*/ 56250 w 135000"/>
                <a:gd name="connsiteY45" fmla="*/ 191250 h 337500"/>
                <a:gd name="connsiteX46" fmla="*/ 33750 w 135000"/>
                <a:gd name="connsiteY46" fmla="*/ 191250 h 337500"/>
                <a:gd name="connsiteX47" fmla="*/ 33750 w 135000"/>
                <a:gd name="connsiteY47" fmla="*/ 168750 h 337500"/>
                <a:gd name="connsiteX48" fmla="*/ 56250 w 135000"/>
                <a:gd name="connsiteY48" fmla="*/ 168750 h 337500"/>
                <a:gd name="connsiteX49" fmla="*/ 56250 w 135000"/>
                <a:gd name="connsiteY49" fmla="*/ 191250 h 337500"/>
                <a:gd name="connsiteX50" fmla="*/ 56250 w 135000"/>
                <a:gd name="connsiteY50" fmla="*/ 236250 h 337500"/>
                <a:gd name="connsiteX51" fmla="*/ 33750 w 135000"/>
                <a:gd name="connsiteY51" fmla="*/ 236250 h 337500"/>
                <a:gd name="connsiteX52" fmla="*/ 33750 w 135000"/>
                <a:gd name="connsiteY52" fmla="*/ 213750 h 337500"/>
                <a:gd name="connsiteX53" fmla="*/ 56250 w 135000"/>
                <a:gd name="connsiteY53" fmla="*/ 213750 h 337500"/>
                <a:gd name="connsiteX54" fmla="*/ 56250 w 135000"/>
                <a:gd name="connsiteY54" fmla="*/ 236250 h 337500"/>
                <a:gd name="connsiteX55" fmla="*/ 56250 w 135000"/>
                <a:gd name="connsiteY55" fmla="*/ 281250 h 337500"/>
                <a:gd name="connsiteX56" fmla="*/ 33750 w 135000"/>
                <a:gd name="connsiteY56" fmla="*/ 281250 h 337500"/>
                <a:gd name="connsiteX57" fmla="*/ 33750 w 135000"/>
                <a:gd name="connsiteY57" fmla="*/ 258750 h 337500"/>
                <a:gd name="connsiteX58" fmla="*/ 56250 w 135000"/>
                <a:gd name="connsiteY58" fmla="*/ 258750 h 337500"/>
                <a:gd name="connsiteX59" fmla="*/ 56250 w 135000"/>
                <a:gd name="connsiteY59" fmla="*/ 281250 h 337500"/>
                <a:gd name="connsiteX60" fmla="*/ 0 w 135000"/>
                <a:gd name="connsiteY60" fmla="*/ 0 h 337500"/>
                <a:gd name="connsiteX61" fmla="*/ 0 w 135000"/>
                <a:gd name="connsiteY61" fmla="*/ 337500 h 337500"/>
                <a:gd name="connsiteX62" fmla="*/ 56250 w 135000"/>
                <a:gd name="connsiteY62" fmla="*/ 337500 h 337500"/>
                <a:gd name="connsiteX63" fmla="*/ 56250 w 135000"/>
                <a:gd name="connsiteY63" fmla="*/ 303750 h 337500"/>
                <a:gd name="connsiteX64" fmla="*/ 78750 w 135000"/>
                <a:gd name="connsiteY64" fmla="*/ 303750 h 337500"/>
                <a:gd name="connsiteX65" fmla="*/ 78750 w 135000"/>
                <a:gd name="connsiteY65" fmla="*/ 337500 h 337500"/>
                <a:gd name="connsiteX66" fmla="*/ 135000 w 135000"/>
                <a:gd name="connsiteY66" fmla="*/ 337500 h 337500"/>
                <a:gd name="connsiteX67" fmla="*/ 135000 w 135000"/>
                <a:gd name="connsiteY67" fmla="*/ 16875 h 337500"/>
                <a:gd name="connsiteX68" fmla="*/ 0 w 135000"/>
                <a:gd name="connsiteY68" fmla="*/ 0 h 3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5000" h="337500">
                  <a:moveTo>
                    <a:pt x="101250" y="61875"/>
                  </a:moveTo>
                  <a:lnTo>
                    <a:pt x="78750" y="61875"/>
                  </a:lnTo>
                  <a:lnTo>
                    <a:pt x="78750" y="39375"/>
                  </a:lnTo>
                  <a:lnTo>
                    <a:pt x="101250" y="39375"/>
                  </a:lnTo>
                  <a:lnTo>
                    <a:pt x="101250" y="61875"/>
                  </a:lnTo>
                  <a:close/>
                  <a:moveTo>
                    <a:pt x="101250" y="101250"/>
                  </a:moveTo>
                  <a:lnTo>
                    <a:pt x="78750" y="101250"/>
                  </a:lnTo>
                  <a:lnTo>
                    <a:pt x="78750" y="78750"/>
                  </a:lnTo>
                  <a:lnTo>
                    <a:pt x="101250" y="78750"/>
                  </a:lnTo>
                  <a:lnTo>
                    <a:pt x="101250" y="101250"/>
                  </a:lnTo>
                  <a:close/>
                  <a:moveTo>
                    <a:pt x="101250" y="146250"/>
                  </a:moveTo>
                  <a:lnTo>
                    <a:pt x="78750" y="146250"/>
                  </a:lnTo>
                  <a:lnTo>
                    <a:pt x="78750" y="123750"/>
                  </a:lnTo>
                  <a:lnTo>
                    <a:pt x="101250" y="123750"/>
                  </a:lnTo>
                  <a:lnTo>
                    <a:pt x="101250" y="146250"/>
                  </a:lnTo>
                  <a:close/>
                  <a:moveTo>
                    <a:pt x="101250" y="191250"/>
                  </a:moveTo>
                  <a:lnTo>
                    <a:pt x="78750" y="191250"/>
                  </a:lnTo>
                  <a:lnTo>
                    <a:pt x="78750" y="168750"/>
                  </a:lnTo>
                  <a:lnTo>
                    <a:pt x="101250" y="168750"/>
                  </a:lnTo>
                  <a:lnTo>
                    <a:pt x="101250" y="191250"/>
                  </a:lnTo>
                  <a:close/>
                  <a:moveTo>
                    <a:pt x="101250" y="236250"/>
                  </a:moveTo>
                  <a:lnTo>
                    <a:pt x="78750" y="236250"/>
                  </a:lnTo>
                  <a:lnTo>
                    <a:pt x="78750" y="213750"/>
                  </a:lnTo>
                  <a:lnTo>
                    <a:pt x="101250" y="213750"/>
                  </a:lnTo>
                  <a:lnTo>
                    <a:pt x="101250" y="236250"/>
                  </a:lnTo>
                  <a:close/>
                  <a:moveTo>
                    <a:pt x="101250" y="281250"/>
                  </a:moveTo>
                  <a:lnTo>
                    <a:pt x="78750" y="281250"/>
                  </a:lnTo>
                  <a:lnTo>
                    <a:pt x="78750" y="258750"/>
                  </a:lnTo>
                  <a:lnTo>
                    <a:pt x="101250" y="258750"/>
                  </a:lnTo>
                  <a:lnTo>
                    <a:pt x="101250" y="281250"/>
                  </a:lnTo>
                  <a:close/>
                  <a:moveTo>
                    <a:pt x="56250" y="61875"/>
                  </a:moveTo>
                  <a:lnTo>
                    <a:pt x="33750" y="61875"/>
                  </a:lnTo>
                  <a:lnTo>
                    <a:pt x="33750" y="39375"/>
                  </a:lnTo>
                  <a:lnTo>
                    <a:pt x="56250" y="39375"/>
                  </a:lnTo>
                  <a:lnTo>
                    <a:pt x="56250" y="61875"/>
                  </a:lnTo>
                  <a:close/>
                  <a:moveTo>
                    <a:pt x="56250" y="101250"/>
                  </a:moveTo>
                  <a:lnTo>
                    <a:pt x="33750" y="101250"/>
                  </a:lnTo>
                  <a:lnTo>
                    <a:pt x="33750" y="78750"/>
                  </a:lnTo>
                  <a:lnTo>
                    <a:pt x="56250" y="78750"/>
                  </a:lnTo>
                  <a:lnTo>
                    <a:pt x="56250" y="101250"/>
                  </a:lnTo>
                  <a:close/>
                  <a:moveTo>
                    <a:pt x="56250" y="146250"/>
                  </a:moveTo>
                  <a:lnTo>
                    <a:pt x="33750" y="146250"/>
                  </a:lnTo>
                  <a:lnTo>
                    <a:pt x="33750" y="123750"/>
                  </a:lnTo>
                  <a:lnTo>
                    <a:pt x="56250" y="123750"/>
                  </a:lnTo>
                  <a:lnTo>
                    <a:pt x="56250" y="146250"/>
                  </a:lnTo>
                  <a:close/>
                  <a:moveTo>
                    <a:pt x="56250" y="191250"/>
                  </a:moveTo>
                  <a:lnTo>
                    <a:pt x="33750" y="191250"/>
                  </a:lnTo>
                  <a:lnTo>
                    <a:pt x="33750" y="168750"/>
                  </a:lnTo>
                  <a:lnTo>
                    <a:pt x="56250" y="168750"/>
                  </a:lnTo>
                  <a:lnTo>
                    <a:pt x="56250" y="191250"/>
                  </a:lnTo>
                  <a:close/>
                  <a:moveTo>
                    <a:pt x="56250" y="236250"/>
                  </a:moveTo>
                  <a:lnTo>
                    <a:pt x="33750" y="236250"/>
                  </a:lnTo>
                  <a:lnTo>
                    <a:pt x="33750" y="213750"/>
                  </a:lnTo>
                  <a:lnTo>
                    <a:pt x="56250" y="213750"/>
                  </a:lnTo>
                  <a:lnTo>
                    <a:pt x="56250" y="236250"/>
                  </a:lnTo>
                  <a:close/>
                  <a:moveTo>
                    <a:pt x="56250" y="281250"/>
                  </a:moveTo>
                  <a:lnTo>
                    <a:pt x="33750" y="281250"/>
                  </a:lnTo>
                  <a:lnTo>
                    <a:pt x="33750" y="258750"/>
                  </a:lnTo>
                  <a:lnTo>
                    <a:pt x="56250" y="258750"/>
                  </a:lnTo>
                  <a:lnTo>
                    <a:pt x="56250" y="281250"/>
                  </a:lnTo>
                  <a:close/>
                  <a:moveTo>
                    <a:pt x="0" y="0"/>
                  </a:moveTo>
                  <a:lnTo>
                    <a:pt x="0" y="337500"/>
                  </a:lnTo>
                  <a:lnTo>
                    <a:pt x="56250" y="337500"/>
                  </a:lnTo>
                  <a:lnTo>
                    <a:pt x="56250" y="303750"/>
                  </a:lnTo>
                  <a:lnTo>
                    <a:pt x="78750" y="303750"/>
                  </a:lnTo>
                  <a:lnTo>
                    <a:pt x="78750" y="337500"/>
                  </a:lnTo>
                  <a:lnTo>
                    <a:pt x="135000" y="337500"/>
                  </a:lnTo>
                  <a:lnTo>
                    <a:pt x="135000" y="16875"/>
                  </a:lnTo>
                  <a:lnTo>
                    <a:pt x="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0" name="MIO_PICTOGRAM_PART2">
              <a:extLst>
                <a:ext uri="{FF2B5EF4-FFF2-40B4-BE49-F238E27FC236}">
                  <a16:creationId xmlns:a16="http://schemas.microsoft.com/office/drawing/2014/main" id="{A8251F40-C7CC-44D0-A872-0F3684B52166}"/>
                </a:ext>
              </a:extLst>
            </p:cNvPr>
            <p:cNvSpPr/>
            <p:nvPr>
              <p:custDataLst>
                <p:tags r:id="rId11"/>
              </p:custDataLst>
            </p:nvPr>
          </p:nvSpPr>
          <p:spPr>
            <a:xfrm>
              <a:off x="1016765" y="824991"/>
              <a:ext cx="180000" cy="225000"/>
            </a:xfrm>
            <a:custGeom>
              <a:avLst/>
              <a:gdLst>
                <a:gd name="connsiteX0" fmla="*/ 78750 w 135000"/>
                <a:gd name="connsiteY0" fmla="*/ 78750 h 168750"/>
                <a:gd name="connsiteX1" fmla="*/ 101250 w 135000"/>
                <a:gd name="connsiteY1" fmla="*/ 78750 h 168750"/>
                <a:gd name="connsiteX2" fmla="*/ 101250 w 135000"/>
                <a:gd name="connsiteY2" fmla="*/ 101250 h 168750"/>
                <a:gd name="connsiteX3" fmla="*/ 78750 w 135000"/>
                <a:gd name="connsiteY3" fmla="*/ 101250 h 168750"/>
                <a:gd name="connsiteX4" fmla="*/ 78750 w 135000"/>
                <a:gd name="connsiteY4" fmla="*/ 78750 h 168750"/>
                <a:gd name="connsiteX5" fmla="*/ 78750 w 135000"/>
                <a:gd name="connsiteY5" fmla="*/ 33750 h 168750"/>
                <a:gd name="connsiteX6" fmla="*/ 101250 w 135000"/>
                <a:gd name="connsiteY6" fmla="*/ 33750 h 168750"/>
                <a:gd name="connsiteX7" fmla="*/ 101250 w 135000"/>
                <a:gd name="connsiteY7" fmla="*/ 56250 h 168750"/>
                <a:gd name="connsiteX8" fmla="*/ 78750 w 135000"/>
                <a:gd name="connsiteY8" fmla="*/ 56250 h 168750"/>
                <a:gd name="connsiteX9" fmla="*/ 78750 w 135000"/>
                <a:gd name="connsiteY9" fmla="*/ 33750 h 168750"/>
                <a:gd name="connsiteX10" fmla="*/ 56250 w 135000"/>
                <a:gd name="connsiteY10" fmla="*/ 56250 h 168750"/>
                <a:gd name="connsiteX11" fmla="*/ 33750 w 135000"/>
                <a:gd name="connsiteY11" fmla="*/ 56250 h 168750"/>
                <a:gd name="connsiteX12" fmla="*/ 33750 w 135000"/>
                <a:gd name="connsiteY12" fmla="*/ 33750 h 168750"/>
                <a:gd name="connsiteX13" fmla="*/ 56250 w 135000"/>
                <a:gd name="connsiteY13" fmla="*/ 33750 h 168750"/>
                <a:gd name="connsiteX14" fmla="*/ 56250 w 135000"/>
                <a:gd name="connsiteY14" fmla="*/ 56250 h 168750"/>
                <a:gd name="connsiteX15" fmla="*/ 56250 w 135000"/>
                <a:gd name="connsiteY15" fmla="*/ 101250 h 168750"/>
                <a:gd name="connsiteX16" fmla="*/ 33750 w 135000"/>
                <a:gd name="connsiteY16" fmla="*/ 101250 h 168750"/>
                <a:gd name="connsiteX17" fmla="*/ 33750 w 135000"/>
                <a:gd name="connsiteY17" fmla="*/ 78750 h 168750"/>
                <a:gd name="connsiteX18" fmla="*/ 56250 w 135000"/>
                <a:gd name="connsiteY18" fmla="*/ 78750 h 168750"/>
                <a:gd name="connsiteX19" fmla="*/ 56250 w 135000"/>
                <a:gd name="connsiteY19" fmla="*/ 101250 h 168750"/>
                <a:gd name="connsiteX20" fmla="*/ 78750 w 135000"/>
                <a:gd name="connsiteY20" fmla="*/ 168750 h 168750"/>
                <a:gd name="connsiteX21" fmla="*/ 135000 w 135000"/>
                <a:gd name="connsiteY21" fmla="*/ 168750 h 168750"/>
                <a:gd name="connsiteX22" fmla="*/ 135000 w 135000"/>
                <a:gd name="connsiteY22" fmla="*/ 0 h 168750"/>
                <a:gd name="connsiteX23" fmla="*/ 0 w 135000"/>
                <a:gd name="connsiteY23" fmla="*/ 0 h 168750"/>
                <a:gd name="connsiteX24" fmla="*/ 0 w 135000"/>
                <a:gd name="connsiteY24" fmla="*/ 123750 h 168750"/>
                <a:gd name="connsiteX25" fmla="*/ 78750 w 135000"/>
                <a:gd name="connsiteY25" fmla="*/ 123750 h 168750"/>
                <a:gd name="connsiteX26" fmla="*/ 78750 w 135000"/>
                <a:gd name="connsiteY26" fmla="*/ 168750 h 16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5000" h="168750">
                  <a:moveTo>
                    <a:pt x="78750" y="78750"/>
                  </a:moveTo>
                  <a:lnTo>
                    <a:pt x="101250" y="78750"/>
                  </a:lnTo>
                  <a:lnTo>
                    <a:pt x="101250" y="101250"/>
                  </a:lnTo>
                  <a:lnTo>
                    <a:pt x="78750" y="101250"/>
                  </a:lnTo>
                  <a:lnTo>
                    <a:pt x="78750" y="78750"/>
                  </a:lnTo>
                  <a:close/>
                  <a:moveTo>
                    <a:pt x="78750" y="33750"/>
                  </a:moveTo>
                  <a:lnTo>
                    <a:pt x="101250" y="33750"/>
                  </a:lnTo>
                  <a:lnTo>
                    <a:pt x="101250" y="56250"/>
                  </a:lnTo>
                  <a:lnTo>
                    <a:pt x="78750" y="56250"/>
                  </a:lnTo>
                  <a:lnTo>
                    <a:pt x="78750" y="33750"/>
                  </a:lnTo>
                  <a:close/>
                  <a:moveTo>
                    <a:pt x="56250" y="56250"/>
                  </a:moveTo>
                  <a:lnTo>
                    <a:pt x="33750" y="56250"/>
                  </a:lnTo>
                  <a:lnTo>
                    <a:pt x="33750" y="33750"/>
                  </a:lnTo>
                  <a:lnTo>
                    <a:pt x="56250" y="33750"/>
                  </a:lnTo>
                  <a:lnTo>
                    <a:pt x="56250" y="56250"/>
                  </a:lnTo>
                  <a:close/>
                  <a:moveTo>
                    <a:pt x="56250" y="101250"/>
                  </a:moveTo>
                  <a:lnTo>
                    <a:pt x="33750" y="101250"/>
                  </a:lnTo>
                  <a:lnTo>
                    <a:pt x="33750" y="78750"/>
                  </a:lnTo>
                  <a:lnTo>
                    <a:pt x="56250" y="78750"/>
                  </a:lnTo>
                  <a:lnTo>
                    <a:pt x="56250" y="101250"/>
                  </a:lnTo>
                  <a:close/>
                  <a:moveTo>
                    <a:pt x="78750" y="168750"/>
                  </a:moveTo>
                  <a:lnTo>
                    <a:pt x="135000" y="168750"/>
                  </a:lnTo>
                  <a:lnTo>
                    <a:pt x="135000" y="0"/>
                  </a:lnTo>
                  <a:lnTo>
                    <a:pt x="0" y="0"/>
                  </a:lnTo>
                  <a:lnTo>
                    <a:pt x="0" y="123750"/>
                  </a:lnTo>
                  <a:lnTo>
                    <a:pt x="78750" y="123750"/>
                  </a:lnTo>
                  <a:lnTo>
                    <a:pt x="78750" y="16875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1" name="Factory" descr="Fabrik">
            <a:extLst>
              <a:ext uri="{FF2B5EF4-FFF2-40B4-BE49-F238E27FC236}">
                <a16:creationId xmlns:a16="http://schemas.microsoft.com/office/drawing/2014/main" id="{13329DAB-76BD-4F79-AF82-3CCFC0DE1EB5}"/>
              </a:ext>
            </a:extLst>
          </p:cNvPr>
          <p:cNvSpPr>
            <a:spLocks noChangeAspect="1"/>
          </p:cNvSpPr>
          <p:nvPr>
            <p:custDataLst>
              <p:tags r:id="rId4"/>
            </p:custDataLst>
          </p:nvPr>
        </p:nvSpPr>
        <p:spPr>
          <a:xfrm>
            <a:off x="202509" y="5239992"/>
            <a:ext cx="432000" cy="432000"/>
          </a:xfrm>
          <a:custGeom>
            <a:avLst/>
            <a:gdLst>
              <a:gd name="connsiteX0" fmla="*/ 337500 w 382500"/>
              <a:gd name="connsiteY0" fmla="*/ 343125 h 382500"/>
              <a:gd name="connsiteX1" fmla="*/ 270000 w 382500"/>
              <a:gd name="connsiteY1" fmla="*/ 343125 h 382500"/>
              <a:gd name="connsiteX2" fmla="*/ 270000 w 382500"/>
              <a:gd name="connsiteY2" fmla="*/ 292500 h 382500"/>
              <a:gd name="connsiteX3" fmla="*/ 337500 w 382500"/>
              <a:gd name="connsiteY3" fmla="*/ 292500 h 382500"/>
              <a:gd name="connsiteX4" fmla="*/ 337500 w 382500"/>
              <a:gd name="connsiteY4" fmla="*/ 343125 h 382500"/>
              <a:gd name="connsiteX5" fmla="*/ 225000 w 382500"/>
              <a:gd name="connsiteY5" fmla="*/ 343125 h 382500"/>
              <a:gd name="connsiteX6" fmla="*/ 157500 w 382500"/>
              <a:gd name="connsiteY6" fmla="*/ 343125 h 382500"/>
              <a:gd name="connsiteX7" fmla="*/ 157500 w 382500"/>
              <a:gd name="connsiteY7" fmla="*/ 292500 h 382500"/>
              <a:gd name="connsiteX8" fmla="*/ 225000 w 382500"/>
              <a:gd name="connsiteY8" fmla="*/ 292500 h 382500"/>
              <a:gd name="connsiteX9" fmla="*/ 225000 w 382500"/>
              <a:gd name="connsiteY9" fmla="*/ 343125 h 382500"/>
              <a:gd name="connsiteX10" fmla="*/ 112500 w 382500"/>
              <a:gd name="connsiteY10" fmla="*/ 343125 h 382500"/>
              <a:gd name="connsiteX11" fmla="*/ 45000 w 382500"/>
              <a:gd name="connsiteY11" fmla="*/ 343125 h 382500"/>
              <a:gd name="connsiteX12" fmla="*/ 45000 w 382500"/>
              <a:gd name="connsiteY12" fmla="*/ 292500 h 382500"/>
              <a:gd name="connsiteX13" fmla="*/ 112500 w 382500"/>
              <a:gd name="connsiteY13" fmla="*/ 292500 h 382500"/>
              <a:gd name="connsiteX14" fmla="*/ 112500 w 382500"/>
              <a:gd name="connsiteY14" fmla="*/ 343125 h 382500"/>
              <a:gd name="connsiteX15" fmla="*/ 230625 w 382500"/>
              <a:gd name="connsiteY15" fmla="*/ 230625 h 382500"/>
              <a:gd name="connsiteX16" fmla="*/ 230625 w 382500"/>
              <a:gd name="connsiteY16" fmla="*/ 151875 h 382500"/>
              <a:gd name="connsiteX17" fmla="*/ 78750 w 382500"/>
              <a:gd name="connsiteY17" fmla="*/ 230625 h 382500"/>
              <a:gd name="connsiteX18" fmla="*/ 61875 w 382500"/>
              <a:gd name="connsiteY18" fmla="*/ 0 h 382500"/>
              <a:gd name="connsiteX19" fmla="*/ 16875 w 382500"/>
              <a:gd name="connsiteY19" fmla="*/ 0 h 382500"/>
              <a:gd name="connsiteX20" fmla="*/ 0 w 382500"/>
              <a:gd name="connsiteY20" fmla="*/ 230625 h 382500"/>
              <a:gd name="connsiteX21" fmla="*/ 0 w 382500"/>
              <a:gd name="connsiteY21" fmla="*/ 382500 h 382500"/>
              <a:gd name="connsiteX22" fmla="*/ 382500 w 382500"/>
              <a:gd name="connsiteY22" fmla="*/ 382500 h 382500"/>
              <a:gd name="connsiteX23" fmla="*/ 382500 w 382500"/>
              <a:gd name="connsiteY23" fmla="*/ 230625 h 382500"/>
              <a:gd name="connsiteX24" fmla="*/ 382500 w 382500"/>
              <a:gd name="connsiteY24" fmla="*/ 151875 h 382500"/>
              <a:gd name="connsiteX25" fmla="*/ 230625 w 382500"/>
              <a:gd name="connsiteY25" fmla="*/ 230625 h 38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500" h="382500">
                <a:moveTo>
                  <a:pt x="337500" y="343125"/>
                </a:moveTo>
                <a:lnTo>
                  <a:pt x="270000" y="343125"/>
                </a:lnTo>
                <a:lnTo>
                  <a:pt x="270000" y="292500"/>
                </a:lnTo>
                <a:lnTo>
                  <a:pt x="337500" y="292500"/>
                </a:lnTo>
                <a:lnTo>
                  <a:pt x="337500" y="343125"/>
                </a:lnTo>
                <a:close/>
                <a:moveTo>
                  <a:pt x="225000" y="343125"/>
                </a:moveTo>
                <a:lnTo>
                  <a:pt x="157500" y="343125"/>
                </a:lnTo>
                <a:lnTo>
                  <a:pt x="157500" y="292500"/>
                </a:lnTo>
                <a:lnTo>
                  <a:pt x="225000" y="292500"/>
                </a:lnTo>
                <a:lnTo>
                  <a:pt x="225000" y="343125"/>
                </a:lnTo>
                <a:close/>
                <a:moveTo>
                  <a:pt x="112500" y="343125"/>
                </a:moveTo>
                <a:lnTo>
                  <a:pt x="45000" y="343125"/>
                </a:lnTo>
                <a:lnTo>
                  <a:pt x="45000" y="292500"/>
                </a:lnTo>
                <a:lnTo>
                  <a:pt x="112500" y="292500"/>
                </a:lnTo>
                <a:lnTo>
                  <a:pt x="112500" y="343125"/>
                </a:lnTo>
                <a:close/>
                <a:moveTo>
                  <a:pt x="230625" y="230625"/>
                </a:moveTo>
                <a:lnTo>
                  <a:pt x="230625" y="151875"/>
                </a:lnTo>
                <a:lnTo>
                  <a:pt x="78750" y="230625"/>
                </a:lnTo>
                <a:lnTo>
                  <a:pt x="61875" y="0"/>
                </a:lnTo>
                <a:lnTo>
                  <a:pt x="16875" y="0"/>
                </a:lnTo>
                <a:lnTo>
                  <a:pt x="0" y="230625"/>
                </a:lnTo>
                <a:lnTo>
                  <a:pt x="0" y="382500"/>
                </a:lnTo>
                <a:lnTo>
                  <a:pt x="382500" y="382500"/>
                </a:lnTo>
                <a:lnTo>
                  <a:pt x="382500" y="230625"/>
                </a:lnTo>
                <a:lnTo>
                  <a:pt x="382500" y="151875"/>
                </a:lnTo>
                <a:lnTo>
                  <a:pt x="230625" y="230625"/>
                </a:lnTo>
                <a:close/>
              </a:path>
            </a:pathLst>
          </a:custGeom>
          <a:solidFill>
            <a:srgbClr val="0070C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nvGrpSpPr>
          <p:cNvPr id="42" name="House"/>
          <p:cNvGrpSpPr>
            <a:grpSpLocks noChangeAspect="1"/>
          </p:cNvGrpSpPr>
          <p:nvPr>
            <p:custDataLst>
              <p:tags r:id="rId5"/>
            </p:custDataLst>
          </p:nvPr>
        </p:nvGrpSpPr>
        <p:grpSpPr>
          <a:xfrm>
            <a:off x="165652" y="1677495"/>
            <a:ext cx="505404" cy="432000"/>
            <a:chOff x="6742307" y="1839834"/>
            <a:chExt cx="630000" cy="538500"/>
          </a:xfrm>
        </p:grpSpPr>
        <p:sp>
          <p:nvSpPr>
            <p:cNvPr id="43" name="MIO_PICTOGRAM_PART1">
              <a:extLst>
                <a:ext uri="{FF2B5EF4-FFF2-40B4-BE49-F238E27FC236}">
                  <a16:creationId xmlns:a16="http://schemas.microsoft.com/office/drawing/2014/main" id="{3E9764D3-5023-4BD5-909B-E7DA61402DB3}"/>
                </a:ext>
              </a:extLst>
            </p:cNvPr>
            <p:cNvSpPr/>
            <p:nvPr>
              <p:custDataLst>
                <p:tags r:id="rId6"/>
              </p:custDataLst>
            </p:nvPr>
          </p:nvSpPr>
          <p:spPr>
            <a:xfrm>
              <a:off x="6742307" y="1839834"/>
              <a:ext cx="630000" cy="322500"/>
            </a:xfrm>
            <a:custGeom>
              <a:avLst/>
              <a:gdLst>
                <a:gd name="connsiteX0" fmla="*/ 236250 w 472500"/>
                <a:gd name="connsiteY0" fmla="*/ 0 h 241875"/>
                <a:gd name="connsiteX1" fmla="*/ 236250 w 472500"/>
                <a:gd name="connsiteY1" fmla="*/ 0 h 241875"/>
                <a:gd name="connsiteX2" fmla="*/ 0 w 472500"/>
                <a:gd name="connsiteY2" fmla="*/ 225000 h 241875"/>
                <a:gd name="connsiteX3" fmla="*/ 25313 w 472500"/>
                <a:gd name="connsiteY3" fmla="*/ 246375 h 241875"/>
                <a:gd name="connsiteX4" fmla="*/ 236250 w 472500"/>
                <a:gd name="connsiteY4" fmla="*/ 46125 h 241875"/>
                <a:gd name="connsiteX5" fmla="*/ 236250 w 472500"/>
                <a:gd name="connsiteY5" fmla="*/ 46125 h 241875"/>
                <a:gd name="connsiteX6" fmla="*/ 447188 w 472500"/>
                <a:gd name="connsiteY6" fmla="*/ 246375 h 241875"/>
                <a:gd name="connsiteX7" fmla="*/ 472500 w 472500"/>
                <a:gd name="connsiteY7" fmla="*/ 225000 h 2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500" h="241875">
                  <a:moveTo>
                    <a:pt x="236250" y="0"/>
                  </a:moveTo>
                  <a:lnTo>
                    <a:pt x="236250" y="0"/>
                  </a:lnTo>
                  <a:lnTo>
                    <a:pt x="0" y="225000"/>
                  </a:lnTo>
                  <a:lnTo>
                    <a:pt x="25313" y="246375"/>
                  </a:lnTo>
                  <a:lnTo>
                    <a:pt x="236250" y="46125"/>
                  </a:lnTo>
                  <a:lnTo>
                    <a:pt x="236250" y="46125"/>
                  </a:lnTo>
                  <a:lnTo>
                    <a:pt x="447188" y="246375"/>
                  </a:lnTo>
                  <a:lnTo>
                    <a:pt x="472500" y="225000"/>
                  </a:lnTo>
                  <a:close/>
                </a:path>
              </a:pathLst>
            </a:custGeom>
            <a:solidFill>
              <a:schemeClr val="tx2"/>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4" name="MIO_PICTOGRAM_PART2">
              <a:extLst>
                <a:ext uri="{FF2B5EF4-FFF2-40B4-BE49-F238E27FC236}">
                  <a16:creationId xmlns:a16="http://schemas.microsoft.com/office/drawing/2014/main" id="{57D74D30-477E-4702-A658-7D338CBA9C23}"/>
                </a:ext>
              </a:extLst>
            </p:cNvPr>
            <p:cNvSpPr/>
            <p:nvPr>
              <p:custDataLst>
                <p:tags r:id="rId7"/>
              </p:custDataLst>
            </p:nvPr>
          </p:nvSpPr>
          <p:spPr>
            <a:xfrm>
              <a:off x="6832307" y="1943334"/>
              <a:ext cx="450000" cy="435000"/>
            </a:xfrm>
            <a:custGeom>
              <a:avLst/>
              <a:gdLst>
                <a:gd name="connsiteX0" fmla="*/ 0 w 337500"/>
                <a:gd name="connsiteY0" fmla="*/ 160313 h 326250"/>
                <a:gd name="connsiteX1" fmla="*/ 0 w 337500"/>
                <a:gd name="connsiteY1" fmla="*/ 327375 h 326250"/>
                <a:gd name="connsiteX2" fmla="*/ 135000 w 337500"/>
                <a:gd name="connsiteY2" fmla="*/ 327375 h 326250"/>
                <a:gd name="connsiteX3" fmla="*/ 135000 w 337500"/>
                <a:gd name="connsiteY3" fmla="*/ 186750 h 326250"/>
                <a:gd name="connsiteX4" fmla="*/ 202500 w 337500"/>
                <a:gd name="connsiteY4" fmla="*/ 186750 h 326250"/>
                <a:gd name="connsiteX5" fmla="*/ 202500 w 337500"/>
                <a:gd name="connsiteY5" fmla="*/ 327375 h 326250"/>
                <a:gd name="connsiteX6" fmla="*/ 337500 w 337500"/>
                <a:gd name="connsiteY6" fmla="*/ 327375 h 326250"/>
                <a:gd name="connsiteX7" fmla="*/ 337500 w 337500"/>
                <a:gd name="connsiteY7" fmla="*/ 160313 h 326250"/>
                <a:gd name="connsiteX8" fmla="*/ 168750 w 337500"/>
                <a:gd name="connsiteY8" fmla="*/ 0 h 326250"/>
                <a:gd name="connsiteX9" fmla="*/ 0 w 337500"/>
                <a:gd name="connsiteY9" fmla="*/ 160313 h 3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500" h="326250">
                  <a:moveTo>
                    <a:pt x="0" y="160313"/>
                  </a:moveTo>
                  <a:lnTo>
                    <a:pt x="0" y="327375"/>
                  </a:lnTo>
                  <a:lnTo>
                    <a:pt x="135000" y="327375"/>
                  </a:lnTo>
                  <a:lnTo>
                    <a:pt x="135000" y="186750"/>
                  </a:lnTo>
                  <a:lnTo>
                    <a:pt x="202500" y="186750"/>
                  </a:lnTo>
                  <a:lnTo>
                    <a:pt x="202500" y="327375"/>
                  </a:lnTo>
                  <a:lnTo>
                    <a:pt x="337500" y="327375"/>
                  </a:lnTo>
                  <a:lnTo>
                    <a:pt x="337500" y="160313"/>
                  </a:lnTo>
                  <a:lnTo>
                    <a:pt x="168750" y="0"/>
                  </a:lnTo>
                  <a:lnTo>
                    <a:pt x="0" y="160313"/>
                  </a:lnTo>
                  <a:close/>
                </a:path>
              </a:pathLst>
            </a:custGeom>
            <a:solidFill>
              <a:srgbClr val="C00000"/>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2" name="Textfeld 1"/>
          <p:cNvSpPr txBox="1"/>
          <p:nvPr/>
        </p:nvSpPr>
        <p:spPr>
          <a:xfrm>
            <a:off x="210492" y="2158834"/>
            <a:ext cx="402353"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Eigen-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heime</a:t>
            </a:r>
            <a:endParaRPr lang="de-DE" sz="1050" b="1" i="0" u="none" dirty="0">
              <a:solidFill>
                <a:schemeClr val="tx1">
                  <a:lumMod val="65000"/>
                  <a:lumOff val="35000"/>
                </a:schemeClr>
              </a:solidFill>
              <a:latin typeface="Segoe UI" panose="020B0502040204020203" pitchFamily="34" charset="0"/>
            </a:endParaRPr>
          </a:p>
        </p:txBody>
      </p:sp>
      <p:sp>
        <p:nvSpPr>
          <p:cNvPr id="45" name="Textfeld 44"/>
          <p:cNvSpPr txBox="1"/>
          <p:nvPr/>
        </p:nvSpPr>
        <p:spPr>
          <a:xfrm>
            <a:off x="120031" y="3951192"/>
            <a:ext cx="589905" cy="484748"/>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Mehr-</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Familien-</a:t>
            </a:r>
          </a:p>
          <a:p>
            <a:pPr algn="ctr" rtl="0" eaLnBrk="0" fontAlgn="base" hangingPunct="0">
              <a:lnSpc>
                <a:spcPct val="100000"/>
              </a:lnSpc>
              <a:spcBef>
                <a:spcPct val="0"/>
              </a:spcBef>
              <a:spcAft>
                <a:spcPct val="0"/>
              </a:spcAft>
            </a:pPr>
            <a:r>
              <a:rPr lang="de-DE" sz="1050" b="1" i="0" u="none" dirty="0" err="1">
                <a:solidFill>
                  <a:schemeClr val="tx1">
                    <a:lumMod val="65000"/>
                    <a:lumOff val="35000"/>
                  </a:schemeClr>
                </a:solidFill>
                <a:latin typeface="Segoe UI" panose="020B0502040204020203" pitchFamily="34" charset="0"/>
              </a:rPr>
              <a:t>häuser</a:t>
            </a:r>
            <a:endParaRPr lang="de-DE" sz="1050" b="1" i="0" u="none" dirty="0">
              <a:solidFill>
                <a:schemeClr val="tx1">
                  <a:lumMod val="65000"/>
                  <a:lumOff val="35000"/>
                </a:schemeClr>
              </a:solidFill>
              <a:latin typeface="Segoe UI" panose="020B0502040204020203" pitchFamily="34" charset="0"/>
            </a:endParaRPr>
          </a:p>
        </p:txBody>
      </p:sp>
      <p:sp>
        <p:nvSpPr>
          <p:cNvPr id="46" name="Textfeld 45"/>
          <p:cNvSpPr txBox="1"/>
          <p:nvPr/>
        </p:nvSpPr>
        <p:spPr>
          <a:xfrm>
            <a:off x="122114" y="5730295"/>
            <a:ext cx="565860" cy="323165"/>
          </a:xfrm>
          <a:prstGeom prst="rect">
            <a:avLst/>
          </a:prstGeom>
          <a:noFill/>
        </p:spPr>
        <p:txBody>
          <a:bodyPr vert="horz" wrap="none" lIns="0" tIns="0" rIns="0" bIns="0" rtlCol="0">
            <a:spAutoFit/>
          </a:bodyPr>
          <a:lstStyle/>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Industrie</a:t>
            </a:r>
          </a:p>
          <a:p>
            <a:pPr algn="ctr" rtl="0" eaLnBrk="0" fontAlgn="base" hangingPunct="0">
              <a:lnSpc>
                <a:spcPct val="100000"/>
              </a:lnSpc>
              <a:spcBef>
                <a:spcPct val="0"/>
              </a:spcBef>
              <a:spcAft>
                <a:spcPct val="0"/>
              </a:spcAft>
            </a:pPr>
            <a:r>
              <a:rPr lang="de-DE" sz="1050" b="1" i="0" u="none" dirty="0">
                <a:solidFill>
                  <a:schemeClr val="tx1">
                    <a:lumMod val="65000"/>
                    <a:lumOff val="35000"/>
                  </a:schemeClr>
                </a:solidFill>
                <a:latin typeface="Segoe UI" panose="020B0502040204020203" pitchFamily="34" charset="0"/>
              </a:rPr>
              <a:t>Gebäude</a:t>
            </a:r>
          </a:p>
        </p:txBody>
      </p:sp>
      <p:sp>
        <p:nvSpPr>
          <p:cNvPr id="8" name="Textfeld 7"/>
          <p:cNvSpPr txBox="1"/>
          <p:nvPr/>
        </p:nvSpPr>
        <p:spPr>
          <a:xfrm>
            <a:off x="1427565" y="954155"/>
            <a:ext cx="1158779"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Konjunkturelle</a:t>
            </a:r>
          </a:p>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Entwicklung</a:t>
            </a:r>
          </a:p>
        </p:txBody>
      </p:sp>
      <p:sp>
        <p:nvSpPr>
          <p:cNvPr id="51" name="Textfeld 50"/>
          <p:cNvSpPr txBox="1"/>
          <p:nvPr/>
        </p:nvSpPr>
        <p:spPr>
          <a:xfrm>
            <a:off x="3295852" y="954155"/>
            <a:ext cx="1797287"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Entwicklung</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2023 zu 2022</a:t>
            </a:r>
          </a:p>
        </p:txBody>
      </p:sp>
      <p:sp>
        <p:nvSpPr>
          <p:cNvPr id="52" name="Textfeld 51"/>
          <p:cNvSpPr txBox="1"/>
          <p:nvPr/>
        </p:nvSpPr>
        <p:spPr>
          <a:xfrm>
            <a:off x="5385202" y="954155"/>
            <a:ext cx="1848070"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Jährliche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
        <p:nvSpPr>
          <p:cNvPr id="53" name="Textfeld 52"/>
          <p:cNvSpPr txBox="1"/>
          <p:nvPr/>
        </p:nvSpPr>
        <p:spPr>
          <a:xfrm>
            <a:off x="7425948" y="954155"/>
            <a:ext cx="2023246" cy="461665"/>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200" b="0" i="0" u="none" dirty="0">
                <a:solidFill>
                  <a:srgbClr val="000000"/>
                </a:solidFill>
                <a:latin typeface="Segoe UI" panose="020B0502040204020203" pitchFamily="34" charset="0"/>
              </a:rPr>
              <a:t>Monatliche Veränderungen</a:t>
            </a:r>
            <a:br>
              <a:rPr lang="de-DE" sz="1200" b="0" i="0" u="none" dirty="0">
                <a:solidFill>
                  <a:srgbClr val="000000"/>
                </a:solidFill>
                <a:latin typeface="Segoe UI" panose="020B0502040204020203" pitchFamily="34" charset="0"/>
              </a:rPr>
            </a:br>
            <a:r>
              <a:rPr lang="de-DE" sz="1200" b="0" i="0" u="none" dirty="0">
                <a:solidFill>
                  <a:srgbClr val="000000"/>
                </a:solidFill>
                <a:latin typeface="Segoe UI" panose="020B0502040204020203" pitchFamily="34" charset="0"/>
              </a:rPr>
              <a:t>in Prozent</a:t>
            </a:r>
          </a:p>
        </p:txBody>
      </p:sp>
    </p:spTree>
    <p:extLst>
      <p:ext uri="{BB962C8B-B14F-4D97-AF65-F5344CB8AC3E}">
        <p14:creationId xmlns:p14="http://schemas.microsoft.com/office/powerpoint/2010/main" val="1350549179"/>
      </p:ext>
    </p:extLst>
  </p:cSld>
  <p:clrMapOvr>
    <a:masterClrMapping/>
  </p:clrMapOvr>
  <p:transition spd="med">
    <p:fade/>
  </p:transition>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1_GÖP_Bauvolum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56140"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29846"/>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Textplatzhalter 4"/>
          <p:cNvSpPr>
            <a:spLocks noGrp="1"/>
          </p:cNvSpPr>
          <p:nvPr>
            <p:ph type="body" sz="quarter" idx="29"/>
          </p:nvPr>
        </p:nvSpPr>
        <p:spPr>
          <a:xfrm>
            <a:off x="9473568" y="1639956"/>
            <a:ext cx="2461900" cy="2037522"/>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4"/>
          <p:cNvSpPr>
            <a:spLocks noGrp="1"/>
          </p:cNvSpPr>
          <p:nvPr>
            <p:ph type="body" sz="quarter" idx="30"/>
          </p:nvPr>
        </p:nvSpPr>
        <p:spPr>
          <a:xfrm>
            <a:off x="9473568" y="4492486"/>
            <a:ext cx="2461900" cy="1916859"/>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extfeld 7"/>
          <p:cNvSpPr txBox="1"/>
          <p:nvPr/>
        </p:nvSpPr>
        <p:spPr>
          <a:xfrm>
            <a:off x="1953846" y="993912"/>
            <a:ext cx="1287212"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WOHNBAU</a:t>
            </a:r>
            <a:endParaRPr lang="de-DE" sz="1600" b="1" i="0" u="none" dirty="0">
              <a:solidFill>
                <a:srgbClr val="000000"/>
              </a:solidFill>
              <a:latin typeface="Segoe UI" panose="020B0502040204020203" pitchFamily="34" charset="0"/>
            </a:endParaRPr>
          </a:p>
        </p:txBody>
      </p:sp>
      <p:sp>
        <p:nvSpPr>
          <p:cNvPr id="35" name="Diagrammplatzhalter 2"/>
          <p:cNvSpPr>
            <a:spLocks noGrp="1"/>
          </p:cNvSpPr>
          <p:nvPr>
            <p:ph type="chart" sz="quarter" idx="31"/>
          </p:nvPr>
        </p:nvSpPr>
        <p:spPr>
          <a:xfrm>
            <a:off x="5186216" y="1330814"/>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7" name="Diagrammplatzhalter 2"/>
          <p:cNvSpPr>
            <a:spLocks noGrp="1"/>
          </p:cNvSpPr>
          <p:nvPr>
            <p:ph type="chart" sz="quarter" idx="32"/>
          </p:nvPr>
        </p:nvSpPr>
        <p:spPr>
          <a:xfrm>
            <a:off x="656140"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8" name="Diagrammplatzhalter 2"/>
          <p:cNvSpPr>
            <a:spLocks noGrp="1"/>
          </p:cNvSpPr>
          <p:nvPr>
            <p:ph type="chart" sz="quarter" idx="33"/>
          </p:nvPr>
        </p:nvSpPr>
        <p:spPr>
          <a:xfrm>
            <a:off x="5186216" y="4045932"/>
            <a:ext cx="3960000" cy="2412000"/>
          </a:xfrm>
          <a:prstGeom prst="rect">
            <a:avLst/>
          </a:prstGeom>
          <a:solidFill>
            <a:schemeClr val="bg1">
              <a:lumMod val="95000"/>
            </a:schemeClr>
          </a:solidFill>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9" name="Textfeld 48"/>
          <p:cNvSpPr txBox="1"/>
          <p:nvPr/>
        </p:nvSpPr>
        <p:spPr>
          <a:xfrm>
            <a:off x="6329787" y="997225"/>
            <a:ext cx="1924501"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NICHTWOHNBAU</a:t>
            </a:r>
            <a:endParaRPr lang="de-DE" sz="1600" b="1" i="0" u="none" dirty="0">
              <a:solidFill>
                <a:srgbClr val="000000"/>
              </a:solidFill>
              <a:latin typeface="Segoe UI" panose="020B0502040204020203" pitchFamily="34" charset="0"/>
            </a:endParaRPr>
          </a:p>
        </p:txBody>
      </p:sp>
      <p:sp>
        <p:nvSpPr>
          <p:cNvPr id="50" name="Textfeld 49"/>
          <p:cNvSpPr txBox="1"/>
          <p:nvPr/>
        </p:nvSpPr>
        <p:spPr>
          <a:xfrm>
            <a:off x="9973454" y="1149628"/>
            <a:ext cx="1508426"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dirty="0"/>
              <a:t>Nominal/Real</a:t>
            </a:r>
            <a:endParaRPr lang="de-DE" sz="1600" b="1" i="0" u="none" dirty="0">
              <a:solidFill>
                <a:srgbClr val="000000"/>
              </a:solidFill>
              <a:latin typeface="Segoe UI" panose="020B0502040204020203" pitchFamily="34" charset="0"/>
            </a:endParaRPr>
          </a:p>
        </p:txBody>
      </p:sp>
      <p:sp>
        <p:nvSpPr>
          <p:cNvPr id="55" name="Textfeld 54"/>
          <p:cNvSpPr txBox="1"/>
          <p:nvPr/>
        </p:nvSpPr>
        <p:spPr>
          <a:xfrm>
            <a:off x="9443918" y="3975654"/>
            <a:ext cx="2567498" cy="338554"/>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600" b="1" i="0" u="none" dirty="0">
                <a:solidFill>
                  <a:schemeClr val="tx1"/>
                </a:solidFill>
                <a:latin typeface="+mn-lt"/>
              </a:rPr>
              <a:t>Neubau/Modernisierung</a:t>
            </a:r>
            <a:endParaRPr lang="de-DE" sz="16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99163768"/>
      </p:ext>
    </p:extLst>
  </p:cSld>
  <p:clrMapOvr>
    <a:masterClrMapping/>
  </p:clrMapOvr>
  <p:transition spd="med">
    <p:fade/>
  </p:transition>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1_4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27571" y="1790666"/>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23956" y="1797788"/>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18773" y="179636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14373" y="1803484"/>
            <a:ext cx="2664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664468"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557219"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64520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Textplatzhalter 2"/>
          <p:cNvSpPr>
            <a:spLocks noGrp="1"/>
          </p:cNvSpPr>
          <p:nvPr>
            <p:ph type="body" sz="quarter" idx="24"/>
          </p:nvPr>
        </p:nvSpPr>
        <p:spPr>
          <a:xfrm>
            <a:off x="9347636" y="4867240"/>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738444326"/>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18C845-93F0-4295-951F-C4DA418DC55E}"/>
              </a:ext>
            </a:extLst>
          </p:cNvPr>
          <p:cNvSpPr>
            <a:spLocks noGrp="1"/>
          </p:cNvSpPr>
          <p:nvPr>
            <p:ph type="title" hasCustomPrompt="1"/>
          </p:nvPr>
        </p:nvSpPr>
        <p:spPr>
          <a:xfrm>
            <a:off x="458400" y="318600"/>
            <a:ext cx="6442463" cy="583200"/>
          </a:xfrm>
        </p:spPr>
        <p:txBody>
          <a:bodyPr/>
          <a:lstStyle>
            <a:lvl1pPr>
              <a:defRPr/>
            </a:lvl1pPr>
          </a:lstStyle>
          <a:p>
            <a:r>
              <a:rPr lang="en-US" dirty="0"/>
              <a:t>Click to edit Master title style       </a:t>
            </a:r>
          </a:p>
        </p:txBody>
      </p:sp>
      <p:sp>
        <p:nvSpPr>
          <p:cNvPr id="8" name="Picture Placeholder 4">
            <a:extLst>
              <a:ext uri="{FF2B5EF4-FFF2-40B4-BE49-F238E27FC236}">
                <a16:creationId xmlns:a16="http://schemas.microsoft.com/office/drawing/2014/main" id="{F8BA1034-15DD-4813-943D-A78747A0C576}"/>
              </a:ext>
            </a:extLst>
          </p:cNvPr>
          <p:cNvSpPr>
            <a:spLocks noGrp="1"/>
          </p:cNvSpPr>
          <p:nvPr>
            <p:ph type="pic" sz="quarter" idx="16" hasCustomPrompt="1"/>
          </p:nvPr>
        </p:nvSpPr>
        <p:spPr>
          <a:xfrm>
            <a:off x="8232000" y="1"/>
            <a:ext cx="3960000" cy="6857998"/>
          </a:xfrm>
          <a:solidFill>
            <a:schemeClr val="bg1"/>
          </a:solidFill>
        </p:spPr>
        <p:txBody>
          <a:bodyPr bIns="756000" anchor="ctr"/>
          <a:lstStyle>
            <a:lvl1pPr marL="0" indent="0" algn="ctr">
              <a:buNone/>
              <a:defRPr/>
            </a:lvl1pPr>
          </a:lstStyle>
          <a:p>
            <a:r>
              <a:rPr lang="de-DE" noProof="0" dirty="0"/>
              <a:t> </a:t>
            </a:r>
          </a:p>
        </p:txBody>
      </p:sp>
      <p:sp>
        <p:nvSpPr>
          <p:cNvPr id="2" name="Rectangle 1" hidden="1">
            <a:extLst>
              <a:ext uri="{FF2B5EF4-FFF2-40B4-BE49-F238E27FC236}">
                <a16:creationId xmlns:a16="http://schemas.microsoft.com/office/drawing/2014/main" id="{D037FC98-3807-4028-A1FA-3C7D0B2A4F53}"/>
              </a:ext>
            </a:extLst>
          </p:cNvPr>
          <p:cNvSpPr/>
          <p:nvPr>
            <p:custDataLst>
              <p:tags r:id="rId1"/>
            </p:custDataLst>
          </p:nvPr>
        </p:nvSpPr>
        <p:spPr>
          <a:xfrm>
            <a:off x="1" y="1"/>
            <a:ext cx="12192000" cy="6858000"/>
          </a:xfrm>
          <a:prstGeom prst="rect">
            <a:avLst/>
          </a:prstGeom>
          <a:solidFill>
            <a:srgbClr val="FFC000">
              <a:alpha val="7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9" name="Layoutschutz" hidden="1">
            <a:extLst>
              <a:ext uri="{FF2B5EF4-FFF2-40B4-BE49-F238E27FC236}">
                <a16:creationId xmlns:a16="http://schemas.microsoft.com/office/drawing/2014/main" id="{3947B45A-9FEF-4948-A5B1-17AD846B07B6}"/>
              </a:ext>
            </a:extLst>
          </p:cNvPr>
          <p:cNvSpPr/>
          <p:nvPr>
            <p:custDataLst>
              <p:tags r:id="rId2"/>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4148693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p15="http://schemas.microsoft.com/office/powerpoint/2012/main" xmlns:a16="http://schemas.microsoft.com/office/drawing/2014/main">
      <p:transition spd="med">
        <p:fade/>
      </p:transition>
    </mc:Fallback>
  </mc:AlternateContent>
  <p:extLst mod="1">
    <p:ext uri="{DCECCB84-F9BA-43D5-87BE-67443E8EF086}">
      <p15:sldGuideLst xmlns:p15="http://schemas.microsoft.com/office/powerpoint/2012/main">
        <p15:guide id="1" pos="289">
          <p15:clr>
            <a:srgbClr val="547EBF"/>
          </p15:clr>
        </p15:guide>
        <p15:guide id="2" pos="7391">
          <p15:clr>
            <a:srgbClr val="547EBF"/>
          </p15:clr>
        </p15:guide>
        <p15:guide id="3" orient="horz" pos="201">
          <p15:clr>
            <a:srgbClr val="547EBF"/>
          </p15:clr>
        </p15:guide>
        <p15:guide id="4" orient="horz" pos="568">
          <p15:clr>
            <a:srgbClr val="547EBF"/>
          </p15:clr>
        </p15:guide>
        <p15:guide id="5" orient="horz" pos="874">
          <p15:clr>
            <a:srgbClr val="547EBF"/>
          </p15:clr>
        </p15:guide>
        <p15:guide id="6" orient="horz" pos="4119">
          <p15:clr>
            <a:srgbClr val="547EBF"/>
          </p15:clr>
        </p15:guide>
        <p15:guide id="7" pos="3718">
          <p15:clr>
            <a:srgbClr val="A4A3A4"/>
          </p15:clr>
        </p15:guide>
        <p15:guide id="8" pos="3962">
          <p15:clr>
            <a:srgbClr val="A4A3A4"/>
          </p15:clr>
        </p15:guide>
        <p15:guide id="10" pos="7680">
          <p15:clr>
            <a:srgbClr val="A4A3A4"/>
          </p15:clr>
        </p15:guide>
        <p15:guide id="11" pos="4942">
          <p15:clr>
            <a:srgbClr val="A4A3A4"/>
          </p15:clr>
        </p15:guide>
        <p15:guide id="12" pos="5187">
          <p15:clr>
            <a:srgbClr val="A4A3A4"/>
          </p15:clr>
        </p15:guide>
        <p15:guide id="15" pos="6167">
          <p15:clr>
            <a:srgbClr val="A4A3A4"/>
          </p15:clr>
        </p15:guide>
        <p15:guide id="16" pos="6412">
          <p15:clr>
            <a:srgbClr val="A4A3A4"/>
          </p15:clr>
        </p15:guide>
        <p15:guide id="19" pos="2738">
          <p15:clr>
            <a:srgbClr val="A4A3A4"/>
          </p15:clr>
        </p15:guide>
        <p15:guide id="20" pos="2493">
          <p15:clr>
            <a:srgbClr val="A4A3A4"/>
          </p15:clr>
        </p15:guide>
        <p15:guide id="26" orient="horz" pos="1854">
          <p15:clr>
            <a:srgbClr val="A4A3A4"/>
          </p15:clr>
        </p15:guide>
        <p15:guide id="27" orient="horz" pos="2099">
          <p15:clr>
            <a:srgbClr val="A4A3A4"/>
          </p15:clr>
        </p15:guide>
        <p15:guide id="29" orient="horz" pos="3078">
          <p15:clr>
            <a:srgbClr val="A4A3A4"/>
          </p15:clr>
        </p15:guide>
        <p15:guide id="30" orient="horz" pos="3323">
          <p15:clr>
            <a:srgbClr val="A4A3A4"/>
          </p15:clr>
        </p15:guide>
        <p15:guide id="33" pos="1513">
          <p15:clr>
            <a:srgbClr val="A4A3A4"/>
          </p15:clr>
        </p15:guide>
        <p15:guide id="34" pos="1268">
          <p15:clr>
            <a:srgbClr val="A4A3A4"/>
          </p15:clr>
        </p15:guide>
      </p15:sldGuideLst>
    </p:ext>
  </p:extLst>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2_3 Diagramme">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66685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5" y="981075"/>
            <a:ext cx="11063687"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681797" y="6263533"/>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3"/>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459429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8521732" y="1790666"/>
            <a:ext cx="3240000" cy="2974271"/>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109885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502629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Textplatzhalter 2"/>
          <p:cNvSpPr>
            <a:spLocks noGrp="1"/>
          </p:cNvSpPr>
          <p:nvPr>
            <p:ph type="body" sz="quarter" idx="23"/>
          </p:nvPr>
        </p:nvSpPr>
        <p:spPr>
          <a:xfrm>
            <a:off x="8953732" y="4828328"/>
            <a:ext cx="2376000" cy="735012"/>
          </a:xfrm>
        </p:spPr>
        <p:txBody>
          <a:bodyPr/>
          <a:lstStyle>
            <a:lvl1pPr algn="ctr">
              <a:defRPr sz="1600" b="1">
                <a:solidFill>
                  <a:srgbClr val="31373E"/>
                </a:solidFill>
              </a:defRPr>
            </a:lvl1pPr>
            <a:lvl2pPr algn="ctr">
              <a:defRPr sz="1600" b="1">
                <a:solidFill>
                  <a:srgbClr val="31373E"/>
                </a:solidFill>
              </a:defRPr>
            </a:lvl2pPr>
            <a:lvl3pPr algn="ctr">
              <a:defRPr sz="1600" b="1">
                <a:solidFill>
                  <a:srgbClr val="31373E"/>
                </a:solidFill>
              </a:defRPr>
            </a:lvl3pPr>
            <a:lvl4pPr algn="ctr">
              <a:defRPr sz="1600" b="1">
                <a:solidFill>
                  <a:srgbClr val="31373E"/>
                </a:solidFill>
              </a:defRPr>
            </a:lvl4pPr>
            <a:lvl5pPr algn="ctr">
              <a:defRPr sz="1600" b="1">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63266164"/>
      </p:ext>
    </p:extLst>
  </p:cSld>
  <p:clrMapOvr>
    <a:masterClrMapping/>
  </p:clrMapOvr>
  <p:transition spd="med">
    <p:fade/>
  </p:transition>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2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50000"/>
                    <a:lumOff val="50000"/>
                  </a:schemeClr>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9210676" cy="599440"/>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976221122"/>
      </p:ext>
    </p:extLst>
  </p:cSld>
  <p:clrMapOvr>
    <a:masterClrMapping/>
  </p:clrMapOvr>
  <p:transition spd="med">
    <p:fade/>
  </p:transition>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2_Diagramm pur mit Tabelle unten">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143000"/>
            <a:ext cx="10682720" cy="4554538"/>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5963920"/>
            <a:ext cx="10665980" cy="599440"/>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687791272"/>
      </p:ext>
    </p:extLst>
  </p:cSld>
  <p:clrMapOvr>
    <a:masterClrMapping/>
  </p:clrMapOvr>
  <p:transition spd="med">
    <p:fade/>
  </p:transition>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2_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76536" y="6080357"/>
            <a:ext cx="295684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95724922"/>
      </p:ext>
    </p:extLst>
  </p:cSld>
  <p:clrMapOvr>
    <a:masterClrMapping/>
  </p:clrMapOvr>
  <p:transition spd="med">
    <p:fade/>
  </p:transition>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6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99271083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7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266306416"/>
      </p:ext>
    </p:extLst>
  </p:cSld>
  <p:clrMapOvr>
    <a:masterClrMapping/>
  </p:clrMapOvr>
  <p:transition spd="med">
    <p:fade/>
  </p:transition>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p:cSld name="1_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90661990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p:cSld name="2_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211865217"/>
      </p:ext>
    </p:extLst>
  </p:cSld>
  <p:clrMapOvr>
    <a:masterClrMapping/>
  </p:clrMapOvr>
  <p:transition spd="med">
    <p:fade/>
  </p:transition>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1_Textfeld mit Aufzählung">
    <p:spTree>
      <p:nvGrpSpPr>
        <p:cNvPr id="1" name=""/>
        <p:cNvGrpSpPr/>
        <p:nvPr/>
      </p:nvGrpSpPr>
      <p:grpSpPr>
        <a:xfrm>
          <a:off x="0" y="0"/>
          <a:ext cx="0" cy="0"/>
          <a:chOff x="0" y="0"/>
          <a:chExt cx="0" cy="0"/>
        </a:xfrm>
      </p:grpSpPr>
      <p:sp>
        <p:nvSpPr>
          <p:cNvPr id="7" name="Textplatzhalter 9"/>
          <p:cNvSpPr>
            <a:spLocks noGrp="1"/>
          </p:cNvSpPr>
          <p:nvPr>
            <p:ph type="body" sz="quarter" idx="11"/>
          </p:nvPr>
        </p:nvSpPr>
        <p:spPr>
          <a:xfrm>
            <a:off x="695325" y="1665288"/>
            <a:ext cx="10800000" cy="4680000"/>
          </a:xfrm>
          <a:prstGeom prst="rect">
            <a:avLst/>
          </a:prstGeom>
        </p:spPr>
        <p:txBody>
          <a:bodyPr lIns="0" tIns="47886" rIns="95774" bIns="47886" numCol="2" spcCol="252000"/>
          <a:lstStyle>
            <a:lvl1pPr marL="179388" indent="-179388" algn="l">
              <a:lnSpc>
                <a:spcPct val="100000"/>
              </a:lnSpc>
              <a:spcBef>
                <a:spcPts val="0"/>
              </a:spcBef>
              <a:buClr>
                <a:srgbClr val="0FB869"/>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65902567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4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chemeClr val="accent1"/>
                </a:solidFill>
                <a:latin typeface="Segoe UI" panose="020B0502040204020203" pitchFamily="34" charset="0"/>
                <a:cs typeface="Segoe UI" panose="020B0502040204020203" pitchFamily="34" charset="0"/>
              </a:defRPr>
            </a:lvl1pPr>
            <a:lvl2pPr marL="0" indent="0">
              <a:buNone/>
              <a:defRPr sz="1000">
                <a:solidFill>
                  <a:schemeClr val="accent1"/>
                </a:solidFill>
                <a:latin typeface="Segoe UI" panose="020B0502040204020203" pitchFamily="34" charset="0"/>
                <a:cs typeface="Segoe UI" panose="020B0502040204020203" pitchFamily="34" charset="0"/>
              </a:defRPr>
            </a:lvl2pPr>
            <a:lvl3pPr marL="0" indent="0">
              <a:buNone/>
              <a:defRPr sz="1000">
                <a:solidFill>
                  <a:schemeClr val="accent1"/>
                </a:solidFill>
                <a:latin typeface="Segoe UI" panose="020B0502040204020203" pitchFamily="34" charset="0"/>
                <a:cs typeface="Segoe UI" panose="020B0502040204020203" pitchFamily="34" charset="0"/>
              </a:defRPr>
            </a:lvl3pPr>
            <a:lvl4pPr marL="0" indent="0">
              <a:buNone/>
              <a:defRPr sz="1000">
                <a:solidFill>
                  <a:schemeClr val="accent1"/>
                </a:solidFill>
                <a:latin typeface="Segoe UI" panose="020B0502040204020203" pitchFamily="34" charset="0"/>
                <a:cs typeface="Segoe UI" panose="020B0502040204020203" pitchFamily="34" charset="0"/>
              </a:defRPr>
            </a:lvl4pPr>
            <a:lvl5pPr marL="0" indent="0">
              <a:buNone/>
              <a:defRPr sz="1000">
                <a:solidFill>
                  <a:schemeClr val="accent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38908369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Nur Headlin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013409262"/>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10;">
    <p:spTree>
      <p:nvGrpSpPr>
        <p:cNvPr id="1" name=""/>
        <p:cNvGrpSpPr/>
        <p:nvPr/>
      </p:nvGrpSpPr>
      <p:grpSpPr>
        <a:xfrm>
          <a:off x="0" y="0"/>
          <a:ext cx="0" cy="0"/>
          <a:chOff x="0" y="0"/>
          <a:chExt cx="0" cy="0"/>
        </a:xfrm>
      </p:grpSpPr>
      <p:sp>
        <p:nvSpPr>
          <p:cNvPr id="7" name="Layoutschutz" hidden="1">
            <a:extLst>
              <a:ext uri="{FF2B5EF4-FFF2-40B4-BE49-F238E27FC236}">
                <a16:creationId xmlns:a16="http://schemas.microsoft.com/office/drawing/2014/main" id="{243CC649-AF1F-4C3F-B66A-183E7DDCFE08}"/>
              </a:ext>
            </a:extLst>
          </p:cNvPr>
          <p:cNvSpPr/>
          <p:nvPr>
            <p:custDataLst>
              <p:tags r:id="rId1"/>
            </p:custDataLst>
          </p:nvPr>
        </p:nvSpPr>
        <p:spPr>
          <a:xfrm>
            <a:off x="0" y="101600"/>
            <a:ext cx="12192000" cy="67564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1598595019"/>
      </p:ext>
    </p:extLst>
  </p:cSld>
  <p:clrMapOvr>
    <a:masterClrMapping/>
  </p:clrMapOvr>
  <p:transition spd="med">
    <p:fade/>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2_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964293852"/>
      </p:ext>
    </p:extLst>
  </p:cSld>
  <p:clrMapOvr>
    <a:masterClrMapping/>
  </p:clrMapOvr>
  <p:transition spd="med">
    <p:fade/>
  </p:transition>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2_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726490829"/>
      </p:ext>
    </p:extLst>
  </p:cSld>
  <p:clrMapOvr>
    <a:masterClrMapping/>
  </p:clrMapOvr>
  <p:transition spd="med">
    <p:fade/>
  </p:transition>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8623716" cy="396000"/>
          </a:xfrm>
        </p:spPr>
        <p:txBody>
          <a:bodyPr/>
          <a:lstStyle/>
          <a:p>
            <a:r>
              <a:rPr lang="de-DE" smtClean="0"/>
              <a:t>Titelmasterformat durch Klicken bearbeiten</a:t>
            </a:r>
            <a:endParaRPr lang="de-DE"/>
          </a:p>
        </p:txBody>
      </p:sp>
      <p:sp>
        <p:nvSpPr>
          <p:cNvPr id="4" name="Textplatzhalter 3"/>
          <p:cNvSpPr>
            <a:spLocks noGrp="1"/>
          </p:cNvSpPr>
          <p:nvPr>
            <p:ph type="body" sz="quarter" idx="10"/>
          </p:nvPr>
        </p:nvSpPr>
        <p:spPr>
          <a:xfrm>
            <a:off x="384560"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feld 4"/>
          <p:cNvSpPr txBox="1"/>
          <p:nvPr/>
        </p:nvSpPr>
        <p:spPr>
          <a:xfrm>
            <a:off x="358923"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Wer ist der Zuhörer?</a:t>
            </a:r>
          </a:p>
        </p:txBody>
      </p:sp>
      <p:sp>
        <p:nvSpPr>
          <p:cNvPr id="6" name="Textplatzhalter 3"/>
          <p:cNvSpPr>
            <a:spLocks noGrp="1"/>
          </p:cNvSpPr>
          <p:nvPr>
            <p:ph type="body" sz="quarter" idx="11"/>
          </p:nvPr>
        </p:nvSpPr>
        <p:spPr>
          <a:xfrm>
            <a:off x="3308646"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feld 6"/>
          <p:cNvSpPr txBox="1"/>
          <p:nvPr/>
        </p:nvSpPr>
        <p:spPr>
          <a:xfrm>
            <a:off x="3283009"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Was motiviert ihn?</a:t>
            </a:r>
          </a:p>
        </p:txBody>
      </p:sp>
      <p:sp>
        <p:nvSpPr>
          <p:cNvPr id="8" name="Textplatzhalter 3"/>
          <p:cNvSpPr>
            <a:spLocks noGrp="1"/>
          </p:cNvSpPr>
          <p:nvPr>
            <p:ph type="body" sz="quarter" idx="12"/>
          </p:nvPr>
        </p:nvSpPr>
        <p:spPr>
          <a:xfrm>
            <a:off x="6232732" y="1274555"/>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feld 8"/>
          <p:cNvSpPr txBox="1"/>
          <p:nvPr/>
        </p:nvSpPr>
        <p:spPr>
          <a:xfrm>
            <a:off x="6207095"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Was demotiviert/ärgert ihn?</a:t>
            </a:r>
          </a:p>
        </p:txBody>
      </p:sp>
      <p:sp>
        <p:nvSpPr>
          <p:cNvPr id="10" name="Textplatzhalter 3"/>
          <p:cNvSpPr>
            <a:spLocks noGrp="1"/>
          </p:cNvSpPr>
          <p:nvPr>
            <p:ph type="body" sz="quarter" idx="13"/>
          </p:nvPr>
        </p:nvSpPr>
        <p:spPr>
          <a:xfrm>
            <a:off x="9156818" y="1274553"/>
            <a:ext cx="2768511" cy="831600"/>
          </a:xfrm>
          <a:solidFill>
            <a:srgbClr val="FFFFCC"/>
          </a:solidFill>
        </p:spPr>
        <p:txBody>
          <a:bodyPr/>
          <a:lstStyle>
            <a:lvl1pPr marL="171450" indent="-171450">
              <a:buClr>
                <a:schemeClr val="accent4"/>
              </a:buClr>
              <a:buFont typeface="Arial" panose="020B0604020202020204" pitchFamily="34" charset="0"/>
              <a:buChar char="•"/>
              <a:defRPr sz="1000"/>
            </a:lvl1pPr>
            <a:lvl2pPr marL="171450" indent="-171450">
              <a:buClr>
                <a:schemeClr val="accent4"/>
              </a:buClr>
              <a:buFont typeface="Arial" panose="020B0604020202020204" pitchFamily="34" charset="0"/>
              <a:buChar char="•"/>
              <a:defRPr sz="1000"/>
            </a:lvl2pPr>
            <a:lvl3pPr marL="171450" indent="-171450">
              <a:buClr>
                <a:schemeClr val="accent4"/>
              </a:buClr>
              <a:buFont typeface="Arial" panose="020B0604020202020204" pitchFamily="34" charset="0"/>
              <a:buChar char="•"/>
              <a:defRPr sz="1000"/>
            </a:lvl3pPr>
            <a:lvl4pPr marL="171450" indent="-171450">
              <a:buClr>
                <a:schemeClr val="accent4"/>
              </a:buClr>
              <a:buFont typeface="Arial" panose="020B0604020202020204" pitchFamily="34" charset="0"/>
              <a:buChar char="•"/>
              <a:defRPr sz="1000"/>
            </a:lvl4pPr>
            <a:lvl5pPr marL="171450" indent="-171450">
              <a:buClr>
                <a:schemeClr val="accent4"/>
              </a:buClr>
              <a:buFont typeface="Arial" panose="020B0604020202020204" pitchFamily="34" charset="0"/>
              <a:buChar cha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feld 10"/>
          <p:cNvSpPr txBox="1"/>
          <p:nvPr/>
        </p:nvSpPr>
        <p:spPr>
          <a:xfrm>
            <a:off x="9131181" y="1004130"/>
            <a:ext cx="2637802"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rgbClr val="000000"/>
                </a:solidFill>
                <a:latin typeface="Segoe UI" panose="020B0502040204020203" pitchFamily="34" charset="0"/>
              </a:rPr>
              <a:t>Barrieren zu überwinden:</a:t>
            </a:r>
          </a:p>
        </p:txBody>
      </p:sp>
      <p:sp>
        <p:nvSpPr>
          <p:cNvPr id="12" name="Textplatzhalter 3"/>
          <p:cNvSpPr>
            <a:spLocks noGrp="1"/>
          </p:cNvSpPr>
          <p:nvPr>
            <p:ph type="body" sz="quarter" idx="14"/>
          </p:nvPr>
        </p:nvSpPr>
        <p:spPr>
          <a:xfrm>
            <a:off x="9162782" y="2595930"/>
            <a:ext cx="2768511" cy="1285372"/>
          </a:xfrm>
        </p:spPr>
        <p:txBody>
          <a:bodyPr/>
          <a:lstStyle>
            <a:lvl1pPr marL="171450" indent="-171450">
              <a:buClr>
                <a:schemeClr val="tx1"/>
              </a:buClr>
              <a:buFont typeface="Wingdings" panose="05000000000000000000" pitchFamily="2" charset="2"/>
              <a:buChar char="¡"/>
              <a:defRPr sz="1050"/>
            </a:lvl1pPr>
            <a:lvl2pPr marL="171450" indent="-171450">
              <a:buClr>
                <a:schemeClr val="tx1"/>
              </a:buClr>
              <a:buFont typeface="Wingdings" panose="05000000000000000000" pitchFamily="2" charset="2"/>
              <a:buChar char="¡"/>
              <a:defRPr sz="1050"/>
            </a:lvl2pPr>
            <a:lvl3pPr marL="171450" indent="-171450">
              <a:buClr>
                <a:schemeClr val="tx1"/>
              </a:buClr>
              <a:buFont typeface="Wingdings" panose="05000000000000000000" pitchFamily="2" charset="2"/>
              <a:buChar char="¡"/>
              <a:defRPr sz="1050"/>
            </a:lvl3pPr>
            <a:lvl4pPr marL="171450" indent="-171450">
              <a:buClr>
                <a:schemeClr val="tx1"/>
              </a:buClr>
              <a:buFont typeface="Wingdings" panose="05000000000000000000" pitchFamily="2" charset="2"/>
              <a:buChar char="¡"/>
              <a:defRPr sz="1050"/>
            </a:lvl4pPr>
            <a:lvl5pPr marL="171450" indent="-171450">
              <a:buClr>
                <a:schemeClr val="tx1"/>
              </a:buClr>
              <a:buFont typeface="Wingdings" panose="05000000000000000000" pitchFamily="2" charset="2"/>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feld 12"/>
          <p:cNvSpPr txBox="1"/>
          <p:nvPr/>
        </p:nvSpPr>
        <p:spPr>
          <a:xfrm>
            <a:off x="9077056" y="2305784"/>
            <a:ext cx="2865601" cy="307777"/>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1" i="0" u="none" dirty="0" err="1">
                <a:solidFill>
                  <a:srgbClr val="000000"/>
                </a:solidFill>
                <a:latin typeface="Segoe UI" panose="020B0502040204020203" pitchFamily="34" charset="0"/>
              </a:rPr>
              <a:t>CTA</a:t>
            </a:r>
            <a:r>
              <a:rPr lang="de-DE" sz="1400" b="1" i="0" u="none" dirty="0">
                <a:solidFill>
                  <a:srgbClr val="000000"/>
                </a:solidFill>
                <a:latin typeface="Segoe UI" panose="020B0502040204020203" pitchFamily="34" charset="0"/>
              </a:rPr>
              <a:t>:</a:t>
            </a:r>
            <a:r>
              <a:rPr lang="de-DE" sz="1400" b="1" i="0" u="none" baseline="0" dirty="0">
                <a:solidFill>
                  <a:srgbClr val="000000"/>
                </a:solidFill>
                <a:latin typeface="Segoe UI" panose="020B0502040204020203" pitchFamily="34" charset="0"/>
              </a:rPr>
              <a:t> Was soll der Zuhörer tun?</a:t>
            </a:r>
            <a:endParaRPr lang="de-DE" sz="1400" b="1" i="0" u="none" dirty="0">
              <a:solidFill>
                <a:srgbClr val="000000"/>
              </a:solidFill>
              <a:latin typeface="Segoe UI" panose="020B0502040204020203" pitchFamily="34" charset="0"/>
            </a:endParaRPr>
          </a:p>
        </p:txBody>
      </p:sp>
      <p:sp>
        <p:nvSpPr>
          <p:cNvPr id="14" name="Textplatzhalter 3"/>
          <p:cNvSpPr>
            <a:spLocks noGrp="1"/>
          </p:cNvSpPr>
          <p:nvPr>
            <p:ph type="body" sz="quarter" idx="15"/>
          </p:nvPr>
        </p:nvSpPr>
        <p:spPr>
          <a:xfrm>
            <a:off x="350368" y="4393306"/>
            <a:ext cx="3744000" cy="2160000"/>
          </a:xfrm>
          <a:solidFill>
            <a:schemeClr val="bg2">
              <a:lumMod val="90000"/>
            </a:schemeClr>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feld 14"/>
          <p:cNvSpPr txBox="1"/>
          <p:nvPr/>
        </p:nvSpPr>
        <p:spPr>
          <a:xfrm>
            <a:off x="350368" y="4110977"/>
            <a:ext cx="3744000" cy="307777"/>
          </a:xfrm>
          <a:prstGeom prst="rect">
            <a:avLst/>
          </a:prstGeom>
          <a:solidFill>
            <a:schemeClr val="accent3"/>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bg1"/>
                </a:solidFill>
                <a:latin typeface="Segoe UI" panose="020B0502040204020203" pitchFamily="34" charset="0"/>
              </a:rPr>
              <a:t>Zentrales Thema: Worum</a:t>
            </a:r>
            <a:r>
              <a:rPr lang="de-DE" sz="1400" b="1" i="0" u="none" baseline="0" dirty="0">
                <a:solidFill>
                  <a:schemeClr val="bg1"/>
                </a:solidFill>
                <a:latin typeface="Segoe UI" panose="020B0502040204020203" pitchFamily="34" charset="0"/>
              </a:rPr>
              <a:t> geht es?</a:t>
            </a:r>
            <a:endParaRPr lang="de-DE" sz="1400" b="1" i="0" u="none" dirty="0">
              <a:solidFill>
                <a:schemeClr val="bg1"/>
              </a:solidFill>
              <a:latin typeface="Segoe UI" panose="020B0502040204020203" pitchFamily="34" charset="0"/>
            </a:endParaRPr>
          </a:p>
        </p:txBody>
      </p:sp>
      <p:sp>
        <p:nvSpPr>
          <p:cNvPr id="16" name="Textplatzhalter 3"/>
          <p:cNvSpPr>
            <a:spLocks noGrp="1"/>
          </p:cNvSpPr>
          <p:nvPr>
            <p:ph type="body" sz="quarter" idx="16"/>
          </p:nvPr>
        </p:nvSpPr>
        <p:spPr>
          <a:xfrm>
            <a:off x="383135"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3"/>
          <p:cNvSpPr>
            <a:spLocks noGrp="1"/>
          </p:cNvSpPr>
          <p:nvPr>
            <p:ph type="body" sz="quarter" idx="17"/>
          </p:nvPr>
        </p:nvSpPr>
        <p:spPr>
          <a:xfrm>
            <a:off x="3307221"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3"/>
          <p:cNvSpPr>
            <a:spLocks noGrp="1"/>
          </p:cNvSpPr>
          <p:nvPr>
            <p:ph type="body" sz="quarter" idx="18"/>
          </p:nvPr>
        </p:nvSpPr>
        <p:spPr>
          <a:xfrm>
            <a:off x="6231307" y="2170440"/>
            <a:ext cx="2768511" cy="832448"/>
          </a:xfrm>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3"/>
          <p:cNvSpPr>
            <a:spLocks noGrp="1"/>
          </p:cNvSpPr>
          <p:nvPr>
            <p:ph type="body" sz="quarter" idx="20"/>
          </p:nvPr>
        </p:nvSpPr>
        <p:spPr>
          <a:xfrm>
            <a:off x="381711"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3"/>
          <p:cNvSpPr>
            <a:spLocks noGrp="1"/>
          </p:cNvSpPr>
          <p:nvPr>
            <p:ph type="body" sz="quarter" idx="21"/>
          </p:nvPr>
        </p:nvSpPr>
        <p:spPr>
          <a:xfrm>
            <a:off x="3305797"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3"/>
          <p:cNvSpPr>
            <a:spLocks noGrp="1"/>
          </p:cNvSpPr>
          <p:nvPr>
            <p:ph type="body" sz="quarter" idx="22"/>
          </p:nvPr>
        </p:nvSpPr>
        <p:spPr>
          <a:xfrm>
            <a:off x="6229883" y="3040686"/>
            <a:ext cx="2768511" cy="832448"/>
          </a:xfrm>
          <a:solidFill>
            <a:schemeClr val="bg1">
              <a:lumMod val="95000"/>
            </a:schemeClr>
          </a:solidFill>
        </p:spPr>
        <p:txBody>
          <a:bodyPr/>
          <a:lstStyle>
            <a:lvl1pPr marL="171450" indent="-171450">
              <a:buClr>
                <a:schemeClr val="accent1"/>
              </a:buClr>
              <a:buFont typeface="Arial" panose="020B0604020202020204" pitchFamily="34" charset="0"/>
              <a:buChar char="•"/>
              <a:defRPr sz="1050"/>
            </a:lvl1pPr>
            <a:lvl2pPr marL="171450" indent="-171450">
              <a:buClr>
                <a:schemeClr val="accent1"/>
              </a:buClr>
              <a:buFont typeface="Arial" panose="020B0604020202020204" pitchFamily="34" charset="0"/>
              <a:buChar char="•"/>
              <a:defRPr sz="1050"/>
            </a:lvl2pPr>
            <a:lvl3pPr marL="171450" indent="-171450">
              <a:buClr>
                <a:schemeClr val="accent1"/>
              </a:buClr>
              <a:buFont typeface="Arial" panose="020B0604020202020204" pitchFamily="34" charset="0"/>
              <a:buChar char="•"/>
              <a:defRPr sz="1050"/>
            </a:lvl3pPr>
            <a:lvl4pPr marL="171450" indent="-171450">
              <a:buClr>
                <a:schemeClr val="accent1"/>
              </a:buClr>
              <a:buFont typeface="Arial" panose="020B0604020202020204" pitchFamily="34" charset="0"/>
              <a:buChar char="•"/>
              <a:defRPr sz="1050"/>
            </a:lvl4pPr>
            <a:lvl5pPr marL="171450" indent="-171450">
              <a:buClr>
                <a:schemeClr val="accent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4" name="Textfeld 23"/>
          <p:cNvSpPr txBox="1"/>
          <p:nvPr/>
        </p:nvSpPr>
        <p:spPr>
          <a:xfrm>
            <a:off x="51648" y="484137"/>
            <a:ext cx="713657" cy="261610"/>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050" b="1" i="0" u="none" dirty="0">
                <a:solidFill>
                  <a:srgbClr val="C00000"/>
                </a:solidFill>
                <a:latin typeface="Segoe UI" panose="020B0502040204020203" pitchFamily="34" charset="0"/>
              </a:rPr>
              <a:t>Lehre</a:t>
            </a:r>
            <a:r>
              <a:rPr lang="de-DE" sz="1050" b="0" i="0" u="none" dirty="0">
                <a:solidFill>
                  <a:srgbClr val="C00000"/>
                </a:solidFill>
                <a:latin typeface="Segoe UI" panose="020B0502040204020203" pitchFamily="34" charset="0"/>
              </a:rPr>
              <a:t> </a:t>
            </a:r>
            <a:r>
              <a:rPr lang="de-DE" sz="1050" b="0" i="0" u="none" dirty="0">
                <a:solidFill>
                  <a:srgbClr val="C00000"/>
                </a:solidFill>
                <a:latin typeface="Segoe UI" panose="020B0502040204020203" pitchFamily="34" charset="0"/>
                <a:sym typeface="Wingdings 3" panose="05040102010807070707" pitchFamily="18" charset="2"/>
              </a:rPr>
              <a:t></a:t>
            </a:r>
            <a:endParaRPr lang="de-DE" sz="1050" b="0" i="0" u="none" dirty="0">
              <a:solidFill>
                <a:srgbClr val="C00000"/>
              </a:solidFill>
              <a:latin typeface="Segoe UI" panose="020B0502040204020203" pitchFamily="34" charset="0"/>
            </a:endParaRPr>
          </a:p>
        </p:txBody>
      </p:sp>
      <p:pic>
        <p:nvPicPr>
          <p:cNvPr id="25" name="Career Racket">
            <a:extLst>
              <a:ext uri="{FF2B5EF4-FFF2-40B4-BE49-F238E27FC236}">
                <a16:creationId xmlns:a16="http://schemas.microsoft.com/office/drawing/2014/main" id="{73C147BD-792A-42D6-92E6-7CF66945C29C}"/>
              </a:ext>
            </a:extLst>
          </p:cNvPr>
          <p:cNvPicPr>
            <a:picLocks noChangeAspect="1"/>
          </p:cNvPicPr>
          <p:nvPr>
            <p:custDataLst>
              <p:tags r:id="rId1"/>
            </p:custDataLst>
          </p:nvPr>
        </p:nvPicPr>
        <p:blipFill>
          <a:blip r:embed="rId17">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18"/>
              </a:ext>
            </a:extLst>
          </a:blip>
          <a:stretch>
            <a:fillRect/>
          </a:stretch>
        </p:blipFill>
        <p:spPr>
          <a:xfrm>
            <a:off x="5106183" y="923925"/>
            <a:ext cx="334998" cy="334998"/>
          </a:xfrm>
          <a:prstGeom prst="rect">
            <a:avLst/>
          </a:prstGeom>
        </p:spPr>
      </p:pic>
      <p:grpSp>
        <p:nvGrpSpPr>
          <p:cNvPr id="26" name="Money"/>
          <p:cNvGrpSpPr>
            <a:grpSpLocks noChangeAspect="1"/>
          </p:cNvGrpSpPr>
          <p:nvPr>
            <p:custDataLst>
              <p:tags r:id="rId2"/>
            </p:custDataLst>
          </p:nvPr>
        </p:nvGrpSpPr>
        <p:grpSpPr>
          <a:xfrm>
            <a:off x="5460701" y="931116"/>
            <a:ext cx="397174" cy="303297"/>
            <a:chOff x="2850851" y="1855041"/>
            <a:chExt cx="660000" cy="504000"/>
          </a:xfrm>
          <a:solidFill>
            <a:schemeClr val="accent1"/>
          </a:solidFill>
        </p:grpSpPr>
        <p:sp>
          <p:nvSpPr>
            <p:cNvPr id="27" name="MIO_PICTOGRAM_PART2">
              <a:extLst>
                <a:ext uri="{FF2B5EF4-FFF2-40B4-BE49-F238E27FC236}">
                  <a16:creationId xmlns:a16="http://schemas.microsoft.com/office/drawing/2014/main" id="{01D09D8C-0814-4021-9848-4C2301B053D7}"/>
                </a:ext>
              </a:extLst>
            </p:cNvPr>
            <p:cNvSpPr/>
            <p:nvPr>
              <p:custDataLst>
                <p:tags r:id="rId10"/>
              </p:custDataLst>
            </p:nvPr>
          </p:nvSpPr>
          <p:spPr>
            <a:xfrm>
              <a:off x="2850851" y="2059041"/>
              <a:ext cx="660000" cy="300000"/>
            </a:xfrm>
            <a:custGeom>
              <a:avLst/>
              <a:gdLst>
                <a:gd name="connsiteX0" fmla="*/ 461250 w 495000"/>
                <a:gd name="connsiteY0" fmla="*/ 174375 h 225000"/>
                <a:gd name="connsiteX1" fmla="*/ 444375 w 495000"/>
                <a:gd name="connsiteY1" fmla="*/ 191250 h 225000"/>
                <a:gd name="connsiteX2" fmla="*/ 56250 w 495000"/>
                <a:gd name="connsiteY2" fmla="*/ 191250 h 225000"/>
                <a:gd name="connsiteX3" fmla="*/ 33750 w 495000"/>
                <a:gd name="connsiteY3" fmla="*/ 168750 h 225000"/>
                <a:gd name="connsiteX4" fmla="*/ 33750 w 495000"/>
                <a:gd name="connsiteY4" fmla="*/ 56250 h 225000"/>
                <a:gd name="connsiteX5" fmla="*/ 56250 w 495000"/>
                <a:gd name="connsiteY5" fmla="*/ 33750 h 225000"/>
                <a:gd name="connsiteX6" fmla="*/ 444375 w 495000"/>
                <a:gd name="connsiteY6" fmla="*/ 33750 h 225000"/>
                <a:gd name="connsiteX7" fmla="*/ 461250 w 495000"/>
                <a:gd name="connsiteY7" fmla="*/ 50625 h 225000"/>
                <a:gd name="connsiteX8" fmla="*/ 461250 w 495000"/>
                <a:gd name="connsiteY8" fmla="*/ 174375 h 225000"/>
                <a:gd name="connsiteX9" fmla="*/ 0 w 495000"/>
                <a:gd name="connsiteY9" fmla="*/ 0 h 225000"/>
                <a:gd name="connsiteX10" fmla="*/ 0 w 495000"/>
                <a:gd name="connsiteY10" fmla="*/ 225000 h 225000"/>
                <a:gd name="connsiteX11" fmla="*/ 495000 w 495000"/>
                <a:gd name="connsiteY11" fmla="*/ 225000 h 225000"/>
                <a:gd name="connsiteX12" fmla="*/ 495000 w 495000"/>
                <a:gd name="connsiteY12" fmla="*/ 0 h 225000"/>
                <a:gd name="connsiteX13" fmla="*/ 0 w 495000"/>
                <a:gd name="connsiteY13" fmla="*/ 0 h 2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000" h="225000">
                  <a:moveTo>
                    <a:pt x="461250" y="174375"/>
                  </a:moveTo>
                  <a:lnTo>
                    <a:pt x="444375" y="191250"/>
                  </a:lnTo>
                  <a:lnTo>
                    <a:pt x="56250" y="191250"/>
                  </a:lnTo>
                  <a:lnTo>
                    <a:pt x="33750" y="168750"/>
                  </a:lnTo>
                  <a:lnTo>
                    <a:pt x="33750" y="56250"/>
                  </a:lnTo>
                  <a:lnTo>
                    <a:pt x="56250" y="33750"/>
                  </a:lnTo>
                  <a:lnTo>
                    <a:pt x="444375" y="33750"/>
                  </a:lnTo>
                  <a:lnTo>
                    <a:pt x="461250" y="50625"/>
                  </a:lnTo>
                  <a:lnTo>
                    <a:pt x="461250" y="174375"/>
                  </a:lnTo>
                  <a:close/>
                  <a:moveTo>
                    <a:pt x="0" y="0"/>
                  </a:moveTo>
                  <a:lnTo>
                    <a:pt x="0" y="225000"/>
                  </a:lnTo>
                  <a:lnTo>
                    <a:pt x="495000" y="225000"/>
                  </a:lnTo>
                  <a:lnTo>
                    <a:pt x="495000" y="0"/>
                  </a:lnTo>
                  <a:lnTo>
                    <a:pt x="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28" name="MIO_PICTOGRAM_PART1">
              <a:extLst>
                <a:ext uri="{FF2B5EF4-FFF2-40B4-BE49-F238E27FC236}">
                  <a16:creationId xmlns:a16="http://schemas.microsoft.com/office/drawing/2014/main" id="{2E012D3A-9E59-4EBA-887F-5F61F7FA6A98}"/>
                </a:ext>
              </a:extLst>
            </p:cNvPr>
            <p:cNvSpPr/>
            <p:nvPr>
              <p:custDataLst>
                <p:tags r:id="rId11"/>
              </p:custDataLst>
            </p:nvPr>
          </p:nvSpPr>
          <p:spPr>
            <a:xfrm>
              <a:off x="3120851" y="2134041"/>
              <a:ext cx="120000" cy="150000"/>
            </a:xfrm>
            <a:custGeom>
              <a:avLst/>
              <a:gdLst>
                <a:gd name="connsiteX0" fmla="*/ 90000 w 90000"/>
                <a:gd name="connsiteY0" fmla="*/ 56250 h 112500"/>
                <a:gd name="connsiteX1" fmla="*/ 45000 w 90000"/>
                <a:gd name="connsiteY1" fmla="*/ 112500 h 112500"/>
                <a:gd name="connsiteX2" fmla="*/ 0 w 90000"/>
                <a:gd name="connsiteY2" fmla="*/ 56250 h 112500"/>
                <a:gd name="connsiteX3" fmla="*/ 45000 w 90000"/>
                <a:gd name="connsiteY3" fmla="*/ 0 h 112500"/>
                <a:gd name="connsiteX4" fmla="*/ 90000 w 90000"/>
                <a:gd name="connsiteY4" fmla="*/ 56250 h 11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 h="112500">
                  <a:moveTo>
                    <a:pt x="90000" y="56250"/>
                  </a:moveTo>
                  <a:cubicBezTo>
                    <a:pt x="90000" y="87316"/>
                    <a:pt x="69853" y="112500"/>
                    <a:pt x="45000" y="112500"/>
                  </a:cubicBezTo>
                  <a:cubicBezTo>
                    <a:pt x="20147" y="112500"/>
                    <a:pt x="0" y="87316"/>
                    <a:pt x="0" y="56250"/>
                  </a:cubicBezTo>
                  <a:cubicBezTo>
                    <a:pt x="0" y="25184"/>
                    <a:pt x="20147" y="0"/>
                    <a:pt x="45000" y="0"/>
                  </a:cubicBezTo>
                  <a:cubicBezTo>
                    <a:pt x="69853" y="0"/>
                    <a:pt x="90000" y="25184"/>
                    <a:pt x="90000" y="56250"/>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29" name="MIO_PICTOGRAM_PART1">
              <a:extLst>
                <a:ext uri="{FF2B5EF4-FFF2-40B4-BE49-F238E27FC236}">
                  <a16:creationId xmlns:a16="http://schemas.microsoft.com/office/drawing/2014/main" id="{AC7DF3D9-88FE-49F9-830C-53BCFD30F978}"/>
                </a:ext>
              </a:extLst>
            </p:cNvPr>
            <p:cNvSpPr/>
            <p:nvPr>
              <p:custDataLst>
                <p:tags r:id="rId12"/>
              </p:custDataLst>
            </p:nvPr>
          </p:nvSpPr>
          <p:spPr>
            <a:xfrm>
              <a:off x="2970851" y="2186541"/>
              <a:ext cx="45000" cy="45000"/>
            </a:xfrm>
            <a:custGeom>
              <a:avLst/>
              <a:gdLst>
                <a:gd name="connsiteX0" fmla="*/ 33750 w 33750"/>
                <a:gd name="connsiteY0" fmla="*/ 16875 h 33750"/>
                <a:gd name="connsiteX1" fmla="*/ 16875 w 33750"/>
                <a:gd name="connsiteY1" fmla="*/ 33750 h 33750"/>
                <a:gd name="connsiteX2" fmla="*/ 0 w 33750"/>
                <a:gd name="connsiteY2" fmla="*/ 16875 h 33750"/>
                <a:gd name="connsiteX3" fmla="*/ 16875 w 33750"/>
                <a:gd name="connsiteY3" fmla="*/ 0 h 33750"/>
                <a:gd name="connsiteX4" fmla="*/ 33750 w 33750"/>
                <a:gd name="connsiteY4" fmla="*/ 16875 h 3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 h="33750">
                  <a:moveTo>
                    <a:pt x="33750" y="16875"/>
                  </a:moveTo>
                  <a:cubicBezTo>
                    <a:pt x="33750" y="26195"/>
                    <a:pt x="26195" y="33750"/>
                    <a:pt x="16875" y="33750"/>
                  </a:cubicBezTo>
                  <a:cubicBezTo>
                    <a:pt x="7555" y="33750"/>
                    <a:pt x="0" y="26195"/>
                    <a:pt x="0" y="16875"/>
                  </a:cubicBezTo>
                  <a:cubicBezTo>
                    <a:pt x="0" y="7555"/>
                    <a:pt x="7555" y="0"/>
                    <a:pt x="16875" y="0"/>
                  </a:cubicBezTo>
                  <a:cubicBezTo>
                    <a:pt x="26195" y="0"/>
                    <a:pt x="33750" y="7555"/>
                    <a:pt x="33750" y="16875"/>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0" name="MIO_PICTOGRAM_PART1">
              <a:extLst>
                <a:ext uri="{FF2B5EF4-FFF2-40B4-BE49-F238E27FC236}">
                  <a16:creationId xmlns:a16="http://schemas.microsoft.com/office/drawing/2014/main" id="{E4F23AFD-138A-439A-8EC6-7454DE49B93E}"/>
                </a:ext>
              </a:extLst>
            </p:cNvPr>
            <p:cNvSpPr/>
            <p:nvPr>
              <p:custDataLst>
                <p:tags r:id="rId13"/>
              </p:custDataLst>
            </p:nvPr>
          </p:nvSpPr>
          <p:spPr>
            <a:xfrm>
              <a:off x="3345851" y="2186541"/>
              <a:ext cx="45000" cy="45000"/>
            </a:xfrm>
            <a:custGeom>
              <a:avLst/>
              <a:gdLst>
                <a:gd name="connsiteX0" fmla="*/ 33750 w 33750"/>
                <a:gd name="connsiteY0" fmla="*/ 16875 h 33750"/>
                <a:gd name="connsiteX1" fmla="*/ 16875 w 33750"/>
                <a:gd name="connsiteY1" fmla="*/ 33750 h 33750"/>
                <a:gd name="connsiteX2" fmla="*/ 0 w 33750"/>
                <a:gd name="connsiteY2" fmla="*/ 16875 h 33750"/>
                <a:gd name="connsiteX3" fmla="*/ 16875 w 33750"/>
                <a:gd name="connsiteY3" fmla="*/ 0 h 33750"/>
                <a:gd name="connsiteX4" fmla="*/ 33750 w 33750"/>
                <a:gd name="connsiteY4" fmla="*/ 16875 h 3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50" h="33750">
                  <a:moveTo>
                    <a:pt x="33750" y="16875"/>
                  </a:moveTo>
                  <a:cubicBezTo>
                    <a:pt x="33750" y="26195"/>
                    <a:pt x="26195" y="33750"/>
                    <a:pt x="16875" y="33750"/>
                  </a:cubicBezTo>
                  <a:cubicBezTo>
                    <a:pt x="7555" y="33750"/>
                    <a:pt x="0" y="26195"/>
                    <a:pt x="0" y="16875"/>
                  </a:cubicBezTo>
                  <a:cubicBezTo>
                    <a:pt x="0" y="7555"/>
                    <a:pt x="7555" y="0"/>
                    <a:pt x="16875" y="0"/>
                  </a:cubicBezTo>
                  <a:cubicBezTo>
                    <a:pt x="26195" y="0"/>
                    <a:pt x="33750" y="7555"/>
                    <a:pt x="33750" y="16875"/>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1" name="MIO_PICTOGRAM_PART2">
              <a:extLst>
                <a:ext uri="{FF2B5EF4-FFF2-40B4-BE49-F238E27FC236}">
                  <a16:creationId xmlns:a16="http://schemas.microsoft.com/office/drawing/2014/main" id="{BCB2741B-AAEA-41E4-BF36-463D679001FE}"/>
                </a:ext>
              </a:extLst>
            </p:cNvPr>
            <p:cNvSpPr/>
            <p:nvPr>
              <p:custDataLst>
                <p:tags r:id="rId14"/>
              </p:custDataLst>
            </p:nvPr>
          </p:nvSpPr>
          <p:spPr>
            <a:xfrm>
              <a:off x="2936351" y="1855041"/>
              <a:ext cx="435000" cy="157500"/>
            </a:xfrm>
            <a:custGeom>
              <a:avLst/>
              <a:gdLst>
                <a:gd name="connsiteX0" fmla="*/ 284063 w 326250"/>
                <a:gd name="connsiteY0" fmla="*/ 44438 h 118125"/>
                <a:gd name="connsiteX1" fmla="*/ 292500 w 326250"/>
                <a:gd name="connsiteY1" fmla="*/ 65813 h 118125"/>
                <a:gd name="connsiteX2" fmla="*/ 326250 w 326250"/>
                <a:gd name="connsiteY2" fmla="*/ 59062 h 118125"/>
                <a:gd name="connsiteX3" fmla="*/ 302625 w 326250"/>
                <a:gd name="connsiteY3" fmla="*/ 0 h 118125"/>
                <a:gd name="connsiteX4" fmla="*/ 0 w 326250"/>
                <a:gd name="connsiteY4" fmla="*/ 123750 h 118125"/>
                <a:gd name="connsiteX5" fmla="*/ 173250 w 326250"/>
                <a:gd name="connsiteY5" fmla="*/ 89438 h 1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250" h="118125">
                  <a:moveTo>
                    <a:pt x="284063" y="44438"/>
                  </a:moveTo>
                  <a:lnTo>
                    <a:pt x="292500" y="65813"/>
                  </a:lnTo>
                  <a:lnTo>
                    <a:pt x="326250" y="59062"/>
                  </a:lnTo>
                  <a:lnTo>
                    <a:pt x="302625" y="0"/>
                  </a:lnTo>
                  <a:lnTo>
                    <a:pt x="0" y="123750"/>
                  </a:lnTo>
                  <a:lnTo>
                    <a:pt x="173250" y="89438"/>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32" name="MIO_PICTOGRAM_PART2">
              <a:extLst>
                <a:ext uri="{FF2B5EF4-FFF2-40B4-BE49-F238E27FC236}">
                  <a16:creationId xmlns:a16="http://schemas.microsoft.com/office/drawing/2014/main" id="{F06F5DE6-2FA1-4A20-A70A-14297BEFC90A}"/>
                </a:ext>
              </a:extLst>
            </p:cNvPr>
            <p:cNvSpPr/>
            <p:nvPr>
              <p:custDataLst>
                <p:tags r:id="rId15"/>
              </p:custDataLst>
            </p:nvPr>
          </p:nvSpPr>
          <p:spPr>
            <a:xfrm>
              <a:off x="3045851" y="1952541"/>
              <a:ext cx="397500" cy="75000"/>
            </a:xfrm>
            <a:custGeom>
              <a:avLst/>
              <a:gdLst>
                <a:gd name="connsiteX0" fmla="*/ 172688 w 298125"/>
                <a:gd name="connsiteY0" fmla="*/ 57375 h 56250"/>
                <a:gd name="connsiteX1" fmla="*/ 261563 w 298125"/>
                <a:gd name="connsiteY1" fmla="*/ 39938 h 56250"/>
                <a:gd name="connsiteX2" fmla="*/ 265500 w 298125"/>
                <a:gd name="connsiteY2" fmla="*/ 57375 h 56250"/>
                <a:gd name="connsiteX3" fmla="*/ 299813 w 298125"/>
                <a:gd name="connsiteY3" fmla="*/ 57375 h 56250"/>
                <a:gd name="connsiteX4" fmla="*/ 288563 w 298125"/>
                <a:gd name="connsiteY4" fmla="*/ 0 h 56250"/>
                <a:gd name="connsiteX5" fmla="*/ 0 w 298125"/>
                <a:gd name="connsiteY5" fmla="*/ 57375 h 5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125" h="56250">
                  <a:moveTo>
                    <a:pt x="172688" y="57375"/>
                  </a:moveTo>
                  <a:lnTo>
                    <a:pt x="261563" y="39938"/>
                  </a:lnTo>
                  <a:lnTo>
                    <a:pt x="265500" y="57375"/>
                  </a:lnTo>
                  <a:lnTo>
                    <a:pt x="299813" y="57375"/>
                  </a:lnTo>
                  <a:lnTo>
                    <a:pt x="288563" y="0"/>
                  </a:lnTo>
                  <a:lnTo>
                    <a:pt x="0" y="57375"/>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grpSp>
        <p:nvGrpSpPr>
          <p:cNvPr id="40" name="Person"/>
          <p:cNvGrpSpPr>
            <a:grpSpLocks noChangeAspect="1"/>
          </p:cNvGrpSpPr>
          <p:nvPr>
            <p:custDataLst>
              <p:tags r:id="rId3"/>
            </p:custDataLst>
          </p:nvPr>
        </p:nvGrpSpPr>
        <p:grpSpPr>
          <a:xfrm>
            <a:off x="2268412" y="895349"/>
            <a:ext cx="333983" cy="354857"/>
            <a:chOff x="4817971" y="3692957"/>
            <a:chExt cx="480000" cy="510000"/>
          </a:xfrm>
          <a:solidFill>
            <a:schemeClr val="accent1"/>
          </a:solidFill>
        </p:grpSpPr>
        <p:sp>
          <p:nvSpPr>
            <p:cNvPr id="41" name="MIO_PICTOGRAM_PART2">
              <a:extLst>
                <a:ext uri="{FF2B5EF4-FFF2-40B4-BE49-F238E27FC236}">
                  <a16:creationId xmlns:a16="http://schemas.microsoft.com/office/drawing/2014/main" id="{9F963F57-3316-4CAB-B817-D3A97C12ACFA}"/>
                </a:ext>
              </a:extLst>
            </p:cNvPr>
            <p:cNvSpPr/>
            <p:nvPr>
              <p:custDataLst>
                <p:tags r:id="rId8"/>
              </p:custDataLst>
            </p:nvPr>
          </p:nvSpPr>
          <p:spPr>
            <a:xfrm>
              <a:off x="4937971" y="3692957"/>
              <a:ext cx="240000" cy="240000"/>
            </a:xfrm>
            <a:custGeom>
              <a:avLst/>
              <a:gdLst>
                <a:gd name="connsiteX0" fmla="*/ 180000 w 180000"/>
                <a:gd name="connsiteY0" fmla="*/ 90000 h 180000"/>
                <a:gd name="connsiteX1" fmla="*/ 90000 w 180000"/>
                <a:gd name="connsiteY1" fmla="*/ 180000 h 180000"/>
                <a:gd name="connsiteX2" fmla="*/ 0 w 180000"/>
                <a:gd name="connsiteY2" fmla="*/ 90000 h 180000"/>
                <a:gd name="connsiteX3" fmla="*/ 90000 w 180000"/>
                <a:gd name="connsiteY3" fmla="*/ 0 h 180000"/>
                <a:gd name="connsiteX4" fmla="*/ 180000 w 180000"/>
                <a:gd name="connsiteY4" fmla="*/ 90000 h 18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 h="180000">
                  <a:moveTo>
                    <a:pt x="180000" y="90000"/>
                  </a:moveTo>
                  <a:cubicBezTo>
                    <a:pt x="180000" y="139706"/>
                    <a:pt x="139706" y="180000"/>
                    <a:pt x="90000" y="180000"/>
                  </a:cubicBezTo>
                  <a:cubicBezTo>
                    <a:pt x="40294" y="180000"/>
                    <a:pt x="0" y="139706"/>
                    <a:pt x="0" y="90000"/>
                  </a:cubicBezTo>
                  <a:cubicBezTo>
                    <a:pt x="0" y="40294"/>
                    <a:pt x="40294" y="0"/>
                    <a:pt x="90000" y="0"/>
                  </a:cubicBezTo>
                  <a:cubicBezTo>
                    <a:pt x="139706" y="0"/>
                    <a:pt x="180000" y="40294"/>
                    <a:pt x="180000" y="90000"/>
                  </a:cubicBez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2" name="MIO_PICTOGRAM_PART2">
              <a:extLst>
                <a:ext uri="{FF2B5EF4-FFF2-40B4-BE49-F238E27FC236}">
                  <a16:creationId xmlns:a16="http://schemas.microsoft.com/office/drawing/2014/main" id="{8B6AF1F6-E8B4-47E3-9916-1F5B780873B0}"/>
                </a:ext>
              </a:extLst>
            </p:cNvPr>
            <p:cNvSpPr/>
            <p:nvPr>
              <p:custDataLst>
                <p:tags r:id="rId9"/>
              </p:custDataLst>
            </p:nvPr>
          </p:nvSpPr>
          <p:spPr>
            <a:xfrm>
              <a:off x="4817971" y="3962957"/>
              <a:ext cx="480000" cy="240000"/>
            </a:xfrm>
            <a:custGeom>
              <a:avLst/>
              <a:gdLst>
                <a:gd name="connsiteX0" fmla="*/ 360000 w 360000"/>
                <a:gd name="connsiteY0" fmla="*/ 180000 h 180000"/>
                <a:gd name="connsiteX1" fmla="*/ 360000 w 360000"/>
                <a:gd name="connsiteY1" fmla="*/ 90000 h 180000"/>
                <a:gd name="connsiteX2" fmla="*/ 342000 w 360000"/>
                <a:gd name="connsiteY2" fmla="*/ 54000 h 180000"/>
                <a:gd name="connsiteX3" fmla="*/ 254250 w 360000"/>
                <a:gd name="connsiteY3" fmla="*/ 11250 h 180000"/>
                <a:gd name="connsiteX4" fmla="*/ 180000 w 360000"/>
                <a:gd name="connsiteY4" fmla="*/ 0 h 180000"/>
                <a:gd name="connsiteX5" fmla="*/ 105750 w 360000"/>
                <a:gd name="connsiteY5" fmla="*/ 11250 h 180000"/>
                <a:gd name="connsiteX6" fmla="*/ 18000 w 360000"/>
                <a:gd name="connsiteY6" fmla="*/ 54000 h 180000"/>
                <a:gd name="connsiteX7" fmla="*/ 0 w 360000"/>
                <a:gd name="connsiteY7" fmla="*/ 90000 h 180000"/>
                <a:gd name="connsiteX8" fmla="*/ 0 w 360000"/>
                <a:gd name="connsiteY8" fmla="*/ 180000 h 180000"/>
                <a:gd name="connsiteX9" fmla="*/ 360000 w 360000"/>
                <a:gd name="connsiteY9" fmla="*/ 18000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000" h="180000">
                  <a:moveTo>
                    <a:pt x="360000" y="180000"/>
                  </a:moveTo>
                  <a:lnTo>
                    <a:pt x="360000" y="90000"/>
                  </a:lnTo>
                  <a:cubicBezTo>
                    <a:pt x="360000" y="76500"/>
                    <a:pt x="353250" y="63000"/>
                    <a:pt x="342000" y="54000"/>
                  </a:cubicBezTo>
                  <a:cubicBezTo>
                    <a:pt x="317250" y="33750"/>
                    <a:pt x="285750" y="20250"/>
                    <a:pt x="254250" y="11250"/>
                  </a:cubicBezTo>
                  <a:cubicBezTo>
                    <a:pt x="231750" y="4500"/>
                    <a:pt x="207000" y="0"/>
                    <a:pt x="180000" y="0"/>
                  </a:cubicBezTo>
                  <a:cubicBezTo>
                    <a:pt x="155250" y="0"/>
                    <a:pt x="130500" y="4500"/>
                    <a:pt x="105750" y="11250"/>
                  </a:cubicBezTo>
                  <a:cubicBezTo>
                    <a:pt x="74250" y="20250"/>
                    <a:pt x="42750" y="36000"/>
                    <a:pt x="18000" y="54000"/>
                  </a:cubicBezTo>
                  <a:cubicBezTo>
                    <a:pt x="6750" y="63000"/>
                    <a:pt x="0" y="76500"/>
                    <a:pt x="0" y="90000"/>
                  </a:cubicBezTo>
                  <a:lnTo>
                    <a:pt x="0" y="180000"/>
                  </a:lnTo>
                  <a:lnTo>
                    <a:pt x="360000" y="1800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3" name="Textplatzhalter 3"/>
          <p:cNvSpPr>
            <a:spLocks noGrp="1"/>
          </p:cNvSpPr>
          <p:nvPr>
            <p:ph type="body" sz="quarter" idx="24"/>
          </p:nvPr>
        </p:nvSpPr>
        <p:spPr>
          <a:xfrm>
            <a:off x="8204504" y="4393306"/>
            <a:ext cx="3744000" cy="2160000"/>
          </a:xfrm>
          <a:solidFill>
            <a:schemeClr val="accent2">
              <a:lumMod val="20000"/>
              <a:lumOff val="80000"/>
            </a:schemeClr>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4" name="Textfeld 43"/>
          <p:cNvSpPr txBox="1"/>
          <p:nvPr/>
        </p:nvSpPr>
        <p:spPr>
          <a:xfrm>
            <a:off x="8204504" y="4110977"/>
            <a:ext cx="3744000" cy="307777"/>
          </a:xfrm>
          <a:prstGeom prst="rect">
            <a:avLst/>
          </a:prstGeom>
          <a:solidFill>
            <a:schemeClr val="accent1"/>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tx1"/>
                </a:solidFill>
                <a:latin typeface="Segoe UI" panose="020B0502040204020203" pitchFamily="34" charset="0"/>
              </a:rPr>
              <a:t>Story in Stichpunkten</a:t>
            </a:r>
          </a:p>
        </p:txBody>
      </p:sp>
      <p:grpSp>
        <p:nvGrpSpPr>
          <p:cNvPr id="45" name="Target"/>
          <p:cNvGrpSpPr>
            <a:grpSpLocks noChangeAspect="1"/>
          </p:cNvGrpSpPr>
          <p:nvPr>
            <p:custDataLst>
              <p:tags r:id="rId4"/>
            </p:custDataLst>
          </p:nvPr>
        </p:nvGrpSpPr>
        <p:grpSpPr>
          <a:xfrm>
            <a:off x="11673555" y="2558154"/>
            <a:ext cx="457755" cy="458336"/>
            <a:chOff x="2828191" y="1863529"/>
            <a:chExt cx="591749" cy="592500"/>
          </a:xfrm>
          <a:solidFill>
            <a:schemeClr val="tx1">
              <a:lumMod val="65000"/>
              <a:lumOff val="35000"/>
            </a:schemeClr>
          </a:solidFill>
        </p:grpSpPr>
        <p:sp>
          <p:nvSpPr>
            <p:cNvPr id="46" name="MIO_PICTOGRAM_PART1">
              <a:extLst>
                <a:ext uri="{FF2B5EF4-FFF2-40B4-BE49-F238E27FC236}">
                  <a16:creationId xmlns:a16="http://schemas.microsoft.com/office/drawing/2014/main" id="{3A117CC9-BDCE-45B3-8939-99D22F948B20}"/>
                </a:ext>
              </a:extLst>
            </p:cNvPr>
            <p:cNvSpPr/>
            <p:nvPr>
              <p:custDataLst>
                <p:tags r:id="rId5"/>
              </p:custDataLst>
            </p:nvPr>
          </p:nvSpPr>
          <p:spPr>
            <a:xfrm>
              <a:off x="3037440" y="1863529"/>
              <a:ext cx="382500" cy="382500"/>
            </a:xfrm>
            <a:custGeom>
              <a:avLst/>
              <a:gdLst>
                <a:gd name="connsiteX0" fmla="*/ 236812 w 286875"/>
                <a:gd name="connsiteY0" fmla="*/ 50625 h 286875"/>
                <a:gd name="connsiteX1" fmla="*/ 231187 w 286875"/>
                <a:gd name="connsiteY1" fmla="*/ 0 h 286875"/>
                <a:gd name="connsiteX2" fmla="*/ 169312 w 286875"/>
                <a:gd name="connsiteY2" fmla="*/ 61875 h 286875"/>
                <a:gd name="connsiteX3" fmla="*/ 172687 w 286875"/>
                <a:gd name="connsiteY3" fmla="*/ 91125 h 286875"/>
                <a:gd name="connsiteX4" fmla="*/ 82687 w 286875"/>
                <a:gd name="connsiteY4" fmla="*/ 181125 h 286875"/>
                <a:gd name="connsiteX5" fmla="*/ 56250 w 286875"/>
                <a:gd name="connsiteY5" fmla="*/ 174375 h 286875"/>
                <a:gd name="connsiteX6" fmla="*/ 0 w 286875"/>
                <a:gd name="connsiteY6" fmla="*/ 230625 h 286875"/>
                <a:gd name="connsiteX7" fmla="*/ 56250 w 286875"/>
                <a:gd name="connsiteY7" fmla="*/ 286875 h 286875"/>
                <a:gd name="connsiteX8" fmla="*/ 112500 w 286875"/>
                <a:gd name="connsiteY8" fmla="*/ 230625 h 286875"/>
                <a:gd name="connsiteX9" fmla="*/ 106312 w 286875"/>
                <a:gd name="connsiteY9" fmla="*/ 204750 h 286875"/>
                <a:gd name="connsiteX10" fmla="*/ 196313 w 286875"/>
                <a:gd name="connsiteY10" fmla="*/ 114750 h 286875"/>
                <a:gd name="connsiteX11" fmla="*/ 225562 w 286875"/>
                <a:gd name="connsiteY11" fmla="*/ 118125 h 286875"/>
                <a:gd name="connsiteX12" fmla="*/ 287438 w 286875"/>
                <a:gd name="connsiteY12" fmla="*/ 56250 h 286875"/>
                <a:gd name="connsiteX13" fmla="*/ 236812 w 286875"/>
                <a:gd name="connsiteY13" fmla="*/ 50625 h 28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875" h="286875">
                  <a:moveTo>
                    <a:pt x="236812" y="50625"/>
                  </a:moveTo>
                  <a:lnTo>
                    <a:pt x="231187" y="0"/>
                  </a:lnTo>
                  <a:lnTo>
                    <a:pt x="169312" y="61875"/>
                  </a:lnTo>
                  <a:lnTo>
                    <a:pt x="172687" y="91125"/>
                  </a:lnTo>
                  <a:lnTo>
                    <a:pt x="82687" y="181125"/>
                  </a:lnTo>
                  <a:cubicBezTo>
                    <a:pt x="74812" y="177188"/>
                    <a:pt x="65812" y="174375"/>
                    <a:pt x="56250" y="174375"/>
                  </a:cubicBezTo>
                  <a:cubicBezTo>
                    <a:pt x="25313" y="174375"/>
                    <a:pt x="0" y="199688"/>
                    <a:pt x="0" y="230625"/>
                  </a:cubicBezTo>
                  <a:cubicBezTo>
                    <a:pt x="0" y="261563"/>
                    <a:pt x="25313" y="286875"/>
                    <a:pt x="56250" y="286875"/>
                  </a:cubicBezTo>
                  <a:cubicBezTo>
                    <a:pt x="87188" y="286875"/>
                    <a:pt x="112500" y="261563"/>
                    <a:pt x="112500" y="230625"/>
                  </a:cubicBezTo>
                  <a:cubicBezTo>
                    <a:pt x="112500" y="221063"/>
                    <a:pt x="110250" y="212625"/>
                    <a:pt x="106312" y="204750"/>
                  </a:cubicBezTo>
                  <a:lnTo>
                    <a:pt x="196313" y="114750"/>
                  </a:lnTo>
                  <a:lnTo>
                    <a:pt x="225562" y="118125"/>
                  </a:lnTo>
                  <a:lnTo>
                    <a:pt x="287438" y="56250"/>
                  </a:lnTo>
                  <a:lnTo>
                    <a:pt x="236812" y="50625"/>
                  </a:lnTo>
                  <a:close/>
                </a:path>
              </a:pathLst>
            </a:custGeom>
            <a:solidFill>
              <a:schemeClr val="accent1"/>
            </a:solid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7" name="MIO_PICTOGRAM_PART2">
              <a:extLst>
                <a:ext uri="{FF2B5EF4-FFF2-40B4-BE49-F238E27FC236}">
                  <a16:creationId xmlns:a16="http://schemas.microsoft.com/office/drawing/2014/main" id="{D124B005-03F8-4805-AC91-6CAA72F41730}"/>
                </a:ext>
              </a:extLst>
            </p:cNvPr>
            <p:cNvSpPr/>
            <p:nvPr>
              <p:custDataLst>
                <p:tags r:id="rId6"/>
              </p:custDataLst>
            </p:nvPr>
          </p:nvSpPr>
          <p:spPr>
            <a:xfrm>
              <a:off x="2828191" y="1886029"/>
              <a:ext cx="570000" cy="570000"/>
            </a:xfrm>
            <a:custGeom>
              <a:avLst/>
              <a:gdLst>
                <a:gd name="connsiteX0" fmla="*/ 398250 w 427500"/>
                <a:gd name="connsiteY0" fmla="*/ 117000 h 427500"/>
                <a:gd name="connsiteX1" fmla="*/ 390938 w 427500"/>
                <a:gd name="connsiteY1" fmla="*/ 124875 h 427500"/>
                <a:gd name="connsiteX2" fmla="*/ 380250 w 427500"/>
                <a:gd name="connsiteY2" fmla="*/ 123750 h 427500"/>
                <a:gd name="connsiteX3" fmla="*/ 368438 w 427500"/>
                <a:gd name="connsiteY3" fmla="*/ 122063 h 427500"/>
                <a:gd name="connsiteX4" fmla="*/ 393750 w 427500"/>
                <a:gd name="connsiteY4" fmla="*/ 213750 h 427500"/>
                <a:gd name="connsiteX5" fmla="*/ 213750 w 427500"/>
                <a:gd name="connsiteY5" fmla="*/ 393750 h 427500"/>
                <a:gd name="connsiteX6" fmla="*/ 33750 w 427500"/>
                <a:gd name="connsiteY6" fmla="*/ 213750 h 427500"/>
                <a:gd name="connsiteX7" fmla="*/ 213750 w 427500"/>
                <a:gd name="connsiteY7" fmla="*/ 33750 h 427500"/>
                <a:gd name="connsiteX8" fmla="*/ 305438 w 427500"/>
                <a:gd name="connsiteY8" fmla="*/ 59063 h 427500"/>
                <a:gd name="connsiteX9" fmla="*/ 304313 w 427500"/>
                <a:gd name="connsiteY9" fmla="*/ 47813 h 427500"/>
                <a:gd name="connsiteX10" fmla="*/ 302625 w 427500"/>
                <a:gd name="connsiteY10" fmla="*/ 36563 h 427500"/>
                <a:gd name="connsiteX11" fmla="*/ 310500 w 427500"/>
                <a:gd name="connsiteY11" fmla="*/ 28688 h 427500"/>
                <a:gd name="connsiteX12" fmla="*/ 314438 w 427500"/>
                <a:gd name="connsiteY12" fmla="*/ 24750 h 427500"/>
                <a:gd name="connsiteX13" fmla="*/ 213750 w 427500"/>
                <a:gd name="connsiteY13" fmla="*/ 0 h 427500"/>
                <a:gd name="connsiteX14" fmla="*/ 0 w 427500"/>
                <a:gd name="connsiteY14" fmla="*/ 213750 h 427500"/>
                <a:gd name="connsiteX15" fmla="*/ 213750 w 427500"/>
                <a:gd name="connsiteY15" fmla="*/ 427500 h 427500"/>
                <a:gd name="connsiteX16" fmla="*/ 427500 w 427500"/>
                <a:gd name="connsiteY16" fmla="*/ 213750 h 427500"/>
                <a:gd name="connsiteX17" fmla="*/ 402188 w 427500"/>
                <a:gd name="connsiteY17" fmla="*/ 113625 h 427500"/>
                <a:gd name="connsiteX18" fmla="*/ 398250 w 427500"/>
                <a:gd name="connsiteY18" fmla="*/ 117000 h 42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500" h="427500">
                  <a:moveTo>
                    <a:pt x="398250" y="117000"/>
                  </a:moveTo>
                  <a:lnTo>
                    <a:pt x="390938" y="124875"/>
                  </a:lnTo>
                  <a:lnTo>
                    <a:pt x="380250" y="123750"/>
                  </a:lnTo>
                  <a:lnTo>
                    <a:pt x="368438" y="122063"/>
                  </a:lnTo>
                  <a:cubicBezTo>
                    <a:pt x="384188" y="149063"/>
                    <a:pt x="393750" y="180000"/>
                    <a:pt x="393750" y="213750"/>
                  </a:cubicBezTo>
                  <a:cubicBezTo>
                    <a:pt x="393750" y="312750"/>
                    <a:pt x="312750" y="393750"/>
                    <a:pt x="213750" y="393750"/>
                  </a:cubicBezTo>
                  <a:cubicBezTo>
                    <a:pt x="114750" y="393750"/>
                    <a:pt x="33750" y="312750"/>
                    <a:pt x="33750" y="213750"/>
                  </a:cubicBezTo>
                  <a:cubicBezTo>
                    <a:pt x="33750" y="114750"/>
                    <a:pt x="114750" y="33750"/>
                    <a:pt x="213750" y="33750"/>
                  </a:cubicBezTo>
                  <a:cubicBezTo>
                    <a:pt x="246938" y="33750"/>
                    <a:pt x="278438" y="42750"/>
                    <a:pt x="305438" y="59063"/>
                  </a:cubicBezTo>
                  <a:lnTo>
                    <a:pt x="304313" y="47813"/>
                  </a:lnTo>
                  <a:lnTo>
                    <a:pt x="302625" y="36563"/>
                  </a:lnTo>
                  <a:lnTo>
                    <a:pt x="310500" y="28688"/>
                  </a:lnTo>
                  <a:lnTo>
                    <a:pt x="314438" y="24750"/>
                  </a:lnTo>
                  <a:cubicBezTo>
                    <a:pt x="284063" y="9000"/>
                    <a:pt x="250313" y="0"/>
                    <a:pt x="213750" y="0"/>
                  </a:cubicBezTo>
                  <a:cubicBezTo>
                    <a:pt x="95625" y="0"/>
                    <a:pt x="0" y="95625"/>
                    <a:pt x="0" y="213750"/>
                  </a:cubicBezTo>
                  <a:cubicBezTo>
                    <a:pt x="0" y="331875"/>
                    <a:pt x="95625" y="427500"/>
                    <a:pt x="213750" y="427500"/>
                  </a:cubicBezTo>
                  <a:cubicBezTo>
                    <a:pt x="331875" y="427500"/>
                    <a:pt x="427500" y="331875"/>
                    <a:pt x="427500" y="213750"/>
                  </a:cubicBezTo>
                  <a:cubicBezTo>
                    <a:pt x="427500" y="177188"/>
                    <a:pt x="418500" y="143438"/>
                    <a:pt x="402188" y="113625"/>
                  </a:cubicBezTo>
                  <a:lnTo>
                    <a:pt x="398250" y="11700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48" name="MIO_PICTOGRAM_PART2">
              <a:extLst>
                <a:ext uri="{FF2B5EF4-FFF2-40B4-BE49-F238E27FC236}">
                  <a16:creationId xmlns:a16="http://schemas.microsoft.com/office/drawing/2014/main" id="{3A1F8083-230D-4C7F-AED0-0DB81D94B6AE}"/>
                </a:ext>
              </a:extLst>
            </p:cNvPr>
            <p:cNvSpPr/>
            <p:nvPr>
              <p:custDataLst>
                <p:tags r:id="rId7"/>
              </p:custDataLst>
            </p:nvPr>
          </p:nvSpPr>
          <p:spPr>
            <a:xfrm>
              <a:off x="2933191" y="1991029"/>
              <a:ext cx="360000" cy="360000"/>
            </a:xfrm>
            <a:custGeom>
              <a:avLst/>
              <a:gdLst>
                <a:gd name="connsiteX0" fmla="*/ 228938 w 270000"/>
                <a:gd name="connsiteY0" fmla="*/ 96750 h 270000"/>
                <a:gd name="connsiteX1" fmla="*/ 236250 w 270000"/>
                <a:gd name="connsiteY1" fmla="*/ 135000 h 270000"/>
                <a:gd name="connsiteX2" fmla="*/ 135000 w 270000"/>
                <a:gd name="connsiteY2" fmla="*/ 236250 h 270000"/>
                <a:gd name="connsiteX3" fmla="*/ 33750 w 270000"/>
                <a:gd name="connsiteY3" fmla="*/ 135000 h 270000"/>
                <a:gd name="connsiteX4" fmla="*/ 135000 w 270000"/>
                <a:gd name="connsiteY4" fmla="*/ 33750 h 270000"/>
                <a:gd name="connsiteX5" fmla="*/ 173250 w 270000"/>
                <a:gd name="connsiteY5" fmla="*/ 41062 h 270000"/>
                <a:gd name="connsiteX6" fmla="*/ 198563 w 270000"/>
                <a:gd name="connsiteY6" fmla="*/ 15750 h 270000"/>
                <a:gd name="connsiteX7" fmla="*/ 135000 w 270000"/>
                <a:gd name="connsiteY7" fmla="*/ 0 h 270000"/>
                <a:gd name="connsiteX8" fmla="*/ 0 w 270000"/>
                <a:gd name="connsiteY8" fmla="*/ 135000 h 270000"/>
                <a:gd name="connsiteX9" fmla="*/ 135000 w 270000"/>
                <a:gd name="connsiteY9" fmla="*/ 270000 h 270000"/>
                <a:gd name="connsiteX10" fmla="*/ 270000 w 270000"/>
                <a:gd name="connsiteY10" fmla="*/ 135000 h 270000"/>
                <a:gd name="connsiteX11" fmla="*/ 254250 w 270000"/>
                <a:gd name="connsiteY11" fmla="*/ 71438 h 270000"/>
                <a:gd name="connsiteX12" fmla="*/ 228938 w 270000"/>
                <a:gd name="connsiteY12" fmla="*/ 96750 h 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00" h="270000">
                  <a:moveTo>
                    <a:pt x="228938" y="96750"/>
                  </a:moveTo>
                  <a:cubicBezTo>
                    <a:pt x="234000" y="108562"/>
                    <a:pt x="236250" y="121500"/>
                    <a:pt x="236250" y="135000"/>
                  </a:cubicBezTo>
                  <a:cubicBezTo>
                    <a:pt x="236250" y="190688"/>
                    <a:pt x="190688" y="236250"/>
                    <a:pt x="135000" y="236250"/>
                  </a:cubicBezTo>
                  <a:cubicBezTo>
                    <a:pt x="79312" y="236250"/>
                    <a:pt x="33750" y="190688"/>
                    <a:pt x="33750" y="135000"/>
                  </a:cubicBezTo>
                  <a:cubicBezTo>
                    <a:pt x="33750" y="79312"/>
                    <a:pt x="79312" y="33750"/>
                    <a:pt x="135000" y="33750"/>
                  </a:cubicBezTo>
                  <a:cubicBezTo>
                    <a:pt x="148500" y="33750"/>
                    <a:pt x="161438" y="36563"/>
                    <a:pt x="173250" y="41062"/>
                  </a:cubicBezTo>
                  <a:lnTo>
                    <a:pt x="198563" y="15750"/>
                  </a:lnTo>
                  <a:cubicBezTo>
                    <a:pt x="179438" y="5625"/>
                    <a:pt x="158062" y="0"/>
                    <a:pt x="135000" y="0"/>
                  </a:cubicBezTo>
                  <a:cubicBezTo>
                    <a:pt x="60750" y="0"/>
                    <a:pt x="0" y="60750"/>
                    <a:pt x="0" y="135000"/>
                  </a:cubicBezTo>
                  <a:cubicBezTo>
                    <a:pt x="0" y="209250"/>
                    <a:pt x="60750" y="270000"/>
                    <a:pt x="135000" y="270000"/>
                  </a:cubicBezTo>
                  <a:cubicBezTo>
                    <a:pt x="209250" y="270000"/>
                    <a:pt x="270000" y="209250"/>
                    <a:pt x="270000" y="135000"/>
                  </a:cubicBezTo>
                  <a:cubicBezTo>
                    <a:pt x="270000" y="111938"/>
                    <a:pt x="264375" y="90562"/>
                    <a:pt x="254250" y="71438"/>
                  </a:cubicBezTo>
                  <a:lnTo>
                    <a:pt x="228938" y="9675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49" name="Textplatzhalter 3"/>
          <p:cNvSpPr>
            <a:spLocks noGrp="1"/>
          </p:cNvSpPr>
          <p:nvPr>
            <p:ph type="body" sz="quarter" idx="25"/>
          </p:nvPr>
        </p:nvSpPr>
        <p:spPr>
          <a:xfrm>
            <a:off x="4277436" y="4393306"/>
            <a:ext cx="3744000" cy="2160000"/>
          </a:xfrm>
          <a:solidFill>
            <a:schemeClr val="accent4">
              <a:lumMod val="20000"/>
              <a:lumOff val="80000"/>
            </a:schemeClr>
          </a:solidFill>
        </p:spPr>
        <p:txBody>
          <a:bodyPr/>
          <a:lstStyle>
            <a:lvl1pPr marL="136525" indent="-136525" algn="l">
              <a:buClr>
                <a:schemeClr val="tx1"/>
              </a:buClr>
              <a:buFont typeface="Arial" panose="020B0604020202020204" pitchFamily="34" charset="0"/>
              <a:buChar char="•"/>
              <a:defRPr sz="1050"/>
            </a:lvl1pPr>
            <a:lvl2pPr marL="136525" indent="-136525" algn="l">
              <a:buClr>
                <a:schemeClr val="tx1"/>
              </a:buClr>
              <a:buFont typeface="Arial" panose="020B0604020202020204" pitchFamily="34" charset="0"/>
              <a:buChar char="•"/>
              <a:defRPr sz="1050"/>
            </a:lvl2pPr>
            <a:lvl3pPr marL="136525" indent="-136525" algn="l">
              <a:buClr>
                <a:schemeClr val="tx1"/>
              </a:buClr>
              <a:buFont typeface="Arial" panose="020B0604020202020204" pitchFamily="34" charset="0"/>
              <a:buChar char="•"/>
              <a:defRPr sz="1050"/>
            </a:lvl3pPr>
            <a:lvl4pPr marL="136525" indent="-136525" algn="l">
              <a:buClr>
                <a:schemeClr val="tx1"/>
              </a:buClr>
              <a:buFont typeface="Arial" panose="020B0604020202020204" pitchFamily="34" charset="0"/>
              <a:buChar char="•"/>
              <a:defRPr sz="1050"/>
            </a:lvl4pPr>
            <a:lvl5pPr marL="136525" indent="-136525" algn="l">
              <a:buClr>
                <a:schemeClr val="tx1"/>
              </a:buClr>
              <a:buFont typeface="Arial" panose="020B0604020202020204" pitchFamily="34" charset="0"/>
              <a:buChar char="•"/>
              <a:defRPr sz="105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Textfeld 49"/>
          <p:cNvSpPr txBox="1"/>
          <p:nvPr/>
        </p:nvSpPr>
        <p:spPr>
          <a:xfrm>
            <a:off x="4277436" y="4110977"/>
            <a:ext cx="3744000" cy="307777"/>
          </a:xfrm>
          <a:prstGeom prst="rect">
            <a:avLst/>
          </a:prstGeom>
          <a:solidFill>
            <a:schemeClr val="accent4">
              <a:lumMod val="40000"/>
              <a:lumOff val="60000"/>
            </a:schemeClr>
          </a:solidFill>
        </p:spPr>
        <p:txBody>
          <a:bodyPr vert="horz" wrap="square" rtlCol="0">
            <a:spAutoFit/>
          </a:bodyPr>
          <a:lstStyle/>
          <a:p>
            <a:pPr algn="l" rtl="0" eaLnBrk="0" fontAlgn="base" hangingPunct="0">
              <a:lnSpc>
                <a:spcPct val="100000"/>
              </a:lnSpc>
              <a:spcBef>
                <a:spcPct val="0"/>
              </a:spcBef>
              <a:spcAft>
                <a:spcPct val="0"/>
              </a:spcAft>
            </a:pPr>
            <a:r>
              <a:rPr lang="de-DE" sz="1400" b="1" i="0" u="none" dirty="0">
                <a:solidFill>
                  <a:schemeClr val="tx2"/>
                </a:solidFill>
                <a:latin typeface="Segoe UI" panose="020B0502040204020203" pitchFamily="34" charset="0"/>
              </a:rPr>
              <a:t>GAU: Das Schlimmste</a:t>
            </a:r>
            <a:r>
              <a:rPr lang="de-DE" sz="1400" b="1" i="0" u="none" baseline="0" dirty="0">
                <a:solidFill>
                  <a:schemeClr val="tx2"/>
                </a:solidFill>
                <a:latin typeface="Segoe UI" panose="020B0502040204020203" pitchFamily="34" charset="0"/>
              </a:rPr>
              <a:t> was passieren kann?</a:t>
            </a:r>
            <a:endParaRPr lang="de-DE" sz="1400" b="1" i="0" u="none" dirty="0">
              <a:solidFill>
                <a:schemeClr val="tx2"/>
              </a:solidFill>
              <a:latin typeface="Segoe UI" panose="020B0502040204020203" pitchFamily="34" charset="0"/>
            </a:endParaRPr>
          </a:p>
        </p:txBody>
      </p:sp>
    </p:spTree>
    <p:extLst>
      <p:ext uri="{BB962C8B-B14F-4D97-AF65-F5344CB8AC3E}">
        <p14:creationId xmlns:p14="http://schemas.microsoft.com/office/powerpoint/2010/main" val="173471210"/>
      </p:ext>
    </p:extLst>
  </p:cSld>
  <p:clrMapOvr>
    <a:masterClrMapping/>
  </p:clrMapOvr>
  <p:transition spd="med">
    <p:fade/>
  </p:transition>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2_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50961131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18C845-93F0-4295-951F-C4DA418DC55E}"/>
              </a:ext>
            </a:extLst>
          </p:cNvPr>
          <p:cNvSpPr>
            <a:spLocks noGrp="1"/>
          </p:cNvSpPr>
          <p:nvPr>
            <p:ph type="title" hasCustomPrompt="1"/>
          </p:nvPr>
        </p:nvSpPr>
        <p:spPr>
          <a:xfrm>
            <a:off x="458400" y="318600"/>
            <a:ext cx="6442463" cy="583200"/>
          </a:xfrm>
        </p:spPr>
        <p:txBody>
          <a:bodyPr/>
          <a:lstStyle>
            <a:lvl1pPr>
              <a:defRPr/>
            </a:lvl1pPr>
          </a:lstStyle>
          <a:p>
            <a:r>
              <a:rPr lang="en-US" dirty="0"/>
              <a:t>Click to edit Master title style       </a:t>
            </a:r>
          </a:p>
        </p:txBody>
      </p:sp>
      <p:sp>
        <p:nvSpPr>
          <p:cNvPr id="8" name="Picture Placeholder 4">
            <a:extLst>
              <a:ext uri="{FF2B5EF4-FFF2-40B4-BE49-F238E27FC236}">
                <a16:creationId xmlns:a16="http://schemas.microsoft.com/office/drawing/2014/main" id="{F8BA1034-15DD-4813-943D-A78747A0C576}"/>
              </a:ext>
            </a:extLst>
          </p:cNvPr>
          <p:cNvSpPr>
            <a:spLocks noGrp="1"/>
          </p:cNvSpPr>
          <p:nvPr>
            <p:ph type="pic" sz="quarter" idx="16" hasCustomPrompt="1"/>
          </p:nvPr>
        </p:nvSpPr>
        <p:spPr>
          <a:xfrm>
            <a:off x="8232000" y="1"/>
            <a:ext cx="3960000" cy="6857998"/>
          </a:xfrm>
          <a:solidFill>
            <a:schemeClr val="bg1"/>
          </a:solidFill>
        </p:spPr>
        <p:txBody>
          <a:bodyPr bIns="756000" anchor="ctr"/>
          <a:lstStyle>
            <a:lvl1pPr marL="0" indent="0" algn="ctr">
              <a:buNone/>
              <a:defRPr/>
            </a:lvl1pPr>
          </a:lstStyle>
          <a:p>
            <a:r>
              <a:rPr lang="de-DE" noProof="0" dirty="0"/>
              <a:t> </a:t>
            </a:r>
          </a:p>
        </p:txBody>
      </p:sp>
      <p:sp>
        <p:nvSpPr>
          <p:cNvPr id="2" name="Rectangle 1" hidden="1">
            <a:extLst>
              <a:ext uri="{FF2B5EF4-FFF2-40B4-BE49-F238E27FC236}">
                <a16:creationId xmlns:a16="http://schemas.microsoft.com/office/drawing/2014/main" id="{D037FC98-3807-4028-A1FA-3C7D0B2A4F53}"/>
              </a:ext>
            </a:extLst>
          </p:cNvPr>
          <p:cNvSpPr/>
          <p:nvPr>
            <p:custDataLst>
              <p:tags r:id="rId1"/>
            </p:custDataLst>
          </p:nvPr>
        </p:nvSpPr>
        <p:spPr>
          <a:xfrm>
            <a:off x="1" y="1"/>
            <a:ext cx="12192000" cy="6858000"/>
          </a:xfrm>
          <a:prstGeom prst="rect">
            <a:avLst/>
          </a:prstGeom>
          <a:solidFill>
            <a:srgbClr val="FFC000">
              <a:alpha val="70000"/>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
        <p:nvSpPr>
          <p:cNvPr id="9" name="Layoutschutz" hidden="1">
            <a:extLst>
              <a:ext uri="{FF2B5EF4-FFF2-40B4-BE49-F238E27FC236}">
                <a16:creationId xmlns:a16="http://schemas.microsoft.com/office/drawing/2014/main" id="{3947B45A-9FEF-4948-A5B1-17AD846B07B6}"/>
              </a:ext>
            </a:extLst>
          </p:cNvPr>
          <p:cNvSpPr/>
          <p:nvPr>
            <p:custDataLst>
              <p:tags r:id="rId2"/>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dirty="0">
              <a:solidFill>
                <a:schemeClr val="tx1"/>
              </a:solidFill>
            </a:endParaRPr>
          </a:p>
        </p:txBody>
      </p:sp>
    </p:spTree>
    <p:extLst>
      <p:ext uri="{BB962C8B-B14F-4D97-AF65-F5344CB8AC3E}">
        <p14:creationId xmlns:p14="http://schemas.microsoft.com/office/powerpoint/2010/main" val="3876099379"/>
      </p:ext>
    </p:extLst>
  </p:cSld>
  <p:clrMapOvr>
    <a:masterClrMapping/>
  </p:clrMapOvr>
  <mc:AlternateContent xmlns:mc="http://schemas.openxmlformats.org/markup-compatibility/2006" xmlns:p14="http://schemas.microsoft.com/office/powerpoint/2010/main">
    <mc:Choice Requires="p14">
      <p:transition spd="med">
        <p14:pan/>
      </p:transition>
    </mc:Choice>
    <mc:Fallback xmlns:a16="http://schemas.microsoft.com/office/drawing/2014/main" xmlns:p15="http://schemas.microsoft.com/office/powerpoint/2012/main" xmlns="">
      <p:transition spd="med">
        <p:fade/>
      </p:transition>
    </mc:Fallback>
  </mc:AlternateContent>
  <p:extLst mod="1">
    <p:ext uri="{DCECCB84-F9BA-43D5-87BE-67443E8EF086}">
      <p15:sldGuideLst xmlns:p15="http://schemas.microsoft.com/office/powerpoint/2012/main">
        <p15:guide id="1" pos="289">
          <p15:clr>
            <a:srgbClr val="547EBF"/>
          </p15:clr>
        </p15:guide>
        <p15:guide id="2" pos="7391">
          <p15:clr>
            <a:srgbClr val="547EBF"/>
          </p15:clr>
        </p15:guide>
        <p15:guide id="3" orient="horz" pos="201">
          <p15:clr>
            <a:srgbClr val="547EBF"/>
          </p15:clr>
        </p15:guide>
        <p15:guide id="4" orient="horz" pos="568">
          <p15:clr>
            <a:srgbClr val="547EBF"/>
          </p15:clr>
        </p15:guide>
        <p15:guide id="5" orient="horz" pos="874">
          <p15:clr>
            <a:srgbClr val="547EBF"/>
          </p15:clr>
        </p15:guide>
        <p15:guide id="6" orient="horz" pos="4119">
          <p15:clr>
            <a:srgbClr val="547EBF"/>
          </p15:clr>
        </p15:guide>
        <p15:guide id="7" pos="3718">
          <p15:clr>
            <a:srgbClr val="A4A3A4"/>
          </p15:clr>
        </p15:guide>
        <p15:guide id="8" pos="3962">
          <p15:clr>
            <a:srgbClr val="A4A3A4"/>
          </p15:clr>
        </p15:guide>
        <p15:guide id="10" pos="7680">
          <p15:clr>
            <a:srgbClr val="A4A3A4"/>
          </p15:clr>
        </p15:guide>
        <p15:guide id="11" pos="4942">
          <p15:clr>
            <a:srgbClr val="A4A3A4"/>
          </p15:clr>
        </p15:guide>
        <p15:guide id="12" pos="5187">
          <p15:clr>
            <a:srgbClr val="A4A3A4"/>
          </p15:clr>
        </p15:guide>
        <p15:guide id="15" pos="6167">
          <p15:clr>
            <a:srgbClr val="A4A3A4"/>
          </p15:clr>
        </p15:guide>
        <p15:guide id="16" pos="6412">
          <p15:clr>
            <a:srgbClr val="A4A3A4"/>
          </p15:clr>
        </p15:guide>
        <p15:guide id="19" pos="2738">
          <p15:clr>
            <a:srgbClr val="A4A3A4"/>
          </p15:clr>
        </p15:guide>
        <p15:guide id="20" pos="2493">
          <p15:clr>
            <a:srgbClr val="A4A3A4"/>
          </p15:clr>
        </p15:guide>
        <p15:guide id="26" orient="horz" pos="1854">
          <p15:clr>
            <a:srgbClr val="A4A3A4"/>
          </p15:clr>
        </p15:guide>
        <p15:guide id="27" orient="horz" pos="2099">
          <p15:clr>
            <a:srgbClr val="A4A3A4"/>
          </p15:clr>
        </p15:guide>
        <p15:guide id="29" orient="horz" pos="3078">
          <p15:clr>
            <a:srgbClr val="A4A3A4"/>
          </p15:clr>
        </p15:guide>
        <p15:guide id="30" orient="horz" pos="3323">
          <p15:clr>
            <a:srgbClr val="A4A3A4"/>
          </p15:clr>
        </p15:guide>
        <p15:guide id="33" pos="1513">
          <p15:clr>
            <a:srgbClr val="A4A3A4"/>
          </p15:clr>
        </p15:guide>
        <p15:guide id="34" pos="1268">
          <p15:clr>
            <a:srgbClr val="A4A3A4"/>
          </p15:clr>
        </p15:guide>
      </p15:sldGuideLst>
    </p:ext>
  </p:extLs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6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503535101"/>
      </p:ext>
    </p:extLst>
  </p:cSld>
  <p:clrMapOvr>
    <a:masterClrMapping/>
  </p:clrMapOvr>
  <p:transition spd="med">
    <p:fade/>
  </p:transition>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1_Kombiflächen Farb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 name="Rechteck 1"/>
          <p:cNvSpPr/>
          <p:nvPr/>
        </p:nvSpPr>
        <p:spPr>
          <a:xfrm>
            <a:off x="682338" y="1298865"/>
            <a:ext cx="7751618" cy="3044535"/>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5" name="Rechteck 4"/>
          <p:cNvSpPr/>
          <p:nvPr/>
        </p:nvSpPr>
        <p:spPr>
          <a:xfrm>
            <a:off x="682338" y="4603173"/>
            <a:ext cx="7751618" cy="1413164"/>
          </a:xfrm>
          <a:prstGeom prst="rect">
            <a:avLst/>
          </a:prstGeom>
          <a:solidFill>
            <a:schemeClr val="accent6"/>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8" name="Textplatzhalter 7"/>
          <p:cNvSpPr>
            <a:spLocks noGrp="1"/>
          </p:cNvSpPr>
          <p:nvPr>
            <p:ph type="body" sz="quarter" idx="10"/>
          </p:nvPr>
        </p:nvSpPr>
        <p:spPr>
          <a:xfrm>
            <a:off x="8697191" y="1309399"/>
            <a:ext cx="2764559" cy="4706938"/>
          </a:xfrm>
          <a:solidFill>
            <a:schemeClr val="accent1"/>
          </a:solidFill>
        </p:spPr>
        <p:txBody>
          <a:bodyPr lIns="108000" tIns="72000" rIns="108000" bIns="72000"/>
          <a:lstStyle>
            <a:lvl1pPr marL="285750" indent="-285750">
              <a:buClr>
                <a:srgbClr val="FFFFFF"/>
              </a:buClr>
              <a:buFont typeface="Wingdings" panose="05000000000000000000" pitchFamily="2" charset="2"/>
              <a:buChar char="§"/>
              <a:defRPr sz="1600">
                <a:solidFill>
                  <a:srgbClr val="FFFFFF"/>
                </a:solidFill>
              </a:defRPr>
            </a:lvl1pPr>
            <a:lvl2pPr marL="285750" indent="-285750">
              <a:buClr>
                <a:srgbClr val="FFFFFF"/>
              </a:buClr>
              <a:buFont typeface="Wingdings" panose="05000000000000000000" pitchFamily="2" charset="2"/>
              <a:buChar char="§"/>
              <a:defRPr sz="1600">
                <a:solidFill>
                  <a:srgbClr val="FFFFFF"/>
                </a:solidFill>
              </a:defRPr>
            </a:lvl2pPr>
            <a:lvl3pPr marL="285750" indent="-285750">
              <a:buClr>
                <a:srgbClr val="FFFFFF"/>
              </a:buClr>
              <a:buFont typeface="Wingdings" panose="05000000000000000000" pitchFamily="2" charset="2"/>
              <a:buChar char="§"/>
              <a:defRPr sz="1600">
                <a:solidFill>
                  <a:srgbClr val="FFFFFF"/>
                </a:solidFill>
              </a:defRPr>
            </a:lvl3pPr>
            <a:lvl4pPr marL="285750" indent="-285750">
              <a:buClr>
                <a:srgbClr val="FFFFFF"/>
              </a:buClr>
              <a:buFont typeface="Wingdings" panose="05000000000000000000" pitchFamily="2" charset="2"/>
              <a:buChar char="§"/>
              <a:defRPr sz="1600">
                <a:solidFill>
                  <a:srgbClr val="FFFFFF"/>
                </a:solidFill>
              </a:defRPr>
            </a:lvl4pPr>
            <a:lvl5pPr marL="285750" indent="-285750">
              <a:buClr>
                <a:srgbClr val="FFFFFF"/>
              </a:buClr>
              <a:buFont typeface="Wingdings" panose="05000000000000000000" pitchFamily="2" charset="2"/>
              <a:buChar char="§"/>
              <a:defRPr sz="160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Diagrammplatzhalter 9"/>
          <p:cNvSpPr>
            <a:spLocks noGrp="1"/>
          </p:cNvSpPr>
          <p:nvPr>
            <p:ph type="chart" sz="quarter" idx="11"/>
          </p:nvPr>
        </p:nvSpPr>
        <p:spPr>
          <a:xfrm>
            <a:off x="4437063" y="1350963"/>
            <a:ext cx="3959225" cy="2919412"/>
          </a:xfrm>
        </p:spPr>
        <p:txBody>
          <a:bodyPr/>
          <a:lstStyle/>
          <a:p>
            <a:r>
              <a:rPr lang="de-DE" smtClean="0"/>
              <a:t>Diagramm durch Klicken auf Symbol hinzufügen</a:t>
            </a:r>
            <a:endParaRPr lang="de-DE"/>
          </a:p>
        </p:txBody>
      </p:sp>
      <p:sp>
        <p:nvSpPr>
          <p:cNvPr id="12" name="Textplatzhalter 11"/>
          <p:cNvSpPr>
            <a:spLocks noGrp="1"/>
          </p:cNvSpPr>
          <p:nvPr>
            <p:ph type="body" sz="quarter" idx="12"/>
          </p:nvPr>
        </p:nvSpPr>
        <p:spPr>
          <a:xfrm>
            <a:off x="828243" y="1423988"/>
            <a:ext cx="3459162" cy="2857500"/>
          </a:xfrm>
        </p:spPr>
        <p:txBody>
          <a:bodyPr/>
          <a:lstStyle>
            <a:lvl1pPr marL="285750" indent="-285750">
              <a:buClr>
                <a:schemeClr val="tx1"/>
              </a:buClr>
              <a:buFont typeface="Wingdings" panose="05000000000000000000" pitchFamily="2" charset="2"/>
              <a:buChar char="§"/>
              <a:defRPr/>
            </a:lvl1pPr>
            <a:lvl2pPr marL="285750" indent="-285750">
              <a:buClr>
                <a:schemeClr val="tx1"/>
              </a:buClr>
              <a:buFont typeface="Wingdings" panose="05000000000000000000" pitchFamily="2" charset="2"/>
              <a:buChar char="§"/>
              <a:defRPr/>
            </a:lvl2pPr>
            <a:lvl3pPr marL="285750" indent="-285750">
              <a:buClr>
                <a:schemeClr val="tx1"/>
              </a:buClr>
              <a:buFont typeface="Wingdings" panose="05000000000000000000" pitchFamily="2" charset="2"/>
              <a:buChar char="§"/>
              <a:defRPr/>
            </a:lvl3pPr>
            <a:lvl4pPr marL="285750" indent="-285750">
              <a:buClr>
                <a:schemeClr val="tx1"/>
              </a:buClr>
              <a:buFont typeface="Wingdings" panose="05000000000000000000" pitchFamily="2" charset="2"/>
              <a:buChar char="§"/>
              <a:defRPr/>
            </a:lvl4pPr>
            <a:lvl5pPr marL="171450" indent="-171450">
              <a:buClr>
                <a:schemeClr val="tx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3"/>
          </p:nvPr>
        </p:nvSpPr>
        <p:spPr>
          <a:xfrm>
            <a:off x="828243" y="4752544"/>
            <a:ext cx="3459162" cy="1114857"/>
          </a:xfrm>
        </p:spPr>
        <p:txBody>
          <a:bodyPr/>
          <a:lstStyle>
            <a:lvl1pPr marL="285750" indent="-285750">
              <a:buClr>
                <a:schemeClr val="tx1"/>
              </a:buClr>
              <a:buFont typeface="Wingdings" panose="05000000000000000000" pitchFamily="2" charset="2"/>
              <a:buChar char="§"/>
              <a:defRPr>
                <a:solidFill>
                  <a:schemeClr val="bg1"/>
                </a:solidFill>
              </a:defRPr>
            </a:lvl1pPr>
            <a:lvl2pPr marL="285750" indent="-285750">
              <a:buClr>
                <a:schemeClr val="tx1"/>
              </a:buClr>
              <a:buFont typeface="Wingdings" panose="05000000000000000000" pitchFamily="2" charset="2"/>
              <a:buChar char="§"/>
              <a:defRPr>
                <a:solidFill>
                  <a:schemeClr val="bg1"/>
                </a:solidFill>
              </a:defRPr>
            </a:lvl2pPr>
            <a:lvl3pPr marL="285750" indent="-285750">
              <a:buClr>
                <a:schemeClr val="tx1"/>
              </a:buClr>
              <a:buFont typeface="Wingdings" panose="05000000000000000000" pitchFamily="2" charset="2"/>
              <a:buChar char="§"/>
              <a:defRPr>
                <a:solidFill>
                  <a:schemeClr val="bg1"/>
                </a:solidFill>
              </a:defRPr>
            </a:lvl3pPr>
            <a:lvl4pPr marL="285750" indent="-285750">
              <a:buClr>
                <a:schemeClr val="tx1"/>
              </a:buClr>
              <a:buFont typeface="Wingdings" panose="05000000000000000000" pitchFamily="2" charset="2"/>
              <a:buChar char="§"/>
              <a:defRPr>
                <a:solidFill>
                  <a:schemeClr val="bg1"/>
                </a:solidFill>
              </a:defRPr>
            </a:lvl4pPr>
            <a:lvl5pPr marL="171450" indent="-171450">
              <a:buClr>
                <a:schemeClr val="tx1"/>
              </a:buClr>
              <a:buFont typeface="Wingdings" panose="05000000000000000000" pitchFamily="2" charset="2"/>
              <a:buChar char="§"/>
              <a:defRPr>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1"/>
          <p:cNvSpPr>
            <a:spLocks noGrp="1"/>
          </p:cNvSpPr>
          <p:nvPr>
            <p:ph type="body" sz="quarter" idx="14"/>
          </p:nvPr>
        </p:nvSpPr>
        <p:spPr>
          <a:xfrm>
            <a:off x="4627852" y="4752544"/>
            <a:ext cx="3459162" cy="1114857"/>
          </a:xfrm>
        </p:spPr>
        <p:txBody>
          <a:bodyPr/>
          <a:lstStyle>
            <a:lvl1pPr marL="285750" indent="-285750">
              <a:buClr>
                <a:schemeClr val="tx1"/>
              </a:buClr>
              <a:buFont typeface="Wingdings" panose="05000000000000000000" pitchFamily="2" charset="2"/>
              <a:buChar char="§"/>
              <a:defRPr>
                <a:solidFill>
                  <a:schemeClr val="bg1"/>
                </a:solidFill>
              </a:defRPr>
            </a:lvl1pPr>
            <a:lvl2pPr marL="285750" indent="-285750">
              <a:buClr>
                <a:schemeClr val="tx1"/>
              </a:buClr>
              <a:buFont typeface="Wingdings" panose="05000000000000000000" pitchFamily="2" charset="2"/>
              <a:buChar char="§"/>
              <a:defRPr>
                <a:solidFill>
                  <a:schemeClr val="bg1"/>
                </a:solidFill>
              </a:defRPr>
            </a:lvl2pPr>
            <a:lvl3pPr marL="285750" indent="-285750">
              <a:buClr>
                <a:schemeClr val="tx1"/>
              </a:buClr>
              <a:buFont typeface="Wingdings" panose="05000000000000000000" pitchFamily="2" charset="2"/>
              <a:buChar char="§"/>
              <a:defRPr>
                <a:solidFill>
                  <a:schemeClr val="bg1"/>
                </a:solidFill>
              </a:defRPr>
            </a:lvl3pPr>
            <a:lvl4pPr marL="285750" indent="-285750">
              <a:buClr>
                <a:schemeClr val="tx1"/>
              </a:buClr>
              <a:buFont typeface="Wingdings" panose="05000000000000000000" pitchFamily="2" charset="2"/>
              <a:buChar char="§"/>
              <a:defRPr>
                <a:solidFill>
                  <a:schemeClr val="bg1"/>
                </a:solidFill>
              </a:defRPr>
            </a:lvl4pPr>
            <a:lvl5pPr marL="171450" indent="-171450">
              <a:buClr>
                <a:schemeClr val="tx1"/>
              </a:buClr>
              <a:buFont typeface="Wingdings" panose="05000000000000000000" pitchFamily="2" charset="2"/>
              <a:buChar char="§"/>
              <a:defRPr>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913120879"/>
      </p:ext>
    </p:extLst>
  </p:cSld>
  <p:clrMapOvr>
    <a:masterClrMapping/>
  </p:clrMapOvr>
  <p:transition spd="med">
    <p:fade/>
  </p:transition>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1_Screen rechts mit Bullit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grpSp>
        <p:nvGrpSpPr>
          <p:cNvPr id="5" name="Gruppieren 4"/>
          <p:cNvGrpSpPr>
            <a:grpSpLocks noChangeAspect="1"/>
          </p:cNvGrpSpPr>
          <p:nvPr/>
        </p:nvGrpSpPr>
        <p:grpSpPr>
          <a:xfrm>
            <a:off x="6300651" y="1596585"/>
            <a:ext cx="5037057" cy="3359878"/>
            <a:chOff x="4860233" y="1451113"/>
            <a:chExt cx="5760000" cy="3842104"/>
          </a:xfrm>
          <a:effectLst>
            <a:outerShdw blurRad="50800" dist="38100" dir="5400000" algn="t" rotWithShape="0">
              <a:prstClr val="black">
                <a:alpha val="40000"/>
              </a:prstClr>
            </a:outerShdw>
          </a:effectLst>
        </p:grpSpPr>
        <p:sp>
          <p:nvSpPr>
            <p:cNvPr id="6" name="Flussdiagramm: Manuelle Verarbeitung 5"/>
            <p:cNvSpPr/>
            <p:nvPr/>
          </p:nvSpPr>
          <p:spPr>
            <a:xfrm rot="10800000">
              <a:off x="7122018" y="4726548"/>
              <a:ext cx="1210614" cy="566669"/>
            </a:xfrm>
            <a:prstGeom prst="flowChartManualOperation">
              <a:avLst/>
            </a:prstGeom>
            <a:gradFill flip="none" rotWithShape="1">
              <a:gsLst>
                <a:gs pos="0">
                  <a:schemeClr val="bg1">
                    <a:lumMod val="50000"/>
                  </a:schemeClr>
                </a:gs>
                <a:gs pos="52000">
                  <a:schemeClr val="bg1">
                    <a:lumMod val="95000"/>
                  </a:schemeClr>
                </a:gs>
                <a:gs pos="95000">
                  <a:schemeClr val="bg1">
                    <a:lumMod val="85000"/>
                  </a:schemeClr>
                </a:gs>
              </a:gsLst>
              <a:lin ang="5400000" scaled="1"/>
              <a:tileRect/>
            </a:gradFill>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7" name="Abgerundetes Rechteck 6"/>
            <p:cNvSpPr>
              <a:spLocks noChangeAspect="1"/>
            </p:cNvSpPr>
            <p:nvPr/>
          </p:nvSpPr>
          <p:spPr>
            <a:xfrm>
              <a:off x="4860233" y="1451113"/>
              <a:ext cx="5760000" cy="3240000"/>
            </a:xfrm>
            <a:prstGeom prst="roundRect">
              <a:avLst>
                <a:gd name="adj" fmla="val 1386"/>
              </a:avLst>
            </a:prstGeom>
            <a:solidFill>
              <a:schemeClr val="bg1"/>
            </a:solidFill>
            <a:ln w="120650">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grpSp>
      <p:sp>
        <p:nvSpPr>
          <p:cNvPr id="8" name="Inhaltsplatzhalter 7"/>
          <p:cNvSpPr>
            <a:spLocks noGrp="1"/>
          </p:cNvSpPr>
          <p:nvPr>
            <p:ph sz="quarter" idx="12"/>
          </p:nvPr>
        </p:nvSpPr>
        <p:spPr>
          <a:xfrm>
            <a:off x="674688" y="1485900"/>
            <a:ext cx="5122862" cy="3875088"/>
          </a:xfrm>
        </p:spPr>
        <p:txBody>
          <a:bodyPr/>
          <a:lstStyle>
            <a:lvl1pPr marL="342900" indent="-342900">
              <a:buClr>
                <a:schemeClr val="accent1"/>
              </a:buClr>
              <a:buFont typeface="Wingdings" panose="05000000000000000000" pitchFamily="2" charset="2"/>
              <a:buChar char="§"/>
              <a:defRPr sz="2000"/>
            </a:lvl1pPr>
            <a:lvl2pPr marL="342900" indent="-342900">
              <a:buClr>
                <a:schemeClr val="accent1"/>
              </a:buClr>
              <a:buFont typeface="Wingdings" panose="05000000000000000000" pitchFamily="2" charset="2"/>
              <a:buChar char="§"/>
              <a:defRPr sz="2000"/>
            </a:lvl2pPr>
            <a:lvl3pPr marL="285750" indent="-285750">
              <a:buClr>
                <a:schemeClr val="accent1"/>
              </a:buClr>
              <a:buFont typeface="Wingdings" panose="05000000000000000000" pitchFamily="2" charset="2"/>
              <a:buChar char="§"/>
              <a:defRPr sz="1800"/>
            </a:lvl3pPr>
            <a:lvl4pPr marL="285750" indent="-285750">
              <a:buClr>
                <a:schemeClr val="accent1"/>
              </a:buClr>
              <a:buFont typeface="Wingdings" panose="05000000000000000000" pitchFamily="2" charset="2"/>
              <a:buChar char="§"/>
              <a:defRPr sz="1800"/>
            </a:lvl4pPr>
            <a:lvl5pPr marL="285750" indent="-285750">
              <a:buClr>
                <a:schemeClr val="accent1"/>
              </a:buClr>
              <a:buFont typeface="Wingdings" panose="05000000000000000000" pitchFamily="2" charset="2"/>
              <a:buChar cha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14530952"/>
      </p:ext>
    </p:extLst>
  </p:cSld>
  <p:clrMapOvr>
    <a:masterClrMapping/>
  </p:clrMapOvr>
  <p:transition spd="med">
    <p:fade/>
  </p:transition>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1_4 Farbbloc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Textplatzhalter 3"/>
          <p:cNvSpPr>
            <a:spLocks noGrp="1"/>
          </p:cNvSpPr>
          <p:nvPr>
            <p:ph type="body" sz="quarter" idx="10"/>
          </p:nvPr>
        </p:nvSpPr>
        <p:spPr>
          <a:xfrm>
            <a:off x="696479" y="2151644"/>
            <a:ext cx="2520000" cy="3749675"/>
          </a:xfrm>
          <a:solidFill>
            <a:schemeClr val="accent1"/>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3"/>
          <p:cNvSpPr>
            <a:spLocks noGrp="1"/>
          </p:cNvSpPr>
          <p:nvPr>
            <p:ph type="body" sz="quarter" idx="11"/>
          </p:nvPr>
        </p:nvSpPr>
        <p:spPr>
          <a:xfrm>
            <a:off x="3484707" y="2151644"/>
            <a:ext cx="2520000" cy="3749675"/>
          </a:xfrm>
          <a:solidFill>
            <a:schemeClr val="accent4"/>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Textplatzhalter 3"/>
          <p:cNvSpPr>
            <a:spLocks noGrp="1"/>
          </p:cNvSpPr>
          <p:nvPr>
            <p:ph type="body" sz="quarter" idx="12"/>
          </p:nvPr>
        </p:nvSpPr>
        <p:spPr>
          <a:xfrm>
            <a:off x="6272935" y="2151644"/>
            <a:ext cx="2520000" cy="3749675"/>
          </a:xfrm>
          <a:solidFill>
            <a:schemeClr val="accent6"/>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extplatzhalter 3"/>
          <p:cNvSpPr>
            <a:spLocks noGrp="1"/>
          </p:cNvSpPr>
          <p:nvPr>
            <p:ph type="body" sz="quarter" idx="13"/>
          </p:nvPr>
        </p:nvSpPr>
        <p:spPr>
          <a:xfrm>
            <a:off x="9061162" y="2151644"/>
            <a:ext cx="2520000" cy="3749675"/>
          </a:xfrm>
          <a:solidFill>
            <a:schemeClr val="tx2"/>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3"/>
          <p:cNvSpPr>
            <a:spLocks noGrp="1"/>
          </p:cNvSpPr>
          <p:nvPr>
            <p:ph type="body" sz="quarter" idx="14"/>
          </p:nvPr>
        </p:nvSpPr>
        <p:spPr>
          <a:xfrm>
            <a:off x="693016" y="1462380"/>
            <a:ext cx="2520000" cy="698929"/>
          </a:xfrm>
          <a:solidFill>
            <a:schemeClr val="accent1"/>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3"/>
          <p:cNvSpPr>
            <a:spLocks noGrp="1"/>
          </p:cNvSpPr>
          <p:nvPr>
            <p:ph type="body" sz="quarter" idx="15"/>
          </p:nvPr>
        </p:nvSpPr>
        <p:spPr>
          <a:xfrm>
            <a:off x="3481244" y="1462380"/>
            <a:ext cx="2520000" cy="698929"/>
          </a:xfrm>
          <a:solidFill>
            <a:schemeClr val="accent4"/>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6"/>
          </p:nvPr>
        </p:nvSpPr>
        <p:spPr>
          <a:xfrm>
            <a:off x="6269472" y="1462380"/>
            <a:ext cx="2520000" cy="698929"/>
          </a:xfrm>
          <a:solidFill>
            <a:schemeClr val="accent6"/>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3"/>
          <p:cNvSpPr>
            <a:spLocks noGrp="1"/>
          </p:cNvSpPr>
          <p:nvPr>
            <p:ph type="body" sz="quarter" idx="17"/>
          </p:nvPr>
        </p:nvSpPr>
        <p:spPr>
          <a:xfrm>
            <a:off x="9057699" y="1462380"/>
            <a:ext cx="2520000" cy="698929"/>
          </a:xfrm>
          <a:solidFill>
            <a:schemeClr val="tx2"/>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66781328"/>
      </p:ext>
    </p:extLst>
  </p:cSld>
  <p:clrMapOvr>
    <a:masterClrMapping/>
  </p:clrMapOvr>
  <p:transition spd="med">
    <p:fad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1_excel-tabelle verknüp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quarter" idx="10"/>
          </p:nvPr>
        </p:nvSpPr>
        <p:spPr>
          <a:xfrm>
            <a:off x="690563" y="1074738"/>
            <a:ext cx="9993312" cy="53578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03215865"/>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2090166201"/>
      </p:ext>
    </p:extLst>
  </p:cSld>
  <p:clrMapOvr>
    <a:masterClrMapping/>
  </p:clrMapOvr>
  <p:transition spd="med">
    <p:fade/>
  </p:transition>
  <p:timing>
    <p:tnLst>
      <p:par>
        <p:cTn id="1" dur="indefinite" restart="never" nodeType="tmRoot"/>
      </p:par>
    </p:tnLst>
  </p:timing>
  <p:extLst>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510.xml><?xml version="1.0" encoding="utf-8"?>
<p:sldLayout xmlns:a="http://schemas.openxmlformats.org/drawingml/2006/main" xmlns:r="http://schemas.openxmlformats.org/officeDocument/2006/relationships" xmlns:p="http://schemas.openxmlformats.org/presentationml/2006/main">
  <p:cSld name="2_Überschrift ohne Graubalken">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5891" y="6634834"/>
            <a:ext cx="1334121" cy="180000"/>
          </a:xfrm>
          <a:prstGeom prst="rect">
            <a:avLst/>
          </a:prstGeom>
        </p:spPr>
      </p:pic>
      <p:sp>
        <p:nvSpPr>
          <p:cNvPr id="9" name="Titel 4"/>
          <p:cNvSpPr>
            <a:spLocks noGrp="1"/>
          </p:cNvSpPr>
          <p:nvPr>
            <p:ph type="title"/>
          </p:nvPr>
        </p:nvSpPr>
        <p:spPr>
          <a:xfrm>
            <a:off x="484053" y="131291"/>
            <a:ext cx="10972800" cy="568858"/>
          </a:xfrm>
          <a:prstGeom prst="rect">
            <a:avLst/>
          </a:prstGeom>
        </p:spPr>
        <p:txBody>
          <a:bodyPr/>
          <a:lstStyle>
            <a:lvl1pPr algn="l">
              <a:defRPr sz="2400">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cxnSp>
        <p:nvCxnSpPr>
          <p:cNvPr id="5" name="Gerade Verbindung 5"/>
          <p:cNvCxnSpPr/>
          <p:nvPr/>
        </p:nvCxnSpPr>
        <p:spPr>
          <a:xfrm>
            <a:off x="354117" y="594572"/>
            <a:ext cx="11520000" cy="0"/>
          </a:xfrm>
          <a:prstGeom prst="line">
            <a:avLst/>
          </a:prstGeom>
          <a:ln w="12700">
            <a:gradFill flip="none" rotWithShape="1">
              <a:gsLst>
                <a:gs pos="0">
                  <a:schemeClr val="tx1"/>
                </a:gs>
                <a:gs pos="50000">
                  <a:schemeClr val="bg1">
                    <a:lumMod val="50000"/>
                  </a:schemeClr>
                </a:gs>
                <a:gs pos="100000">
                  <a:schemeClr val="bg2">
                    <a:lumMod val="5000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12556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2_EP-2-dias beschreibung oben">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67186"/>
            <a:ext cx="5400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06861" y="1664795"/>
            <a:ext cx="5400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Textplatzhalter 11"/>
          <p:cNvSpPr>
            <a:spLocks noGrp="1"/>
          </p:cNvSpPr>
          <p:nvPr>
            <p:ph type="body" sz="quarter" idx="11"/>
            <p:custDataLst>
              <p:tags r:id="rId1"/>
            </p:custDataLst>
          </p:nvPr>
        </p:nvSpPr>
        <p:spPr>
          <a:xfrm>
            <a:off x="695325" y="5817995"/>
            <a:ext cx="5400000" cy="592763"/>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199" y="417600"/>
            <a:ext cx="8492993"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12" name="Textplatzhalter 3"/>
          <p:cNvSpPr>
            <a:spLocks noGrp="1"/>
          </p:cNvSpPr>
          <p:nvPr>
            <p:ph type="body" sz="quarter" idx="17"/>
            <p:custDataLst>
              <p:tags r:id="rId3"/>
            </p:custDataLst>
          </p:nvPr>
        </p:nvSpPr>
        <p:spPr>
          <a:xfrm>
            <a:off x="692269"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8"/>
            <p:custDataLst>
              <p:tags r:id="rId4"/>
            </p:custDataLst>
          </p:nvPr>
        </p:nvSpPr>
        <p:spPr>
          <a:xfrm>
            <a:off x="6406861"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9"/>
            <p:custDataLst>
              <p:tags r:id="rId5"/>
            </p:custDataLst>
          </p:nvPr>
        </p:nvSpPr>
        <p:spPr>
          <a:xfrm>
            <a:off x="6406861" y="5817995"/>
            <a:ext cx="5400000" cy="592763"/>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258070176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16">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1_2 Bilder mit Header und Text unten">
    <p:spTree>
      <p:nvGrpSpPr>
        <p:cNvPr id="1" name=""/>
        <p:cNvGrpSpPr/>
        <p:nvPr/>
      </p:nvGrpSpPr>
      <p:grpSpPr>
        <a:xfrm>
          <a:off x="0" y="0"/>
          <a:ext cx="0" cy="0"/>
          <a:chOff x="0" y="0"/>
          <a:chExt cx="0" cy="0"/>
        </a:xfrm>
      </p:grpSpPr>
      <p:sp>
        <p:nvSpPr>
          <p:cNvPr id="9" name="Textplatzhalter 11"/>
          <p:cNvSpPr>
            <a:spLocks noGrp="1"/>
          </p:cNvSpPr>
          <p:nvPr>
            <p:ph type="body" sz="quarter" idx="11"/>
            <p:custDataLst>
              <p:tags r:id="rId1"/>
            </p:custDataLst>
          </p:nvPr>
        </p:nvSpPr>
        <p:spPr>
          <a:xfrm>
            <a:off x="673100" y="6184900"/>
            <a:ext cx="5400000" cy="225858"/>
          </a:xfrm>
          <a:prstGeom prst="rect">
            <a:avLst/>
          </a:prstGeom>
        </p:spPr>
        <p:txBody>
          <a:bodyPr lIns="0" tIns="0" rIns="0" bIns="0"/>
          <a:lstStyle>
            <a:lvl1pPr marL="0" indent="0">
              <a:buFontTx/>
              <a:buNone/>
              <a:defRPr sz="10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199" y="417600"/>
            <a:ext cx="8492993"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12" name="Textplatzhalter 3"/>
          <p:cNvSpPr>
            <a:spLocks noGrp="1"/>
          </p:cNvSpPr>
          <p:nvPr>
            <p:ph type="body" sz="quarter" idx="17"/>
            <p:custDataLst>
              <p:tags r:id="rId3"/>
            </p:custDataLst>
          </p:nvPr>
        </p:nvSpPr>
        <p:spPr>
          <a:xfrm>
            <a:off x="673100"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8"/>
            <p:custDataLst>
              <p:tags r:id="rId4"/>
            </p:custDataLst>
          </p:nvPr>
        </p:nvSpPr>
        <p:spPr>
          <a:xfrm>
            <a:off x="6400800"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9"/>
            <p:custDataLst>
              <p:tags r:id="rId5"/>
            </p:custDataLst>
          </p:nvPr>
        </p:nvSpPr>
        <p:spPr>
          <a:xfrm>
            <a:off x="6400800" y="6184900"/>
            <a:ext cx="5400000" cy="225858"/>
          </a:xfrm>
          <a:prstGeom prst="rect">
            <a:avLst/>
          </a:prstGeom>
        </p:spPr>
        <p:txBody>
          <a:bodyPr lIns="0" tIns="0" rIns="0" bIns="0"/>
          <a:lstStyle>
            <a:lvl1pPr marL="0" indent="0">
              <a:buFontTx/>
              <a:buNone/>
              <a:defRPr sz="10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Bildplatzhalter 3"/>
          <p:cNvSpPr>
            <a:spLocks noGrp="1"/>
          </p:cNvSpPr>
          <p:nvPr>
            <p:ph type="pic" sz="quarter" idx="20"/>
          </p:nvPr>
        </p:nvSpPr>
        <p:spPr>
          <a:xfrm>
            <a:off x="673100" y="1803400"/>
            <a:ext cx="5436000" cy="3263900"/>
          </a:xfrm>
        </p:spPr>
        <p:txBody>
          <a:bodyPr/>
          <a:lstStyle/>
          <a:p>
            <a:r>
              <a:rPr lang="de-DE" smtClean="0"/>
              <a:t>Bild durch Klicken auf Symbol hinzufügen</a:t>
            </a:r>
            <a:endParaRPr lang="de-DE"/>
          </a:p>
        </p:txBody>
      </p:sp>
      <p:sp>
        <p:nvSpPr>
          <p:cNvPr id="14" name="Bildplatzhalter 3"/>
          <p:cNvSpPr>
            <a:spLocks noGrp="1"/>
          </p:cNvSpPr>
          <p:nvPr>
            <p:ph type="pic" sz="quarter" idx="21"/>
          </p:nvPr>
        </p:nvSpPr>
        <p:spPr>
          <a:xfrm>
            <a:off x="6400800" y="1803400"/>
            <a:ext cx="5436000" cy="3263900"/>
          </a:xfrm>
        </p:spPr>
        <p:txBody>
          <a:bodyPr/>
          <a:lstStyle/>
          <a:p>
            <a:r>
              <a:rPr lang="de-DE" smtClean="0"/>
              <a:t>Bild durch Klicken auf Symbol hinzufügen</a:t>
            </a:r>
            <a:endParaRPr lang="de-DE"/>
          </a:p>
        </p:txBody>
      </p:sp>
      <p:sp>
        <p:nvSpPr>
          <p:cNvPr id="15" name="Textplatzhalter 11"/>
          <p:cNvSpPr>
            <a:spLocks noGrp="1"/>
          </p:cNvSpPr>
          <p:nvPr>
            <p:ph type="body" sz="quarter" idx="22"/>
            <p:custDataLst>
              <p:tags r:id="rId6"/>
            </p:custDataLst>
          </p:nvPr>
        </p:nvSpPr>
        <p:spPr>
          <a:xfrm>
            <a:off x="673100" y="5345723"/>
            <a:ext cx="5400000" cy="648677"/>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7" name="Textplatzhalter 11"/>
          <p:cNvSpPr>
            <a:spLocks noGrp="1"/>
          </p:cNvSpPr>
          <p:nvPr>
            <p:ph type="body" sz="quarter" idx="23"/>
            <p:custDataLst>
              <p:tags r:id="rId7"/>
            </p:custDataLst>
          </p:nvPr>
        </p:nvSpPr>
        <p:spPr>
          <a:xfrm>
            <a:off x="6413500" y="5345723"/>
            <a:ext cx="5400000" cy="648677"/>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252731370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16">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513.xml><?xml version="1.0" encoding="utf-8"?>
<p:sldLayout xmlns:a="http://schemas.openxmlformats.org/drawingml/2006/main" xmlns:r="http://schemas.openxmlformats.org/officeDocument/2006/relationships" xmlns:p="http://schemas.openxmlformats.org/presentationml/2006/main">
  <p:cSld name="7_Textfolie Heinze">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478640" y="362472"/>
            <a:ext cx="9628446" cy="597306"/>
          </a:xfrm>
          <a:prstGeom prst="rect">
            <a:avLst/>
          </a:prstGeom>
        </p:spPr>
        <p:txBody>
          <a:bodyPr/>
          <a:lstStyle>
            <a:lvl1pPr algn="l">
              <a:defRPr lang="de-DE" sz="2400" kern="1200" dirty="0">
                <a:solidFill>
                  <a:schemeClr val="tx1"/>
                </a:solidFill>
                <a:latin typeface="Segoe UI" panose="020B0502040204020203" pitchFamily="34" charset="0"/>
                <a:ea typeface="+mn-ea"/>
                <a:cs typeface="Segoe UI" panose="020B0502040204020203" pitchFamily="34" charset="0"/>
              </a:defRPr>
            </a:lvl1pPr>
          </a:lstStyle>
          <a:p>
            <a:r>
              <a:rPr lang="de-DE" dirty="0"/>
              <a:t>Überschrift durch Klicken hinzufügen</a:t>
            </a:r>
          </a:p>
        </p:txBody>
      </p:sp>
      <p:sp>
        <p:nvSpPr>
          <p:cNvPr id="5" name="Textplatzhalter 9"/>
          <p:cNvSpPr>
            <a:spLocks noGrp="1"/>
          </p:cNvSpPr>
          <p:nvPr>
            <p:ph type="body" sz="quarter" idx="10"/>
          </p:nvPr>
        </p:nvSpPr>
        <p:spPr>
          <a:xfrm>
            <a:off x="486774" y="1865676"/>
            <a:ext cx="10949676" cy="4820877"/>
          </a:xfrm>
          <a:prstGeom prst="rect">
            <a:avLst/>
          </a:prstGeom>
        </p:spPr>
        <p:txBody>
          <a:bodyPr/>
          <a:lstStyle>
            <a:lvl1pPr marL="0" indent="0" algn="l">
              <a:lnSpc>
                <a:spcPct val="100000"/>
              </a:lnSpc>
              <a:spcBef>
                <a:spcPts val="600"/>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80975"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2pPr>
            <a:lvl3pPr marL="360000"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3pPr>
            <a:lvl4pPr marL="540000"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4pPr>
            <a:lvl5pPr marL="720000" indent="-180000">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 Box 4"/>
          <p:cNvSpPr txBox="1">
            <a:spLocks noChangeArrowheads="1"/>
          </p:cNvSpPr>
          <p:nvPr/>
        </p:nvSpPr>
        <p:spPr bwMode="auto">
          <a:xfrm>
            <a:off x="504040" y="6642100"/>
            <a:ext cx="4286281" cy="215444"/>
          </a:xfrm>
          <a:prstGeom prst="rect">
            <a:avLst/>
          </a:prstGeom>
          <a:noFill/>
          <a:ln w="9525">
            <a:noFill/>
            <a:miter lim="800000"/>
            <a:headEnd/>
            <a:tailEnd/>
          </a:ln>
        </p:spPr>
        <p:txBody>
          <a:bodyPr wrap="square">
            <a:spAutoFit/>
          </a:bodyPr>
          <a:lstStyle/>
          <a:p>
            <a:pPr fontAlgn="auto">
              <a:spcBef>
                <a:spcPts val="0"/>
              </a:spcBef>
              <a:spcAft>
                <a:spcPts val="0"/>
              </a:spcAft>
              <a:defRPr/>
            </a:pPr>
            <a:r>
              <a:rPr lang="de-DE" sz="800" dirty="0">
                <a:latin typeface="Segoe UI" panose="020B0502040204020203" pitchFamily="34" charset="0"/>
                <a:cs typeface="Segoe UI" panose="020B0502040204020203" pitchFamily="34" charset="0"/>
              </a:rPr>
              <a:t>Heinze Sanitärpanel | Jahr 2021</a:t>
            </a:r>
          </a:p>
        </p:txBody>
      </p:sp>
      <p:sp>
        <p:nvSpPr>
          <p:cNvPr id="6" name="Rectangle 6"/>
          <p:cNvSpPr>
            <a:spLocks noChangeArrowheads="1"/>
          </p:cNvSpPr>
          <p:nvPr/>
        </p:nvSpPr>
        <p:spPr bwMode="auto">
          <a:xfrm>
            <a:off x="5770036" y="6642100"/>
            <a:ext cx="546945" cy="21544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800" dirty="0">
                <a:latin typeface="Segoe UI" panose="020B0502040204020203" pitchFamily="34" charset="0"/>
                <a:cs typeface="Segoe UI" panose="020B0502040204020203" pitchFamily="34" charset="0"/>
              </a:rPr>
              <a:t>Nr. </a:t>
            </a:r>
            <a:fld id="{601E8A24-F4D2-47EC-A787-6F98A8E0E979}" type="slidenum">
              <a:rPr lang="de-DE" sz="800">
                <a:latin typeface="Segoe UI" panose="020B0502040204020203" pitchFamily="34" charset="0"/>
                <a:cs typeface="Segoe UI" panose="020B0502040204020203" pitchFamily="34" charset="0"/>
              </a:rPr>
              <a:pPr fontAlgn="auto">
                <a:spcBef>
                  <a:spcPts val="0"/>
                </a:spcBef>
                <a:spcAft>
                  <a:spcPts val="0"/>
                </a:spcAft>
                <a:defRPr/>
              </a:pPr>
              <a:t>‹Nr.›</a:t>
            </a:fld>
            <a:endParaRPr lang="de-DE" sz="800" dirty="0">
              <a:latin typeface="Segoe UI" panose="020B0502040204020203" pitchFamily="34" charset="0"/>
              <a:cs typeface="Segoe UI" panose="020B0502040204020203" pitchFamily="34" charset="0"/>
            </a:endParaRPr>
          </a:p>
        </p:txBody>
      </p:sp>
      <p:pic>
        <p:nvPicPr>
          <p:cNvPr id="7" name="Grafik 6" descr="MaFo_SanitaerPanel.jpg"/>
          <p:cNvPicPr>
            <a:picLocks noChangeAspect="1"/>
          </p:cNvPicPr>
          <p:nvPr/>
        </p:nvPicPr>
        <p:blipFill>
          <a:blip r:embed="rId2" cstate="print"/>
          <a:stretch>
            <a:fillRect/>
          </a:stretch>
        </p:blipFill>
        <p:spPr>
          <a:xfrm>
            <a:off x="10906240" y="6495532"/>
            <a:ext cx="1202560" cy="321831"/>
          </a:xfrm>
          <a:prstGeom prst="rect">
            <a:avLst/>
          </a:prstGeom>
        </p:spPr>
      </p:pic>
    </p:spTree>
    <p:extLst>
      <p:ext uri="{BB962C8B-B14F-4D97-AF65-F5344CB8AC3E}">
        <p14:creationId xmlns:p14="http://schemas.microsoft.com/office/powerpoint/2010/main" val="37601862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orient="horz" pos="342">
          <p15:clr>
            <a:srgbClr val="FBAE40"/>
          </p15:clr>
        </p15:guide>
      </p15:sldGuideLst>
    </p:ext>
  </p:extLs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1_5 Bilder mit Texte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785CB4-141D-4049-9EA3-75BF4DB4798F}"/>
              </a:ext>
            </a:extLst>
          </p:cNvPr>
          <p:cNvSpPr>
            <a:spLocks noGrp="1"/>
          </p:cNvSpPr>
          <p:nvPr>
            <p:ph type="title"/>
          </p:nvPr>
        </p:nvSpPr>
        <p:spPr>
          <a:xfrm>
            <a:off x="691199" y="417600"/>
            <a:ext cx="8580987" cy="396000"/>
          </a:xfrm>
        </p:spPr>
        <p:txBody>
          <a:bodyPr/>
          <a:lstStyle/>
          <a:p>
            <a:r>
              <a:rPr lang="de-DE" smtClean="0"/>
              <a:t>Titelmasterformat durch Klicken bearbeiten</a:t>
            </a:r>
            <a:endParaRPr lang="de-DE"/>
          </a:p>
        </p:txBody>
      </p:sp>
      <p:sp>
        <p:nvSpPr>
          <p:cNvPr id="7" name="Picture placeholder left">
            <a:extLst>
              <a:ext uri="{FF2B5EF4-FFF2-40B4-BE49-F238E27FC236}">
                <a16:creationId xmlns:a16="http://schemas.microsoft.com/office/drawing/2014/main" id="{962DE87C-124A-49FC-91EF-74CB75A3C669}"/>
              </a:ext>
            </a:extLst>
          </p:cNvPr>
          <p:cNvSpPr>
            <a:spLocks noGrp="1"/>
          </p:cNvSpPr>
          <p:nvPr>
            <p:ph type="pic" sz="quarter" idx="15"/>
          </p:nvPr>
        </p:nvSpPr>
        <p:spPr>
          <a:xfrm>
            <a:off x="458788"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3" name="Picture placeholder center left">
            <a:extLst>
              <a:ext uri="{FF2B5EF4-FFF2-40B4-BE49-F238E27FC236}">
                <a16:creationId xmlns:a16="http://schemas.microsoft.com/office/drawing/2014/main" id="{45B118B1-F1F9-45B4-B8E2-6632B7044D44}"/>
              </a:ext>
            </a:extLst>
          </p:cNvPr>
          <p:cNvSpPr>
            <a:spLocks noGrp="1"/>
          </p:cNvSpPr>
          <p:nvPr>
            <p:ph type="pic" sz="quarter" idx="16"/>
          </p:nvPr>
        </p:nvSpPr>
        <p:spPr>
          <a:xfrm>
            <a:off x="2807861"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7" name="Picture placeholder center right">
            <a:extLst>
              <a:ext uri="{FF2B5EF4-FFF2-40B4-BE49-F238E27FC236}">
                <a16:creationId xmlns:a16="http://schemas.microsoft.com/office/drawing/2014/main" id="{A8DED118-21C5-4D34-B8D3-DD39FF90CCA4}"/>
              </a:ext>
            </a:extLst>
          </p:cNvPr>
          <p:cNvSpPr>
            <a:spLocks noGrp="1"/>
          </p:cNvSpPr>
          <p:nvPr>
            <p:ph type="pic" sz="quarter" idx="17"/>
          </p:nvPr>
        </p:nvSpPr>
        <p:spPr>
          <a:xfrm>
            <a:off x="5156934"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9" name="Picture placeholder right">
            <a:extLst>
              <a:ext uri="{FF2B5EF4-FFF2-40B4-BE49-F238E27FC236}">
                <a16:creationId xmlns:a16="http://schemas.microsoft.com/office/drawing/2014/main" id="{747D60A1-4E71-4ADC-9894-6D7C6811627C}"/>
              </a:ext>
            </a:extLst>
          </p:cNvPr>
          <p:cNvSpPr>
            <a:spLocks noGrp="1"/>
          </p:cNvSpPr>
          <p:nvPr>
            <p:ph type="pic" sz="quarter" idx="18"/>
          </p:nvPr>
        </p:nvSpPr>
        <p:spPr>
          <a:xfrm>
            <a:off x="7506007"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3"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358966"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5" name="Headline center left">
            <a:extLst>
              <a:ext uri="{FF2B5EF4-FFF2-40B4-BE49-F238E27FC236}">
                <a16:creationId xmlns:a16="http://schemas.microsoft.com/office/drawing/2014/main" id="{DBFC60C6-E96F-4262-9F25-D8D3332367DD}"/>
              </a:ext>
            </a:extLst>
          </p:cNvPr>
          <p:cNvSpPr>
            <a:spLocks noGrp="1"/>
          </p:cNvSpPr>
          <p:nvPr>
            <p:ph type="body" sz="quarter" idx="3"/>
          </p:nvPr>
        </p:nvSpPr>
        <p:spPr>
          <a:xfrm>
            <a:off x="2736132"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1" name="Headline center right">
            <a:extLst>
              <a:ext uri="{FF2B5EF4-FFF2-40B4-BE49-F238E27FC236}">
                <a16:creationId xmlns:a16="http://schemas.microsoft.com/office/drawing/2014/main" id="{E7920CA0-579D-47FA-9A0A-7A5B020DE42E}"/>
              </a:ext>
            </a:extLst>
          </p:cNvPr>
          <p:cNvSpPr>
            <a:spLocks noGrp="1"/>
          </p:cNvSpPr>
          <p:nvPr>
            <p:ph type="body" sz="quarter" idx="13"/>
          </p:nvPr>
        </p:nvSpPr>
        <p:spPr>
          <a:xfrm>
            <a:off x="5113298"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Headline right">
            <a:extLst>
              <a:ext uri="{FF2B5EF4-FFF2-40B4-BE49-F238E27FC236}">
                <a16:creationId xmlns:a16="http://schemas.microsoft.com/office/drawing/2014/main" id="{EF5B22F3-C664-444B-80B1-5327B33AB4CF}"/>
              </a:ext>
            </a:extLst>
          </p:cNvPr>
          <p:cNvSpPr>
            <a:spLocks noGrp="1"/>
          </p:cNvSpPr>
          <p:nvPr>
            <p:ph type="body" sz="quarter" idx="19"/>
          </p:nvPr>
        </p:nvSpPr>
        <p:spPr>
          <a:xfrm>
            <a:off x="9867631"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left">
            <a:extLst>
              <a:ext uri="{FF2B5EF4-FFF2-40B4-BE49-F238E27FC236}">
                <a16:creationId xmlns:a16="http://schemas.microsoft.com/office/drawing/2014/main" id="{1C94A9F3-77E7-4052-ADF3-47B5617F9CAF}"/>
              </a:ext>
            </a:extLst>
          </p:cNvPr>
          <p:cNvSpPr>
            <a:spLocks noGrp="1"/>
          </p:cNvSpPr>
          <p:nvPr>
            <p:ph sz="half" idx="2"/>
          </p:nvPr>
        </p:nvSpPr>
        <p:spPr>
          <a:xfrm>
            <a:off x="398578"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Content placeholder center left">
            <a:extLst>
              <a:ext uri="{FF2B5EF4-FFF2-40B4-BE49-F238E27FC236}">
                <a16:creationId xmlns:a16="http://schemas.microsoft.com/office/drawing/2014/main" id="{3F80F379-FCC2-4D63-BD67-E81435B9D782}"/>
              </a:ext>
            </a:extLst>
          </p:cNvPr>
          <p:cNvSpPr>
            <a:spLocks noGrp="1"/>
          </p:cNvSpPr>
          <p:nvPr>
            <p:ph sz="quarter" idx="4"/>
          </p:nvPr>
        </p:nvSpPr>
        <p:spPr>
          <a:xfrm>
            <a:off x="2765040"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Content placeholder center right">
            <a:extLst>
              <a:ext uri="{FF2B5EF4-FFF2-40B4-BE49-F238E27FC236}">
                <a16:creationId xmlns:a16="http://schemas.microsoft.com/office/drawing/2014/main" id="{F9AF96E0-53C6-482E-95AD-957DBCFA5CE9}"/>
              </a:ext>
            </a:extLst>
          </p:cNvPr>
          <p:cNvSpPr>
            <a:spLocks noGrp="1"/>
          </p:cNvSpPr>
          <p:nvPr>
            <p:ph sz="quarter" idx="14"/>
          </p:nvPr>
        </p:nvSpPr>
        <p:spPr>
          <a:xfrm>
            <a:off x="5131502"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Content placeholder right">
            <a:extLst>
              <a:ext uri="{FF2B5EF4-FFF2-40B4-BE49-F238E27FC236}">
                <a16:creationId xmlns:a16="http://schemas.microsoft.com/office/drawing/2014/main" id="{7B48EBD2-49B9-4EA2-9580-AE1FC658F497}"/>
              </a:ext>
            </a:extLst>
          </p:cNvPr>
          <p:cNvSpPr>
            <a:spLocks noGrp="1"/>
          </p:cNvSpPr>
          <p:nvPr>
            <p:ph sz="quarter" idx="20"/>
          </p:nvPr>
        </p:nvSpPr>
        <p:spPr>
          <a:xfrm>
            <a:off x="9864426"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8" name="MIO_VALID_LAYOUT" hidden="1">
            <a:extLst>
              <a:ext uri="{FF2B5EF4-FFF2-40B4-BE49-F238E27FC236}">
                <a16:creationId xmlns:a16="http://schemas.microsoft.com/office/drawing/2014/main" id="{02069882-588C-474E-9874-3C4780A875AA}"/>
              </a:ext>
            </a:extLst>
          </p:cNvPr>
          <p:cNvSpPr/>
          <p:nvPr/>
        </p:nvSpPr>
        <p:spPr>
          <a:xfrm>
            <a:off x="11830800" y="972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
        <p:nvSpPr>
          <p:cNvPr id="22" name="Picture placeholder right">
            <a:extLst>
              <a:ext uri="{FF2B5EF4-FFF2-40B4-BE49-F238E27FC236}">
                <a16:creationId xmlns:a16="http://schemas.microsoft.com/office/drawing/2014/main" id="{747D60A1-4E71-4ADC-9894-6D7C6811627C}"/>
              </a:ext>
            </a:extLst>
          </p:cNvPr>
          <p:cNvSpPr>
            <a:spLocks noGrp="1"/>
          </p:cNvSpPr>
          <p:nvPr>
            <p:ph type="pic" sz="quarter" idx="21"/>
          </p:nvPr>
        </p:nvSpPr>
        <p:spPr>
          <a:xfrm>
            <a:off x="9855081" y="1575483"/>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23" name="Headline right">
            <a:extLst>
              <a:ext uri="{FF2B5EF4-FFF2-40B4-BE49-F238E27FC236}">
                <a16:creationId xmlns:a16="http://schemas.microsoft.com/office/drawing/2014/main" id="{EF5B22F3-C664-444B-80B1-5327B33AB4CF}"/>
              </a:ext>
            </a:extLst>
          </p:cNvPr>
          <p:cNvSpPr>
            <a:spLocks noGrp="1"/>
          </p:cNvSpPr>
          <p:nvPr>
            <p:ph type="body" sz="quarter" idx="22"/>
          </p:nvPr>
        </p:nvSpPr>
        <p:spPr>
          <a:xfrm>
            <a:off x="7490464" y="3541187"/>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4" name="Content placeholder right">
            <a:extLst>
              <a:ext uri="{FF2B5EF4-FFF2-40B4-BE49-F238E27FC236}">
                <a16:creationId xmlns:a16="http://schemas.microsoft.com/office/drawing/2014/main" id="{7B48EBD2-49B9-4EA2-9580-AE1FC658F497}"/>
              </a:ext>
            </a:extLst>
          </p:cNvPr>
          <p:cNvSpPr>
            <a:spLocks noGrp="1"/>
          </p:cNvSpPr>
          <p:nvPr>
            <p:ph sz="quarter" idx="23"/>
          </p:nvPr>
        </p:nvSpPr>
        <p:spPr>
          <a:xfrm>
            <a:off x="7497964" y="4518361"/>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24"/>
          </p:nvPr>
        </p:nvSpPr>
        <p:spPr>
          <a:xfrm>
            <a:off x="680981" y="982425"/>
            <a:ext cx="11129962" cy="379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46253380"/>
      </p:ext>
    </p:extLst>
  </p:cSld>
  <p:clrMapOvr>
    <a:masterClrMapping/>
  </p:clrMapOvr>
  <p:extLst mod="1">
    <p:ext uri="{DCECCB84-F9BA-43D5-87BE-67443E8EF086}">
      <p15:sldGuideLst xmlns:p15="http://schemas.microsoft.com/office/powerpoint/2012/main">
        <p15:guide id="9" pos="3840">
          <p15:clr>
            <a:srgbClr val="547EBF"/>
          </p15:clr>
        </p15:guide>
      </p15:sldGuideLst>
    </p:ext>
  </p:extLs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1_Bild groß mit Quelle">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6" name="Textplatzhalter 11"/>
          <p:cNvSpPr>
            <a:spLocks noGrp="1"/>
          </p:cNvSpPr>
          <p:nvPr>
            <p:ph type="body" sz="quarter" idx="15"/>
          </p:nvPr>
        </p:nvSpPr>
        <p:spPr>
          <a:xfrm>
            <a:off x="691200" y="6238429"/>
            <a:ext cx="10024061" cy="316195"/>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7" name="Textplatzhalter 3"/>
          <p:cNvSpPr>
            <a:spLocks noGrp="1"/>
          </p:cNvSpPr>
          <p:nvPr>
            <p:ph type="body" sz="quarter" idx="17" hasCustomPrompt="1"/>
          </p:nvPr>
        </p:nvSpPr>
        <p:spPr>
          <a:xfrm>
            <a:off x="691200" y="5988094"/>
            <a:ext cx="4680000" cy="216000"/>
          </a:xfrm>
        </p:spPr>
        <p:txBody>
          <a:bodyPr>
            <a:noAutofit/>
          </a:bodyPr>
          <a:lstStyle>
            <a:lvl1pPr marL="0" indent="0">
              <a:buNone/>
              <a:defRPr sz="1000">
                <a:solidFill>
                  <a:schemeClr val="tx1"/>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Quelle:</a:t>
            </a:r>
          </a:p>
        </p:txBody>
      </p:sp>
      <p:sp>
        <p:nvSpPr>
          <p:cNvPr id="5" name="Bildplatzhalter 4"/>
          <p:cNvSpPr>
            <a:spLocks noGrp="1"/>
          </p:cNvSpPr>
          <p:nvPr>
            <p:ph type="pic" sz="quarter" idx="18"/>
          </p:nvPr>
        </p:nvSpPr>
        <p:spPr>
          <a:xfrm>
            <a:off x="691200" y="1101724"/>
            <a:ext cx="9297987" cy="47008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1158512201"/>
      </p:ext>
    </p:extLst>
  </p:cSld>
  <p:clrMapOvr>
    <a:masterClrMapping/>
  </p:clrMapOvr>
  <p:transition spd="med">
    <p:fade/>
  </p:transition>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1_Struktur-Manometer">
    <p:spTree>
      <p:nvGrpSpPr>
        <p:cNvPr id="1" name=""/>
        <p:cNvGrpSpPr/>
        <p:nvPr/>
      </p:nvGrpSpPr>
      <p:grpSpPr>
        <a:xfrm>
          <a:off x="0" y="0"/>
          <a:ext cx="0" cy="0"/>
          <a:chOff x="0" y="0"/>
          <a:chExt cx="0" cy="0"/>
        </a:xfrm>
      </p:grpSpPr>
      <p:sp>
        <p:nvSpPr>
          <p:cNvPr id="3" name="Titel 2"/>
          <p:cNvSpPr>
            <a:spLocks noGrp="1"/>
          </p:cNvSpPr>
          <p:nvPr>
            <p:ph type="title"/>
          </p:nvPr>
        </p:nvSpPr>
        <p:spPr>
          <a:xfrm>
            <a:off x="693896" y="379425"/>
            <a:ext cx="8971399" cy="396000"/>
          </a:xfrm>
        </p:spPr>
        <p:txBody>
          <a:bodyPr/>
          <a:lstStyle>
            <a:lvl1pPr>
              <a:defRPr sz="2400">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cxnSp>
        <p:nvCxnSpPr>
          <p:cNvPr id="4" name="Gerader Verbinder 3"/>
          <p:cNvCxnSpPr/>
          <p:nvPr/>
        </p:nvCxnSpPr>
        <p:spPr>
          <a:xfrm>
            <a:off x="0" y="3642648"/>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6096000" y="882000"/>
            <a:ext cx="0" cy="597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8140184" y="852877"/>
            <a:ext cx="1883849" cy="215444"/>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WICHTIGES EREIGNIS</a:t>
            </a:r>
            <a:endParaRPr lang="de-DE" sz="1400" b="0" i="0" u="none" dirty="0">
              <a:solidFill>
                <a:schemeClr val="bg1"/>
              </a:solidFill>
              <a:latin typeface="Segoe UI" panose="020B0502040204020203" pitchFamily="34" charset="0"/>
            </a:endParaRPr>
          </a:p>
        </p:txBody>
      </p:sp>
      <p:sp>
        <p:nvSpPr>
          <p:cNvPr id="8" name="Rechteck 7"/>
          <p:cNvSpPr/>
          <p:nvPr/>
        </p:nvSpPr>
        <p:spPr>
          <a:xfrm>
            <a:off x="10047475" y="852877"/>
            <a:ext cx="2142766" cy="215444"/>
          </a:xfrm>
          <a:prstGeom prst="rect">
            <a:avLst/>
          </a:prstGeom>
          <a:solidFill>
            <a:schemeClr val="accent1"/>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POSITIV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9" name="Rechteck 8"/>
          <p:cNvSpPr/>
          <p:nvPr/>
        </p:nvSpPr>
        <p:spPr>
          <a:xfrm>
            <a:off x="319" y="852877"/>
            <a:ext cx="1883849" cy="215444"/>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WICHTIGES EREIGNIS</a:t>
            </a:r>
            <a:endParaRPr lang="de-DE" sz="1400" b="0" i="0" u="none" dirty="0">
              <a:solidFill>
                <a:schemeClr val="bg1"/>
              </a:solidFill>
              <a:latin typeface="Segoe UI" panose="020B0502040204020203" pitchFamily="34" charset="0"/>
            </a:endParaRPr>
          </a:p>
        </p:txBody>
      </p:sp>
      <p:sp>
        <p:nvSpPr>
          <p:cNvPr id="10" name="Rechteck 9"/>
          <p:cNvSpPr/>
          <p:nvPr/>
        </p:nvSpPr>
        <p:spPr>
          <a:xfrm>
            <a:off x="1904008" y="852877"/>
            <a:ext cx="2214838" cy="215444"/>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NEGATIV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11" name="Rechteck 10"/>
          <p:cNvSpPr/>
          <p:nvPr/>
        </p:nvSpPr>
        <p:spPr>
          <a:xfrm>
            <a:off x="319" y="3702282"/>
            <a:ext cx="925253" cy="215444"/>
          </a:xfrm>
          <a:prstGeom prst="rect">
            <a:avLst/>
          </a:prstGeom>
          <a:solidFill>
            <a:schemeClr val="bg1">
              <a:lumMod val="50000"/>
            </a:schemeClr>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EREIGNIS</a:t>
            </a:r>
            <a:endParaRPr lang="de-DE" sz="1400" b="0" i="0" u="none" dirty="0">
              <a:solidFill>
                <a:schemeClr val="bg1"/>
              </a:solidFill>
              <a:latin typeface="Segoe UI" panose="020B0502040204020203" pitchFamily="34" charset="0"/>
            </a:endParaRPr>
          </a:p>
        </p:txBody>
      </p:sp>
      <p:sp>
        <p:nvSpPr>
          <p:cNvPr id="12" name="Rechteck 11"/>
          <p:cNvSpPr/>
          <p:nvPr/>
        </p:nvSpPr>
        <p:spPr>
          <a:xfrm>
            <a:off x="957457" y="3702282"/>
            <a:ext cx="2214837" cy="215444"/>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NEGATIV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13" name="Rechteck 12"/>
          <p:cNvSpPr/>
          <p:nvPr/>
        </p:nvSpPr>
        <p:spPr>
          <a:xfrm>
            <a:off x="9107324" y="3702282"/>
            <a:ext cx="925253" cy="215444"/>
          </a:xfrm>
          <a:prstGeom prst="rect">
            <a:avLst/>
          </a:prstGeom>
          <a:solidFill>
            <a:schemeClr val="bg1">
              <a:lumMod val="50000"/>
            </a:schemeClr>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EREIGNIS</a:t>
            </a:r>
            <a:endParaRPr lang="de-DE" sz="1400" b="0" i="0" u="none" dirty="0">
              <a:solidFill>
                <a:schemeClr val="bg1"/>
              </a:solidFill>
              <a:latin typeface="Segoe UI" panose="020B0502040204020203" pitchFamily="34" charset="0"/>
            </a:endParaRPr>
          </a:p>
        </p:txBody>
      </p:sp>
      <p:sp>
        <p:nvSpPr>
          <p:cNvPr id="14" name="Rechteck 13"/>
          <p:cNvSpPr/>
          <p:nvPr/>
        </p:nvSpPr>
        <p:spPr>
          <a:xfrm>
            <a:off x="10046921" y="3702282"/>
            <a:ext cx="2142766" cy="215444"/>
          </a:xfrm>
          <a:prstGeom prst="rect">
            <a:avLst/>
          </a:prstGeom>
          <a:solidFill>
            <a:schemeClr val="accent1"/>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POSITIV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29" name="Textplatzhalter 28"/>
          <p:cNvSpPr>
            <a:spLocks noGrp="1"/>
          </p:cNvSpPr>
          <p:nvPr>
            <p:ph type="body" sz="quarter" idx="22"/>
          </p:nvPr>
        </p:nvSpPr>
        <p:spPr>
          <a:xfrm>
            <a:off x="79514"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8"/>
          <p:cNvSpPr>
            <a:spLocks noGrp="1"/>
          </p:cNvSpPr>
          <p:nvPr>
            <p:ph type="body" sz="quarter" idx="23"/>
          </p:nvPr>
        </p:nvSpPr>
        <p:spPr>
          <a:xfrm>
            <a:off x="2050774"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8"/>
          <p:cNvSpPr>
            <a:spLocks noGrp="1"/>
          </p:cNvSpPr>
          <p:nvPr>
            <p:ph type="body" sz="quarter" idx="24"/>
          </p:nvPr>
        </p:nvSpPr>
        <p:spPr>
          <a:xfrm>
            <a:off x="4022035"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8"/>
          <p:cNvSpPr>
            <a:spLocks noGrp="1"/>
          </p:cNvSpPr>
          <p:nvPr>
            <p:ph type="body" sz="quarter" idx="25"/>
          </p:nvPr>
        </p:nvSpPr>
        <p:spPr>
          <a:xfrm>
            <a:off x="6284844"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28"/>
          <p:cNvSpPr>
            <a:spLocks noGrp="1"/>
          </p:cNvSpPr>
          <p:nvPr>
            <p:ph type="body" sz="quarter" idx="26"/>
          </p:nvPr>
        </p:nvSpPr>
        <p:spPr>
          <a:xfrm>
            <a:off x="8256104"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28"/>
          <p:cNvSpPr>
            <a:spLocks noGrp="1"/>
          </p:cNvSpPr>
          <p:nvPr>
            <p:ph type="body" sz="quarter" idx="27"/>
          </p:nvPr>
        </p:nvSpPr>
        <p:spPr>
          <a:xfrm>
            <a:off x="10227365"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28"/>
          <p:cNvSpPr>
            <a:spLocks noGrp="1"/>
          </p:cNvSpPr>
          <p:nvPr>
            <p:ph type="body" sz="quarter" idx="28"/>
          </p:nvPr>
        </p:nvSpPr>
        <p:spPr>
          <a:xfrm>
            <a:off x="92768"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8"/>
          <p:cNvSpPr>
            <a:spLocks noGrp="1"/>
          </p:cNvSpPr>
          <p:nvPr>
            <p:ph type="body" sz="quarter" idx="29"/>
          </p:nvPr>
        </p:nvSpPr>
        <p:spPr>
          <a:xfrm>
            <a:off x="2064028"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8" name="Textplatzhalter 28"/>
          <p:cNvSpPr>
            <a:spLocks noGrp="1"/>
          </p:cNvSpPr>
          <p:nvPr>
            <p:ph type="body" sz="quarter" idx="30"/>
          </p:nvPr>
        </p:nvSpPr>
        <p:spPr>
          <a:xfrm>
            <a:off x="4035289"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8"/>
          <p:cNvSpPr>
            <a:spLocks noGrp="1"/>
          </p:cNvSpPr>
          <p:nvPr>
            <p:ph type="body" sz="quarter" idx="31"/>
          </p:nvPr>
        </p:nvSpPr>
        <p:spPr>
          <a:xfrm>
            <a:off x="6298098"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0" name="Textplatzhalter 28"/>
          <p:cNvSpPr>
            <a:spLocks noGrp="1"/>
          </p:cNvSpPr>
          <p:nvPr>
            <p:ph type="body" sz="quarter" idx="32"/>
          </p:nvPr>
        </p:nvSpPr>
        <p:spPr>
          <a:xfrm>
            <a:off x="8269358"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1" name="Textplatzhalter 28"/>
          <p:cNvSpPr>
            <a:spLocks noGrp="1"/>
          </p:cNvSpPr>
          <p:nvPr>
            <p:ph type="body" sz="quarter" idx="33"/>
          </p:nvPr>
        </p:nvSpPr>
        <p:spPr>
          <a:xfrm>
            <a:off x="10240619"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2" name="Inhaltsplatzhalter 41"/>
          <p:cNvSpPr>
            <a:spLocks noGrp="1"/>
          </p:cNvSpPr>
          <p:nvPr>
            <p:ph sz="quarter" idx="34"/>
          </p:nvPr>
        </p:nvSpPr>
        <p:spPr>
          <a:xfrm>
            <a:off x="171506"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3" name="Inhaltsplatzhalter 41"/>
          <p:cNvSpPr>
            <a:spLocks noGrp="1"/>
          </p:cNvSpPr>
          <p:nvPr>
            <p:ph sz="quarter" idx="35"/>
          </p:nvPr>
        </p:nvSpPr>
        <p:spPr>
          <a:xfrm>
            <a:off x="2144161"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Inhaltsplatzhalter 41"/>
          <p:cNvSpPr>
            <a:spLocks noGrp="1"/>
          </p:cNvSpPr>
          <p:nvPr>
            <p:ph sz="quarter" idx="36"/>
          </p:nvPr>
        </p:nvSpPr>
        <p:spPr>
          <a:xfrm>
            <a:off x="4116816"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Inhaltsplatzhalter 41"/>
          <p:cNvSpPr>
            <a:spLocks noGrp="1"/>
          </p:cNvSpPr>
          <p:nvPr>
            <p:ph sz="quarter" idx="37"/>
          </p:nvPr>
        </p:nvSpPr>
        <p:spPr>
          <a:xfrm>
            <a:off x="6365783"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Inhaltsplatzhalter 41"/>
          <p:cNvSpPr>
            <a:spLocks noGrp="1"/>
          </p:cNvSpPr>
          <p:nvPr>
            <p:ph sz="quarter" idx="38"/>
          </p:nvPr>
        </p:nvSpPr>
        <p:spPr>
          <a:xfrm>
            <a:off x="8338438"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8" name="Inhaltsplatzhalter 41"/>
          <p:cNvSpPr>
            <a:spLocks noGrp="1"/>
          </p:cNvSpPr>
          <p:nvPr>
            <p:ph sz="quarter" idx="39"/>
          </p:nvPr>
        </p:nvSpPr>
        <p:spPr>
          <a:xfrm>
            <a:off x="10311093"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9" name="Inhaltsplatzhalter 41"/>
          <p:cNvSpPr>
            <a:spLocks noGrp="1"/>
          </p:cNvSpPr>
          <p:nvPr>
            <p:ph sz="quarter" idx="40"/>
          </p:nvPr>
        </p:nvSpPr>
        <p:spPr>
          <a:xfrm>
            <a:off x="178624"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Inhaltsplatzhalter 41"/>
          <p:cNvSpPr>
            <a:spLocks noGrp="1"/>
          </p:cNvSpPr>
          <p:nvPr>
            <p:ph sz="quarter" idx="41"/>
          </p:nvPr>
        </p:nvSpPr>
        <p:spPr>
          <a:xfrm>
            <a:off x="2151279"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1" name="Inhaltsplatzhalter 41"/>
          <p:cNvSpPr>
            <a:spLocks noGrp="1"/>
          </p:cNvSpPr>
          <p:nvPr>
            <p:ph sz="quarter" idx="42"/>
          </p:nvPr>
        </p:nvSpPr>
        <p:spPr>
          <a:xfrm>
            <a:off x="4123934"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2" name="Inhaltsplatzhalter 41"/>
          <p:cNvSpPr>
            <a:spLocks noGrp="1"/>
          </p:cNvSpPr>
          <p:nvPr>
            <p:ph sz="quarter" idx="43"/>
          </p:nvPr>
        </p:nvSpPr>
        <p:spPr>
          <a:xfrm>
            <a:off x="6372901"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3" name="Inhaltsplatzhalter 41"/>
          <p:cNvSpPr>
            <a:spLocks noGrp="1"/>
          </p:cNvSpPr>
          <p:nvPr>
            <p:ph sz="quarter" idx="44"/>
          </p:nvPr>
        </p:nvSpPr>
        <p:spPr>
          <a:xfrm>
            <a:off x="8345556"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4" name="Inhaltsplatzhalter 41"/>
          <p:cNvSpPr>
            <a:spLocks noGrp="1"/>
          </p:cNvSpPr>
          <p:nvPr>
            <p:ph sz="quarter" idx="45"/>
          </p:nvPr>
        </p:nvSpPr>
        <p:spPr>
          <a:xfrm>
            <a:off x="10318211"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17958969"/>
      </p:ext>
    </p:extLst>
  </p:cSld>
  <p:clrMapOvr>
    <a:masterClrMapping/>
  </p:clrMapOvr>
  <p:transition spd="med">
    <p:fade/>
  </p:transition>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7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39990220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8_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402493476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3_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83370511"/>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ombiflächen Farb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 name="Rechteck 1"/>
          <p:cNvSpPr/>
          <p:nvPr/>
        </p:nvSpPr>
        <p:spPr>
          <a:xfrm>
            <a:off x="682338" y="1298865"/>
            <a:ext cx="7751618" cy="3044535"/>
          </a:xfrm>
          <a:prstGeom prst="rect">
            <a:avLst/>
          </a:prstGeom>
          <a:solidFill>
            <a:schemeClr val="bg1">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5" name="Rechteck 4"/>
          <p:cNvSpPr/>
          <p:nvPr/>
        </p:nvSpPr>
        <p:spPr>
          <a:xfrm>
            <a:off x="682338" y="4603173"/>
            <a:ext cx="7751618" cy="1413164"/>
          </a:xfrm>
          <a:prstGeom prst="rect">
            <a:avLst/>
          </a:prstGeom>
          <a:solidFill>
            <a:schemeClr val="accent6"/>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8" name="Textplatzhalter 7"/>
          <p:cNvSpPr>
            <a:spLocks noGrp="1"/>
          </p:cNvSpPr>
          <p:nvPr>
            <p:ph type="body" sz="quarter" idx="10"/>
          </p:nvPr>
        </p:nvSpPr>
        <p:spPr>
          <a:xfrm>
            <a:off x="8697191" y="1309399"/>
            <a:ext cx="2764559" cy="4706938"/>
          </a:xfrm>
          <a:solidFill>
            <a:schemeClr val="accent1"/>
          </a:solidFill>
        </p:spPr>
        <p:txBody>
          <a:bodyPr lIns="108000" tIns="72000" rIns="108000" bIns="72000"/>
          <a:lstStyle>
            <a:lvl1pPr marL="285750" indent="-285750">
              <a:buClr>
                <a:srgbClr val="FFFFFF"/>
              </a:buClr>
              <a:buFont typeface="Wingdings" panose="05000000000000000000" pitchFamily="2" charset="2"/>
              <a:buChar char="§"/>
              <a:defRPr sz="1600">
                <a:solidFill>
                  <a:srgbClr val="FFFFFF"/>
                </a:solidFill>
              </a:defRPr>
            </a:lvl1pPr>
            <a:lvl2pPr marL="285750" indent="-285750">
              <a:buClr>
                <a:srgbClr val="FFFFFF"/>
              </a:buClr>
              <a:buFont typeface="Wingdings" panose="05000000000000000000" pitchFamily="2" charset="2"/>
              <a:buChar char="§"/>
              <a:defRPr sz="1600">
                <a:solidFill>
                  <a:srgbClr val="FFFFFF"/>
                </a:solidFill>
              </a:defRPr>
            </a:lvl2pPr>
            <a:lvl3pPr marL="285750" indent="-285750">
              <a:buClr>
                <a:srgbClr val="FFFFFF"/>
              </a:buClr>
              <a:buFont typeface="Wingdings" panose="05000000000000000000" pitchFamily="2" charset="2"/>
              <a:buChar char="§"/>
              <a:defRPr sz="1600">
                <a:solidFill>
                  <a:srgbClr val="FFFFFF"/>
                </a:solidFill>
              </a:defRPr>
            </a:lvl3pPr>
            <a:lvl4pPr marL="285750" indent="-285750">
              <a:buClr>
                <a:srgbClr val="FFFFFF"/>
              </a:buClr>
              <a:buFont typeface="Wingdings" panose="05000000000000000000" pitchFamily="2" charset="2"/>
              <a:buChar char="§"/>
              <a:defRPr sz="1600">
                <a:solidFill>
                  <a:srgbClr val="FFFFFF"/>
                </a:solidFill>
              </a:defRPr>
            </a:lvl4pPr>
            <a:lvl5pPr marL="285750" indent="-285750">
              <a:buClr>
                <a:srgbClr val="FFFFFF"/>
              </a:buClr>
              <a:buFont typeface="Wingdings" panose="05000000000000000000" pitchFamily="2" charset="2"/>
              <a:buChar char="§"/>
              <a:defRPr sz="160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Diagrammplatzhalter 9"/>
          <p:cNvSpPr>
            <a:spLocks noGrp="1"/>
          </p:cNvSpPr>
          <p:nvPr>
            <p:ph type="chart" sz="quarter" idx="11"/>
          </p:nvPr>
        </p:nvSpPr>
        <p:spPr>
          <a:xfrm>
            <a:off x="4437063" y="1350963"/>
            <a:ext cx="3959225" cy="2919412"/>
          </a:xfrm>
        </p:spPr>
        <p:txBody>
          <a:bodyPr/>
          <a:lstStyle/>
          <a:p>
            <a:r>
              <a:rPr lang="de-DE" smtClean="0"/>
              <a:t>Diagramm durch Klicken auf Symbol hinzufügen</a:t>
            </a:r>
            <a:endParaRPr lang="de-DE"/>
          </a:p>
        </p:txBody>
      </p:sp>
      <p:sp>
        <p:nvSpPr>
          <p:cNvPr id="12" name="Textplatzhalter 11"/>
          <p:cNvSpPr>
            <a:spLocks noGrp="1"/>
          </p:cNvSpPr>
          <p:nvPr>
            <p:ph type="body" sz="quarter" idx="12"/>
          </p:nvPr>
        </p:nvSpPr>
        <p:spPr>
          <a:xfrm>
            <a:off x="828243" y="1423988"/>
            <a:ext cx="3459162" cy="2857500"/>
          </a:xfrm>
        </p:spPr>
        <p:txBody>
          <a:bodyPr/>
          <a:lstStyle>
            <a:lvl1pPr marL="285750" indent="-285750">
              <a:buClr>
                <a:schemeClr val="tx1"/>
              </a:buClr>
              <a:buFont typeface="Wingdings" panose="05000000000000000000" pitchFamily="2" charset="2"/>
              <a:buChar char="§"/>
              <a:defRPr/>
            </a:lvl1pPr>
            <a:lvl2pPr marL="285750" indent="-285750">
              <a:buClr>
                <a:schemeClr val="tx1"/>
              </a:buClr>
              <a:buFont typeface="Wingdings" panose="05000000000000000000" pitchFamily="2" charset="2"/>
              <a:buChar char="§"/>
              <a:defRPr/>
            </a:lvl2pPr>
            <a:lvl3pPr marL="285750" indent="-285750">
              <a:buClr>
                <a:schemeClr val="tx1"/>
              </a:buClr>
              <a:buFont typeface="Wingdings" panose="05000000000000000000" pitchFamily="2" charset="2"/>
              <a:buChar char="§"/>
              <a:defRPr/>
            </a:lvl3pPr>
            <a:lvl4pPr marL="285750" indent="-285750">
              <a:buClr>
                <a:schemeClr val="tx1"/>
              </a:buClr>
              <a:buFont typeface="Wingdings" panose="05000000000000000000" pitchFamily="2" charset="2"/>
              <a:buChar char="§"/>
              <a:defRPr/>
            </a:lvl4pPr>
            <a:lvl5pPr marL="171450" indent="-171450">
              <a:buClr>
                <a:schemeClr val="tx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3"/>
          </p:nvPr>
        </p:nvSpPr>
        <p:spPr>
          <a:xfrm>
            <a:off x="828243" y="4752544"/>
            <a:ext cx="3459162" cy="1114857"/>
          </a:xfrm>
        </p:spPr>
        <p:txBody>
          <a:bodyPr/>
          <a:lstStyle>
            <a:lvl1pPr marL="285750" indent="-285750">
              <a:buClr>
                <a:schemeClr val="tx1"/>
              </a:buClr>
              <a:buFont typeface="Wingdings" panose="05000000000000000000" pitchFamily="2" charset="2"/>
              <a:buChar char="§"/>
              <a:defRPr>
                <a:solidFill>
                  <a:schemeClr val="bg1"/>
                </a:solidFill>
              </a:defRPr>
            </a:lvl1pPr>
            <a:lvl2pPr marL="285750" indent="-285750">
              <a:buClr>
                <a:schemeClr val="tx1"/>
              </a:buClr>
              <a:buFont typeface="Wingdings" panose="05000000000000000000" pitchFamily="2" charset="2"/>
              <a:buChar char="§"/>
              <a:defRPr>
                <a:solidFill>
                  <a:schemeClr val="bg1"/>
                </a:solidFill>
              </a:defRPr>
            </a:lvl2pPr>
            <a:lvl3pPr marL="285750" indent="-285750">
              <a:buClr>
                <a:schemeClr val="tx1"/>
              </a:buClr>
              <a:buFont typeface="Wingdings" panose="05000000000000000000" pitchFamily="2" charset="2"/>
              <a:buChar char="§"/>
              <a:defRPr>
                <a:solidFill>
                  <a:schemeClr val="bg1"/>
                </a:solidFill>
              </a:defRPr>
            </a:lvl3pPr>
            <a:lvl4pPr marL="285750" indent="-285750">
              <a:buClr>
                <a:schemeClr val="tx1"/>
              </a:buClr>
              <a:buFont typeface="Wingdings" panose="05000000000000000000" pitchFamily="2" charset="2"/>
              <a:buChar char="§"/>
              <a:defRPr>
                <a:solidFill>
                  <a:schemeClr val="bg1"/>
                </a:solidFill>
              </a:defRPr>
            </a:lvl4pPr>
            <a:lvl5pPr marL="171450" indent="-171450">
              <a:buClr>
                <a:schemeClr val="tx1"/>
              </a:buClr>
              <a:buFont typeface="Wingdings" panose="05000000000000000000" pitchFamily="2" charset="2"/>
              <a:buChar char="§"/>
              <a:defRPr>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1"/>
          <p:cNvSpPr>
            <a:spLocks noGrp="1"/>
          </p:cNvSpPr>
          <p:nvPr>
            <p:ph type="body" sz="quarter" idx="14"/>
          </p:nvPr>
        </p:nvSpPr>
        <p:spPr>
          <a:xfrm>
            <a:off x="4627852" y="4752544"/>
            <a:ext cx="3459162" cy="1114857"/>
          </a:xfrm>
        </p:spPr>
        <p:txBody>
          <a:bodyPr/>
          <a:lstStyle>
            <a:lvl1pPr marL="285750" indent="-285750">
              <a:buClr>
                <a:schemeClr val="tx1"/>
              </a:buClr>
              <a:buFont typeface="Wingdings" panose="05000000000000000000" pitchFamily="2" charset="2"/>
              <a:buChar char="§"/>
              <a:defRPr>
                <a:solidFill>
                  <a:schemeClr val="bg1"/>
                </a:solidFill>
              </a:defRPr>
            </a:lvl1pPr>
            <a:lvl2pPr marL="285750" indent="-285750">
              <a:buClr>
                <a:schemeClr val="tx1"/>
              </a:buClr>
              <a:buFont typeface="Wingdings" panose="05000000000000000000" pitchFamily="2" charset="2"/>
              <a:buChar char="§"/>
              <a:defRPr>
                <a:solidFill>
                  <a:schemeClr val="bg1"/>
                </a:solidFill>
              </a:defRPr>
            </a:lvl2pPr>
            <a:lvl3pPr marL="285750" indent="-285750">
              <a:buClr>
                <a:schemeClr val="tx1"/>
              </a:buClr>
              <a:buFont typeface="Wingdings" panose="05000000000000000000" pitchFamily="2" charset="2"/>
              <a:buChar char="§"/>
              <a:defRPr>
                <a:solidFill>
                  <a:schemeClr val="bg1"/>
                </a:solidFill>
              </a:defRPr>
            </a:lvl3pPr>
            <a:lvl4pPr marL="285750" indent="-285750">
              <a:buClr>
                <a:schemeClr val="tx1"/>
              </a:buClr>
              <a:buFont typeface="Wingdings" panose="05000000000000000000" pitchFamily="2" charset="2"/>
              <a:buChar char="§"/>
              <a:defRPr>
                <a:solidFill>
                  <a:schemeClr val="bg1"/>
                </a:solidFill>
              </a:defRPr>
            </a:lvl4pPr>
            <a:lvl5pPr marL="171450" indent="-171450">
              <a:buClr>
                <a:schemeClr val="tx1"/>
              </a:buClr>
              <a:buFont typeface="Wingdings" panose="05000000000000000000" pitchFamily="2" charset="2"/>
              <a:buChar char="§"/>
              <a:defRPr>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2574132"/>
      </p:ext>
    </p:extLst>
  </p:cSld>
  <p:clrMapOvr>
    <a:masterClrMapping/>
  </p:clrMapOvr>
  <p:transition spd="med">
    <p:fade/>
  </p:transition>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3_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428050397"/>
      </p:ext>
    </p:extLst>
  </p:cSld>
  <p:clrMapOvr>
    <a:masterClrMapping/>
  </p:clrMapOvr>
  <p:transition spd="med">
    <p:fade/>
  </p:transition>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3_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338077763"/>
      </p:ext>
    </p:extLst>
  </p:cSld>
  <p:clrMapOvr>
    <a:masterClrMapping/>
  </p:clrMapOvr>
  <p:transition spd="med">
    <p:fade/>
  </p:transition>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3_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3614471468"/>
      </p:ext>
    </p:extLst>
  </p:cSld>
  <p:clrMapOvr>
    <a:masterClrMapping/>
  </p:clrMapOvr>
  <p:transition spd="med">
    <p:fade/>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3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1944710"/>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971130796"/>
      </p:ext>
    </p:extLst>
  </p:cSld>
  <p:clrMapOvr>
    <a:masterClrMapping/>
  </p:clrMapOvr>
  <p:transition spd="med">
    <p:fade/>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3_Stichpunkte+Bild">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44710"/>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2006509218"/>
      </p:ext>
    </p:extLst>
  </p:cSld>
  <p:clrMapOvr>
    <a:masterClrMapping/>
  </p:clrMapOvr>
  <p:transition spd="med">
    <p:fade/>
  </p:transition>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4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968258560"/>
      </p:ext>
    </p:extLst>
  </p:cSld>
  <p:clrMapOvr>
    <a:masterClrMapping/>
  </p:clrMapOvr>
  <p:transition spd="med">
    <p:fade/>
  </p:transition>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3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50000"/>
                    <a:lumOff val="50000"/>
                  </a:schemeClr>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6148722"/>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173290703"/>
      </p:ext>
    </p:extLst>
  </p:cSld>
  <p:clrMapOvr>
    <a:masterClrMapping/>
  </p:clrMapOvr>
  <p:transition spd="med">
    <p:fade/>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p:cSld name="3_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76536" y="6080357"/>
            <a:ext cx="295684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442616019"/>
      </p:ext>
    </p:extLst>
  </p:cSld>
  <p:clrMapOvr>
    <a:masterClrMapping/>
  </p:clrMapOvr>
  <p:transition spd="med">
    <p:fade/>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p:cSld name="8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83518361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9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968619941"/>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creen rechts mit Bullits">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grpSp>
        <p:nvGrpSpPr>
          <p:cNvPr id="5" name="Gruppieren 4"/>
          <p:cNvGrpSpPr>
            <a:grpSpLocks noChangeAspect="1"/>
          </p:cNvGrpSpPr>
          <p:nvPr/>
        </p:nvGrpSpPr>
        <p:grpSpPr>
          <a:xfrm>
            <a:off x="6300651" y="1596585"/>
            <a:ext cx="5037057" cy="3359878"/>
            <a:chOff x="4860233" y="1451113"/>
            <a:chExt cx="5760000" cy="3842104"/>
          </a:xfrm>
          <a:effectLst>
            <a:outerShdw blurRad="50800" dist="38100" dir="5400000" algn="t" rotWithShape="0">
              <a:prstClr val="black">
                <a:alpha val="40000"/>
              </a:prstClr>
            </a:outerShdw>
          </a:effectLst>
        </p:grpSpPr>
        <p:sp>
          <p:nvSpPr>
            <p:cNvPr id="6" name="Flussdiagramm: Manuelle Verarbeitung 5"/>
            <p:cNvSpPr/>
            <p:nvPr/>
          </p:nvSpPr>
          <p:spPr>
            <a:xfrm rot="10800000">
              <a:off x="7122018" y="4726548"/>
              <a:ext cx="1210614" cy="566669"/>
            </a:xfrm>
            <a:prstGeom prst="flowChartManualOperation">
              <a:avLst/>
            </a:prstGeom>
            <a:gradFill flip="none" rotWithShape="1">
              <a:gsLst>
                <a:gs pos="0">
                  <a:schemeClr val="bg1">
                    <a:lumMod val="50000"/>
                  </a:schemeClr>
                </a:gs>
                <a:gs pos="52000">
                  <a:schemeClr val="bg1">
                    <a:lumMod val="95000"/>
                  </a:schemeClr>
                </a:gs>
                <a:gs pos="95000">
                  <a:schemeClr val="bg1">
                    <a:lumMod val="85000"/>
                  </a:schemeClr>
                </a:gs>
              </a:gsLst>
              <a:lin ang="5400000" scaled="1"/>
              <a:tileRect/>
            </a:gradFill>
            <a:ln>
              <a:solidFill>
                <a:schemeClr val="tx1">
                  <a:lumMod val="65000"/>
                  <a:lumOff val="35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
          <p:nvSpPr>
            <p:cNvPr id="7" name="Abgerundetes Rechteck 6"/>
            <p:cNvSpPr>
              <a:spLocks noChangeAspect="1"/>
            </p:cNvSpPr>
            <p:nvPr/>
          </p:nvSpPr>
          <p:spPr>
            <a:xfrm>
              <a:off x="4860233" y="1451113"/>
              <a:ext cx="5760000" cy="3240000"/>
            </a:xfrm>
            <a:prstGeom prst="roundRect">
              <a:avLst>
                <a:gd name="adj" fmla="val 1386"/>
              </a:avLst>
            </a:prstGeom>
            <a:solidFill>
              <a:schemeClr val="bg1"/>
            </a:solidFill>
            <a:ln w="120650">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grpSp>
      <p:sp>
        <p:nvSpPr>
          <p:cNvPr id="8" name="Inhaltsplatzhalter 7"/>
          <p:cNvSpPr>
            <a:spLocks noGrp="1"/>
          </p:cNvSpPr>
          <p:nvPr>
            <p:ph sz="quarter" idx="12"/>
          </p:nvPr>
        </p:nvSpPr>
        <p:spPr>
          <a:xfrm>
            <a:off x="674688" y="1485900"/>
            <a:ext cx="5122862" cy="3875088"/>
          </a:xfrm>
        </p:spPr>
        <p:txBody>
          <a:bodyPr/>
          <a:lstStyle>
            <a:lvl1pPr marL="342900" indent="-342900">
              <a:buClr>
                <a:schemeClr val="accent1"/>
              </a:buClr>
              <a:buFont typeface="Wingdings" panose="05000000000000000000" pitchFamily="2" charset="2"/>
              <a:buChar char="§"/>
              <a:defRPr sz="2000"/>
            </a:lvl1pPr>
            <a:lvl2pPr marL="342900" indent="-342900">
              <a:buClr>
                <a:schemeClr val="accent1"/>
              </a:buClr>
              <a:buFont typeface="Wingdings" panose="05000000000000000000" pitchFamily="2" charset="2"/>
              <a:buChar char="§"/>
              <a:defRPr sz="2000"/>
            </a:lvl2pPr>
            <a:lvl3pPr marL="285750" indent="-285750">
              <a:buClr>
                <a:schemeClr val="accent1"/>
              </a:buClr>
              <a:buFont typeface="Wingdings" panose="05000000000000000000" pitchFamily="2" charset="2"/>
              <a:buChar char="§"/>
              <a:defRPr sz="1800"/>
            </a:lvl3pPr>
            <a:lvl4pPr marL="285750" indent="-285750">
              <a:buClr>
                <a:schemeClr val="accent1"/>
              </a:buClr>
              <a:buFont typeface="Wingdings" panose="05000000000000000000" pitchFamily="2" charset="2"/>
              <a:buChar char="§"/>
              <a:defRPr sz="1800"/>
            </a:lvl4pPr>
            <a:lvl5pPr marL="285750" indent="-285750">
              <a:buClr>
                <a:schemeClr val="accent1"/>
              </a:buClr>
              <a:buFont typeface="Wingdings" panose="05000000000000000000" pitchFamily="2" charset="2"/>
              <a:buChar cha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092560621"/>
      </p:ext>
    </p:extLst>
  </p:cSld>
  <p:clrMapOvr>
    <a:masterClrMapping/>
  </p:clrMapOvr>
  <p:transition spd="med">
    <p:fade/>
  </p:transition>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4_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92635864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3_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420498509"/>
      </p:ext>
    </p:extLst>
  </p:cSld>
  <p:clrMapOvr>
    <a:masterClrMapping/>
  </p:clrMapOvr>
  <p:transition spd="med">
    <p:fade/>
  </p:transition>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5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75940929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3_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57275114"/>
      </p:ext>
    </p:extLst>
  </p:cSld>
  <p:clrMapOvr>
    <a:masterClrMapping/>
  </p:clrMapOvr>
  <p:transition spd="med">
    <p:fade/>
  </p:transition>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3_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745273677"/>
      </p:ext>
    </p:extLst>
  </p:cSld>
  <p:clrMapOvr>
    <a:masterClrMapping/>
  </p:clrMapOvr>
  <p:transition spd="med">
    <p:fade/>
  </p:transition>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3_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76815984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p:cSld name="8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3963997464"/>
      </p:ext>
    </p:extLst>
  </p:cSld>
  <p:clrMapOvr>
    <a:masterClrMapping/>
  </p:clrMapOvr>
  <p:transition spd="med">
    <p:fade/>
  </p:transition>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cSld name="3_Maximum-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6" name="Textplatzhalter 11"/>
          <p:cNvSpPr>
            <a:spLocks noGrp="1"/>
          </p:cNvSpPr>
          <p:nvPr>
            <p:ph type="body" sz="quarter" idx="15"/>
          </p:nvPr>
        </p:nvSpPr>
        <p:spPr>
          <a:xfrm>
            <a:off x="701794" y="5986583"/>
            <a:ext cx="10024061" cy="648544"/>
          </a:xfrm>
          <a:prstGeom prst="rect">
            <a:avLst/>
          </a:prstGeom>
        </p:spPr>
        <p:txBody>
          <a:bodyPr lIns="0" tIns="0" rIns="0" bIns="0"/>
          <a:lstStyle>
            <a:lvl1pPr marL="0" indent="0">
              <a:buFontTx/>
              <a:buNone/>
              <a:defRPr sz="1400">
                <a:solidFill>
                  <a:schemeClr val="tx1">
                    <a:lumMod val="65000"/>
                    <a:lumOff val="35000"/>
                  </a:schemeClr>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7" name="Textplatzhalter 3"/>
          <p:cNvSpPr>
            <a:spLocks noGrp="1"/>
          </p:cNvSpPr>
          <p:nvPr>
            <p:ph type="body" sz="quarter" idx="17" hasCustomPrompt="1"/>
          </p:nvPr>
        </p:nvSpPr>
        <p:spPr>
          <a:xfrm>
            <a:off x="701675" y="5723175"/>
            <a:ext cx="4680000" cy="216000"/>
          </a:xfrm>
        </p:spPr>
        <p:txBody>
          <a:bodyPr>
            <a:noAutofit/>
          </a:bodyPr>
          <a:lstStyle>
            <a:lvl1pPr marL="0" indent="0">
              <a:buNone/>
              <a:defRPr sz="1000">
                <a:solidFill>
                  <a:srgbClr val="0FB869"/>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Angaben: Salden in % | Basis siehe oben</a:t>
            </a:r>
          </a:p>
        </p:txBody>
      </p:sp>
    </p:spTree>
    <p:extLst>
      <p:ext uri="{BB962C8B-B14F-4D97-AF65-F5344CB8AC3E}">
        <p14:creationId xmlns:p14="http://schemas.microsoft.com/office/powerpoint/2010/main" val="1456594810"/>
      </p:ext>
    </p:extLst>
  </p:cSld>
  <p:clrMapOvr>
    <a:masterClrMapping/>
  </p:clrMapOvr>
  <p:transition spd="med">
    <p:fade/>
  </p:transition>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p:cSld name="2_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3" name="Rechteck 2"/>
          <p:cNvSpPr/>
          <p:nvPr/>
        </p:nvSpPr>
        <p:spPr>
          <a:xfrm>
            <a:off x="616114" y="5759483"/>
            <a:ext cx="2597186" cy="246221"/>
          </a:xfrm>
          <a:prstGeom prst="rect">
            <a:avLst/>
          </a:prstGeom>
        </p:spPr>
        <p:txBody>
          <a:bodyPr wrap="none">
            <a:spAutoFit/>
          </a:bodyPr>
          <a:lstStyle/>
          <a:p>
            <a:pPr lvl="0"/>
            <a:r>
              <a:rPr lang="de-DE" sz="1000" kern="1200" dirty="0">
                <a:solidFill>
                  <a:schemeClr val="tx1"/>
                </a:solidFill>
                <a:latin typeface="Segoe UI" panose="020B0502040204020203" pitchFamily="34" charset="0"/>
                <a:ea typeface="+mn-ea"/>
                <a:cs typeface="+mn-cs"/>
              </a:rPr>
              <a:t>Angaben: Salden in % | Basis siehe Folie 14</a:t>
            </a:r>
          </a:p>
        </p:txBody>
      </p:sp>
      <p:sp>
        <p:nvSpPr>
          <p:cNvPr id="8" name="Rechteck 7"/>
          <p:cNvSpPr/>
          <p:nvPr/>
        </p:nvSpPr>
        <p:spPr>
          <a:xfrm>
            <a:off x="616114" y="5979068"/>
            <a:ext cx="9720000" cy="648000"/>
          </a:xfrm>
          <a:prstGeom prst="rect">
            <a:avLst/>
          </a:prstGeom>
        </p:spPr>
        <p:txBody>
          <a:bodyPr>
            <a:spAutoFit/>
          </a:bodyPr>
          <a:lstStyle/>
          <a:p>
            <a:r>
              <a:rPr lang="de-DE" sz="1200" kern="1200" dirty="0">
                <a:solidFill>
                  <a:schemeClr val="tx1"/>
                </a:solidFill>
                <a:latin typeface="Segoe UI" panose="020B0502040204020203" pitchFamily="34" charset="0"/>
                <a:ea typeface="+mn-ea"/>
                <a:cs typeface="Arial" panose="020B0604020202020204" pitchFamily="34" charset="0"/>
              </a:rPr>
              <a:t>Der Saldowert der aktuellen Geschäftslage ist die Differenz der Prozentanteile der Antworten „gut/positiv“ und „schlecht/negativ“.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Der Saldowert der Erwartungen ist die Differenz der Prozentanteile der Antworten „wird sich verbessern“ und „wird sich verschlechtern“.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Das Baukonjunktur-Klima wird über eine Mittelwert-Berechnung aus den Salden der Geschäftslage und der Erwartungen errechnet. </a:t>
            </a:r>
          </a:p>
        </p:txBody>
      </p:sp>
    </p:spTree>
    <p:extLst>
      <p:ext uri="{BB962C8B-B14F-4D97-AF65-F5344CB8AC3E}">
        <p14:creationId xmlns:p14="http://schemas.microsoft.com/office/powerpoint/2010/main" val="74246730"/>
      </p:ext>
    </p:extLst>
  </p:cSld>
  <p:clrMapOvr>
    <a:masterClrMapping/>
  </p:clrMapOvr>
  <p:transition spd="med">
    <p:fade/>
  </p:transition>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cSld name="2_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lumMod val="65000"/>
                    <a:lumOff val="35000"/>
                  </a:schemeClr>
                </a:solidFill>
              </a:defRPr>
            </a:lvl1pPr>
          </a:lstStyle>
          <a:p>
            <a:pPr lvl="0"/>
            <a:r>
              <a:rPr lang="de-DE"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425102348"/>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 Farbbloc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Textplatzhalter 3"/>
          <p:cNvSpPr>
            <a:spLocks noGrp="1"/>
          </p:cNvSpPr>
          <p:nvPr>
            <p:ph type="body" sz="quarter" idx="10"/>
          </p:nvPr>
        </p:nvSpPr>
        <p:spPr>
          <a:xfrm>
            <a:off x="696479" y="2151644"/>
            <a:ext cx="2520000" cy="3749675"/>
          </a:xfrm>
          <a:solidFill>
            <a:schemeClr val="accent1"/>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3"/>
          <p:cNvSpPr>
            <a:spLocks noGrp="1"/>
          </p:cNvSpPr>
          <p:nvPr>
            <p:ph type="body" sz="quarter" idx="11"/>
          </p:nvPr>
        </p:nvSpPr>
        <p:spPr>
          <a:xfrm>
            <a:off x="3484707" y="2151644"/>
            <a:ext cx="2520000" cy="3749675"/>
          </a:xfrm>
          <a:solidFill>
            <a:schemeClr val="accent4"/>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Textplatzhalter 3"/>
          <p:cNvSpPr>
            <a:spLocks noGrp="1"/>
          </p:cNvSpPr>
          <p:nvPr>
            <p:ph type="body" sz="quarter" idx="12"/>
          </p:nvPr>
        </p:nvSpPr>
        <p:spPr>
          <a:xfrm>
            <a:off x="6272935" y="2151644"/>
            <a:ext cx="2520000" cy="3749675"/>
          </a:xfrm>
          <a:solidFill>
            <a:schemeClr val="accent6"/>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extplatzhalter 3"/>
          <p:cNvSpPr>
            <a:spLocks noGrp="1"/>
          </p:cNvSpPr>
          <p:nvPr>
            <p:ph type="body" sz="quarter" idx="13"/>
          </p:nvPr>
        </p:nvSpPr>
        <p:spPr>
          <a:xfrm>
            <a:off x="9061162" y="2151644"/>
            <a:ext cx="2520000" cy="3749675"/>
          </a:xfrm>
          <a:solidFill>
            <a:schemeClr val="tx2"/>
          </a:solidFill>
        </p:spPr>
        <p:txBody>
          <a:bodyPr lIns="108000" tIns="72000" rIns="108000" bIns="72000"/>
          <a:lstStyle>
            <a:lvl1pPr>
              <a:defRPr sz="1800">
                <a:solidFill>
                  <a:schemeClr val="bg1"/>
                </a:solidFill>
              </a:defRPr>
            </a:lvl1pPr>
            <a:lvl2pPr>
              <a:defRPr sz="1800">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3"/>
          <p:cNvSpPr>
            <a:spLocks noGrp="1"/>
          </p:cNvSpPr>
          <p:nvPr>
            <p:ph type="body" sz="quarter" idx="14"/>
          </p:nvPr>
        </p:nvSpPr>
        <p:spPr>
          <a:xfrm>
            <a:off x="693016" y="1462380"/>
            <a:ext cx="2520000" cy="698929"/>
          </a:xfrm>
          <a:solidFill>
            <a:schemeClr val="accent1"/>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3"/>
          <p:cNvSpPr>
            <a:spLocks noGrp="1"/>
          </p:cNvSpPr>
          <p:nvPr>
            <p:ph type="body" sz="quarter" idx="15"/>
          </p:nvPr>
        </p:nvSpPr>
        <p:spPr>
          <a:xfrm>
            <a:off x="3481244" y="1462380"/>
            <a:ext cx="2520000" cy="698929"/>
          </a:xfrm>
          <a:solidFill>
            <a:schemeClr val="accent4"/>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6"/>
          </p:nvPr>
        </p:nvSpPr>
        <p:spPr>
          <a:xfrm>
            <a:off x="6269472" y="1462380"/>
            <a:ext cx="2520000" cy="698929"/>
          </a:xfrm>
          <a:solidFill>
            <a:schemeClr val="accent6"/>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3"/>
          <p:cNvSpPr>
            <a:spLocks noGrp="1"/>
          </p:cNvSpPr>
          <p:nvPr>
            <p:ph type="body" sz="quarter" idx="17"/>
          </p:nvPr>
        </p:nvSpPr>
        <p:spPr>
          <a:xfrm>
            <a:off x="9057699" y="1462380"/>
            <a:ext cx="2520000" cy="698929"/>
          </a:xfrm>
          <a:solidFill>
            <a:schemeClr val="tx2"/>
          </a:solidFill>
        </p:spPr>
        <p:txBody>
          <a:bodyPr lIns="108000" tIns="72000" rIns="108000" bIns="72000"/>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80157192"/>
      </p:ext>
    </p:extLst>
  </p:cSld>
  <p:clrMapOvr>
    <a:masterClrMapping/>
  </p:clrMapOvr>
  <p:transition spd="med">
    <p:fade/>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p:cSld name="9_Textfolie Heinze">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478639" y="120244"/>
            <a:ext cx="9628445" cy="597306"/>
          </a:xfrm>
          <a:prstGeom prst="rect">
            <a:avLst/>
          </a:prstGeom>
        </p:spPr>
        <p:txBody>
          <a:bodyPr/>
          <a:lstStyle>
            <a:lvl1pPr algn="l">
              <a:defRPr lang="de-DE" sz="2400" kern="1200" dirty="0">
                <a:solidFill>
                  <a:schemeClr val="tx1"/>
                </a:solidFill>
                <a:latin typeface="Arial Narrow" pitchFamily="34" charset="0"/>
                <a:ea typeface="+mn-ea"/>
                <a:cs typeface="+mn-cs"/>
              </a:defRPr>
            </a:lvl1pPr>
          </a:lstStyle>
          <a:p>
            <a:r>
              <a:rPr lang="de-DE" dirty="0"/>
              <a:t>Überschrift durch Klicken hinzufügen</a:t>
            </a:r>
          </a:p>
        </p:txBody>
      </p:sp>
      <p:sp>
        <p:nvSpPr>
          <p:cNvPr id="5" name="Textplatzhalter 9"/>
          <p:cNvSpPr>
            <a:spLocks noGrp="1"/>
          </p:cNvSpPr>
          <p:nvPr>
            <p:ph type="body" sz="quarter" idx="10"/>
          </p:nvPr>
        </p:nvSpPr>
        <p:spPr>
          <a:xfrm>
            <a:off x="486773" y="1241854"/>
            <a:ext cx="9393600" cy="4916451"/>
          </a:xfrm>
          <a:prstGeom prst="rect">
            <a:avLst/>
          </a:prstGeom>
        </p:spPr>
        <p:txBody>
          <a:bodyPr/>
          <a:lstStyle>
            <a:lvl1pPr marL="0" indent="0" algn="l">
              <a:lnSpc>
                <a:spcPct val="100000"/>
              </a:lnSpc>
              <a:spcBef>
                <a:spcPts val="600"/>
              </a:spcBef>
              <a:buClr>
                <a:srgbClr val="6F7072"/>
              </a:buClr>
              <a:buFont typeface="Tahoma" pitchFamily="34" charset="0"/>
              <a:buNone/>
              <a:defRPr sz="1600">
                <a:solidFill>
                  <a:schemeClr val="tx1"/>
                </a:solidFill>
              </a:defRPr>
            </a:lvl1pPr>
            <a:lvl2pPr marL="180975" indent="-180000" algn="l">
              <a:lnSpc>
                <a:spcPct val="100000"/>
              </a:lnSpc>
              <a:spcBef>
                <a:spcPts val="400"/>
              </a:spcBef>
              <a:buClr>
                <a:srgbClr val="6F7072"/>
              </a:buClr>
              <a:buFont typeface="Tahoma" pitchFamily="34" charset="0"/>
              <a:buChar char="▪"/>
              <a:defRPr sz="1600">
                <a:solidFill>
                  <a:schemeClr val="tx1"/>
                </a:solidFill>
              </a:defRPr>
            </a:lvl2pPr>
            <a:lvl3pPr marL="360000" indent="-180000" algn="l">
              <a:lnSpc>
                <a:spcPct val="100000"/>
              </a:lnSpc>
              <a:spcBef>
                <a:spcPts val="400"/>
              </a:spcBef>
              <a:buClr>
                <a:srgbClr val="6F7072"/>
              </a:buClr>
              <a:buFont typeface="Tahoma" pitchFamily="34" charset="0"/>
              <a:buChar char="▪"/>
              <a:defRPr sz="1600">
                <a:solidFill>
                  <a:schemeClr val="tx1"/>
                </a:solidFill>
              </a:defRPr>
            </a:lvl3pPr>
            <a:lvl4pPr marL="540000" indent="-180000" algn="l">
              <a:lnSpc>
                <a:spcPct val="100000"/>
              </a:lnSpc>
              <a:spcBef>
                <a:spcPts val="400"/>
              </a:spcBef>
              <a:buClr>
                <a:srgbClr val="6F7072"/>
              </a:buClr>
              <a:buFont typeface="Tahoma" pitchFamily="34" charset="0"/>
              <a:buChar char="▪"/>
              <a:defRPr sz="1600">
                <a:solidFill>
                  <a:schemeClr val="tx1"/>
                </a:solidFill>
              </a:defRPr>
            </a:lvl4pPr>
            <a:lvl5pPr marL="720000" indent="-180000">
              <a:spcBef>
                <a:spcPts val="400"/>
              </a:spcBef>
              <a:buClr>
                <a:srgbClr val="6F7072"/>
              </a:buClr>
              <a:buFont typeface="Tahoma"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Rectangle 6"/>
          <p:cNvSpPr>
            <a:spLocks noChangeArrowheads="1"/>
          </p:cNvSpPr>
          <p:nvPr/>
        </p:nvSpPr>
        <p:spPr bwMode="auto">
          <a:xfrm>
            <a:off x="5770038" y="6642102"/>
            <a:ext cx="434734" cy="1776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554" dirty="0">
                <a:latin typeface="Segoe UI" panose="020B0502040204020203" pitchFamily="34" charset="0"/>
                <a:cs typeface="Segoe UI" panose="020B0502040204020203" pitchFamily="34" charset="0"/>
              </a:rPr>
              <a:t>Nr. </a:t>
            </a:r>
            <a:fld id="{601E8A24-F4D2-47EC-A787-6F98A8E0E979}" type="slidenum">
              <a:rPr lang="de-DE" sz="554">
                <a:latin typeface="Segoe UI" panose="020B0502040204020203" pitchFamily="34" charset="0"/>
                <a:cs typeface="Segoe UI" panose="020B0502040204020203" pitchFamily="34" charset="0"/>
              </a:rPr>
              <a:pPr fontAlgn="auto">
                <a:spcBef>
                  <a:spcPts val="0"/>
                </a:spcBef>
                <a:spcAft>
                  <a:spcPts val="0"/>
                </a:spcAft>
                <a:defRPr/>
              </a:pPr>
              <a:t>‹Nr.›</a:t>
            </a:fld>
            <a:endParaRPr lang="de-DE" sz="554" dirty="0">
              <a:latin typeface="Segoe UI" panose="020B0502040204020203" pitchFamily="34" charset="0"/>
              <a:cs typeface="Segoe UI" panose="020B0502040204020203" pitchFamily="34" charset="0"/>
            </a:endParaRPr>
          </a:p>
        </p:txBody>
      </p:sp>
      <p:pic>
        <p:nvPicPr>
          <p:cNvPr id="8" name="Grafik 9" descr="Logo_ManagementInfo.jpg"/>
          <p:cNvPicPr>
            <a:picLocks/>
          </p:cNvPicPr>
          <p:nvPr/>
        </p:nvPicPr>
        <p:blipFill>
          <a:blip r:embed="rId2" cstate="print"/>
          <a:srcRect/>
          <a:stretch>
            <a:fillRect/>
          </a:stretch>
        </p:blipFill>
        <p:spPr bwMode="auto">
          <a:xfrm>
            <a:off x="10848528" y="6642100"/>
            <a:ext cx="1238596" cy="170411"/>
          </a:xfrm>
          <a:prstGeom prst="rect">
            <a:avLst/>
          </a:prstGeom>
          <a:noFill/>
          <a:ln w="9525">
            <a:noFill/>
            <a:miter lim="800000"/>
            <a:headEnd/>
            <a:tailEnd/>
          </a:ln>
        </p:spPr>
      </p:pic>
    </p:spTree>
    <p:extLst>
      <p:ext uri="{BB962C8B-B14F-4D97-AF65-F5344CB8AC3E}">
        <p14:creationId xmlns:p14="http://schemas.microsoft.com/office/powerpoint/2010/main" val="3561537810"/>
      </p:ext>
    </p:extLst>
  </p:cSld>
  <p:clrMapOvr>
    <a:masterClrMapping/>
  </p:clrMapOvr>
  <p:transition spd="med">
    <p:fade/>
  </p:transition>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cSld name="3_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06692848"/>
      </p:ext>
    </p:extLst>
  </p:cSld>
  <p:clrMapOvr>
    <a:masterClrMapping/>
  </p:clrMapOvr>
  <p:transition spd="med">
    <p:fade/>
  </p:transition>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864484622"/>
      </p:ext>
    </p:extLst>
  </p:cSld>
  <p:clrMapOvr>
    <a:masterClrMapping/>
  </p:clrMapOvr>
  <p:transition spd="med">
    <p:fade/>
  </p:transition>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5x2-Branche">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355265"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Diagrammplatzhalter 2"/>
          <p:cNvSpPr>
            <a:spLocks noGrp="1"/>
          </p:cNvSpPr>
          <p:nvPr>
            <p:ph type="chart" sz="quarter" idx="11"/>
          </p:nvPr>
        </p:nvSpPr>
        <p:spPr>
          <a:xfrm>
            <a:off x="2636457"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5" name="Diagrammplatzhalter 2"/>
          <p:cNvSpPr>
            <a:spLocks noGrp="1"/>
          </p:cNvSpPr>
          <p:nvPr>
            <p:ph type="chart" sz="quarter" idx="12"/>
          </p:nvPr>
        </p:nvSpPr>
        <p:spPr>
          <a:xfrm>
            <a:off x="4917649"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6" name="Diagrammplatzhalter 2"/>
          <p:cNvSpPr>
            <a:spLocks noGrp="1"/>
          </p:cNvSpPr>
          <p:nvPr>
            <p:ph type="chart" sz="quarter" idx="13"/>
          </p:nvPr>
        </p:nvSpPr>
        <p:spPr>
          <a:xfrm>
            <a:off x="7198841"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7" name="Diagrammplatzhalter 2"/>
          <p:cNvSpPr>
            <a:spLocks noGrp="1"/>
          </p:cNvSpPr>
          <p:nvPr>
            <p:ph type="chart" sz="quarter" idx="14"/>
          </p:nvPr>
        </p:nvSpPr>
        <p:spPr>
          <a:xfrm>
            <a:off x="9480032" y="1205852"/>
            <a:ext cx="2268000" cy="205200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8" name="Diagrammplatzhalter 2"/>
          <p:cNvSpPr>
            <a:spLocks noGrp="1"/>
          </p:cNvSpPr>
          <p:nvPr>
            <p:ph type="chart" sz="quarter" idx="15"/>
          </p:nvPr>
        </p:nvSpPr>
        <p:spPr>
          <a:xfrm>
            <a:off x="691200" y="3609384"/>
            <a:ext cx="3240192" cy="303906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cxnSp>
        <p:nvCxnSpPr>
          <p:cNvPr id="11" name="Gerader Verbinder 10"/>
          <p:cNvCxnSpPr/>
          <p:nvPr userDrawn="1"/>
        </p:nvCxnSpPr>
        <p:spPr>
          <a:xfrm>
            <a:off x="323712" y="3291872"/>
            <a:ext cx="11484448" cy="0"/>
          </a:xfrm>
          <a:prstGeom prst="line">
            <a:avLst/>
          </a:prstGeom>
          <a:ln w="28575">
            <a:solidFill>
              <a:srgbClr val="0FB86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7"/>
          </p:nvPr>
        </p:nvSpPr>
        <p:spPr>
          <a:xfrm>
            <a:off x="7480723" y="3492694"/>
            <a:ext cx="3501504" cy="2827337"/>
          </a:xfrm>
        </p:spPr>
        <p:txBody>
          <a:bodyPr>
            <a:normAutofit/>
          </a:bodyPr>
          <a:lstStyle>
            <a:lvl1pPr>
              <a:defRPr sz="1400"/>
            </a:lvl1pPr>
            <a:lvl2pPr>
              <a:defRPr sz="1400"/>
            </a:lvl2pPr>
            <a:lvl3pPr>
              <a:defRPr sz="1400"/>
            </a:lvl3pPr>
            <a:lvl4pPr>
              <a:defRPr sz="1400"/>
            </a:lvl4pPr>
            <a:lvl5pP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feld 11"/>
          <p:cNvSpPr txBox="1"/>
          <p:nvPr userDrawn="1">
            <p:custDataLst>
              <p:tags r:id="rId1"/>
            </p:custDataLst>
          </p:nvPr>
        </p:nvSpPr>
        <p:spPr>
          <a:xfrm>
            <a:off x="8648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MITARBEITER</a:t>
            </a:r>
          </a:p>
        </p:txBody>
      </p:sp>
      <p:sp>
        <p:nvSpPr>
          <p:cNvPr id="14" name="Textfeld 13"/>
          <p:cNvSpPr txBox="1"/>
          <p:nvPr userDrawn="1">
            <p:custDataLst>
              <p:tags r:id="rId2"/>
            </p:custDataLst>
          </p:nvPr>
        </p:nvSpPr>
        <p:spPr>
          <a:xfrm>
            <a:off x="3089600"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smtClean="0">
                <a:solidFill>
                  <a:srgbClr val="000000"/>
                </a:solidFill>
                <a:latin typeface="Segoe UI" panose="020B0502040204020203" pitchFamily="34" charset="0"/>
              </a:rPr>
              <a:t>UMSATZ</a:t>
            </a:r>
            <a:endParaRPr lang="de-DE" sz="1200" b="0" i="0" u="none" baseline="0" dirty="0" smtClean="0">
              <a:solidFill>
                <a:srgbClr val="000000"/>
              </a:solidFill>
              <a:latin typeface="Segoe UI" panose="020B0502040204020203" pitchFamily="34" charset="0"/>
            </a:endParaRPr>
          </a:p>
        </p:txBody>
      </p:sp>
      <p:sp>
        <p:nvSpPr>
          <p:cNvPr id="15" name="Textfeld 14"/>
          <p:cNvSpPr txBox="1"/>
          <p:nvPr userDrawn="1">
            <p:custDataLst>
              <p:tags r:id="rId3"/>
            </p:custDataLst>
          </p:nvPr>
        </p:nvSpPr>
        <p:spPr>
          <a:xfrm>
            <a:off x="5374464"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dirty="0" smtClean="0">
                <a:solidFill>
                  <a:srgbClr val="000000"/>
                </a:solidFill>
                <a:latin typeface="Segoe UI" panose="020B0502040204020203" pitchFamily="34" charset="0"/>
              </a:rPr>
              <a:t>BAUSEKTOREN</a:t>
            </a:r>
            <a:endParaRPr lang="de-DE" sz="1200" b="0" i="0" u="none" baseline="0" dirty="0" smtClean="0">
              <a:solidFill>
                <a:srgbClr val="000000"/>
              </a:solidFill>
              <a:latin typeface="Segoe UI" panose="020B0502040204020203" pitchFamily="34" charset="0"/>
            </a:endParaRPr>
          </a:p>
          <a:p>
            <a:pPr algn="ctr" eaLnBrk="0" fontAlgn="base" hangingPunct="0">
              <a:spcBef>
                <a:spcPct val="0"/>
              </a:spcBef>
              <a:spcAft>
                <a:spcPct val="0"/>
              </a:spcAft>
            </a:pPr>
            <a:endParaRPr lang="de-DE" sz="1200" b="0" i="0" u="none" baseline="0" dirty="0" smtClean="0">
              <a:solidFill>
                <a:srgbClr val="000000"/>
              </a:solidFill>
              <a:latin typeface="Segoe UI" panose="020B0502040204020203" pitchFamily="34" charset="0"/>
            </a:endParaRPr>
          </a:p>
        </p:txBody>
      </p:sp>
      <p:sp>
        <p:nvSpPr>
          <p:cNvPr id="16" name="Textfeld 15"/>
          <p:cNvSpPr txBox="1"/>
          <p:nvPr userDrawn="1">
            <p:custDataLst>
              <p:tags r:id="rId4"/>
            </p:custDataLst>
          </p:nvPr>
        </p:nvSpPr>
        <p:spPr>
          <a:xfrm>
            <a:off x="7605933"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GEBÄUDEARTEN</a:t>
            </a:r>
          </a:p>
        </p:txBody>
      </p:sp>
      <p:sp>
        <p:nvSpPr>
          <p:cNvPr id="17" name="Textfeld 16"/>
          <p:cNvSpPr txBox="1"/>
          <p:nvPr userDrawn="1">
            <p:custDataLst>
              <p:tags r:id="rId5"/>
            </p:custDataLst>
          </p:nvPr>
        </p:nvSpPr>
        <p:spPr>
          <a:xfrm>
            <a:off x="9852646" y="1045504"/>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NEUBAU/MODERNISIERUNG</a:t>
            </a:r>
          </a:p>
        </p:txBody>
      </p:sp>
      <p:sp>
        <p:nvSpPr>
          <p:cNvPr id="18" name="Textfeld 17"/>
          <p:cNvSpPr txBox="1"/>
          <p:nvPr userDrawn="1">
            <p:custDataLst>
              <p:tags r:id="rId6"/>
            </p:custDataLst>
          </p:nvPr>
        </p:nvSpPr>
        <p:spPr>
          <a:xfrm>
            <a:off x="1516647"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WICHTIGSTE ABSATZKANÄLE</a:t>
            </a:r>
          </a:p>
        </p:txBody>
      </p:sp>
      <p:sp>
        <p:nvSpPr>
          <p:cNvPr id="19" name="Textfeld 18"/>
          <p:cNvSpPr txBox="1"/>
          <p:nvPr userDrawn="1">
            <p:custDataLst>
              <p:tags r:id="rId7"/>
            </p:custDataLst>
          </p:nvPr>
        </p:nvSpPr>
        <p:spPr>
          <a:xfrm>
            <a:off x="4772941" y="3452038"/>
            <a:ext cx="1471172" cy="276999"/>
          </a:xfrm>
          <a:prstGeom prst="rect">
            <a:avLst/>
          </a:prstGeom>
          <a:noFill/>
        </p:spPr>
        <p:txBody>
          <a:bodyPr vert="horz" wrap="none" lIns="0" tIns="0" rIns="0" bIns="0" rtlCol="0">
            <a:noAutofit/>
          </a:bodyPr>
          <a:lstStyle/>
          <a:p>
            <a:pPr algn="ctr"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WICHTIGSTE ZIELGRUPPE (9-2023)</a:t>
            </a:r>
          </a:p>
        </p:txBody>
      </p:sp>
      <p:sp>
        <p:nvSpPr>
          <p:cNvPr id="20" name="Titel 1"/>
          <p:cNvSpPr>
            <a:spLocks noGrp="1"/>
          </p:cNvSpPr>
          <p:nvPr>
            <p:ph type="title"/>
          </p:nvPr>
        </p:nvSpPr>
        <p:spPr>
          <a:xfrm>
            <a:off x="691200" y="417600"/>
            <a:ext cx="922685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2" name="Textfeld 1"/>
          <p:cNvSpPr txBox="1"/>
          <p:nvPr userDrawn="1"/>
        </p:nvSpPr>
        <p:spPr>
          <a:xfrm>
            <a:off x="4027124" y="3655103"/>
            <a:ext cx="3126656" cy="2988000"/>
          </a:xfrm>
          <a:prstGeom prst="rect">
            <a:avLst/>
          </a:prstGeom>
          <a:noFill/>
        </p:spPr>
        <p:txBody>
          <a:bodyPr vert="horz" wrap="square" lIns="36000" tIns="36000" rIns="36000" bIns="36000" rtlCol="0">
            <a:noAutofit/>
          </a:bodyPr>
          <a:lstStyle/>
          <a:p>
            <a:pPr algn="l" rtl="0" eaLnBrk="0" fontAlgn="base" hangingPunct="0">
              <a:lnSpc>
                <a:spcPct val="100000"/>
              </a:lnSpc>
              <a:spcBef>
                <a:spcPct val="0"/>
              </a:spcBef>
              <a:spcAft>
                <a:spcPct val="0"/>
              </a:spcAft>
            </a:pPr>
            <a:endParaRPr lang="de-DE" sz="1400" b="0" i="0" u="none" baseline="0" dirty="0" smtClean="0">
              <a:solidFill>
                <a:srgbClr val="000000"/>
              </a:solidFill>
              <a:latin typeface="HelveticaNeueLT Std" panose="020B0604020202020204" pitchFamily="34" charset="0"/>
            </a:endParaRPr>
          </a:p>
        </p:txBody>
      </p:sp>
      <p:sp>
        <p:nvSpPr>
          <p:cNvPr id="22" name="Diagrammplatzhalter 2"/>
          <p:cNvSpPr>
            <a:spLocks noGrp="1"/>
          </p:cNvSpPr>
          <p:nvPr>
            <p:ph type="chart" sz="quarter" idx="18"/>
          </p:nvPr>
        </p:nvSpPr>
        <p:spPr>
          <a:xfrm>
            <a:off x="4078323" y="3620535"/>
            <a:ext cx="3240192" cy="303906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Tree>
    <p:extLst>
      <p:ext uri="{BB962C8B-B14F-4D97-AF65-F5344CB8AC3E}">
        <p14:creationId xmlns:p14="http://schemas.microsoft.com/office/powerpoint/2010/main" val="268239211"/>
      </p:ext>
    </p:extLst>
  </p:cSld>
  <p:clrMapOvr>
    <a:masterClrMapping/>
  </p:clrMapOvr>
  <p:transition spd="med">
    <p:fade/>
  </p:transition>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cSld name="10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7" y="1674812"/>
            <a:ext cx="4500562" cy="402272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5411788" y="1672421"/>
            <a:ext cx="4500563" cy="40251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0" name="Textplatzhalter 13"/>
          <p:cNvSpPr>
            <a:spLocks noGrp="1"/>
          </p:cNvSpPr>
          <p:nvPr>
            <p:ph type="body" sz="quarter" idx="13"/>
          </p:nvPr>
        </p:nvSpPr>
        <p:spPr>
          <a:xfrm>
            <a:off x="692269" y="417691"/>
            <a:ext cx="7707987" cy="275005"/>
          </a:xfrm>
          <a:prstGeom prst="rect">
            <a:avLst/>
          </a:prstGeom>
        </p:spPr>
        <p:txBody>
          <a:bodyPr lIns="0" tIns="0" rIns="0" bIns="0"/>
          <a:lstStyle>
            <a:lvl1pPr marL="0" indent="0">
              <a:buFontTx/>
              <a:buNone/>
              <a:defRPr sz="2400">
                <a:solidFill>
                  <a:schemeClr val="tx1"/>
                </a:solidFill>
                <a:latin typeface="+mj-lt"/>
                <a:cs typeface="Arial" panose="020B0604020202020204" pitchFamily="34" charset="0"/>
              </a:defRPr>
            </a:lvl1pPr>
            <a:lvl2pPr>
              <a:defRPr sz="1200"/>
            </a:lvl2pPr>
            <a:lvl3pPr>
              <a:defRPr sz="1200"/>
            </a:lvl3pPr>
            <a:lvl4pPr>
              <a:defRPr sz="1200"/>
            </a:lvl4pPr>
            <a:lvl5pPr>
              <a:defRPr sz="1200"/>
            </a:lvl5pPr>
          </a:lstStyle>
          <a:p>
            <a:pPr lvl="0"/>
            <a:r>
              <a:rPr lang="de-DE" dirty="0" smtClean="0"/>
              <a:t>Formatvorlagen des Textmasters bearbeiten</a:t>
            </a:r>
          </a:p>
        </p:txBody>
      </p:sp>
      <p:sp>
        <p:nvSpPr>
          <p:cNvPr id="17" name="Textplatzhalter 11"/>
          <p:cNvSpPr>
            <a:spLocks noGrp="1"/>
          </p:cNvSpPr>
          <p:nvPr>
            <p:ph type="body" sz="quarter" idx="15"/>
          </p:nvPr>
        </p:nvSpPr>
        <p:spPr>
          <a:xfrm>
            <a:off x="682620" y="5846034"/>
            <a:ext cx="9235429" cy="665269"/>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Tree>
    <p:extLst>
      <p:ext uri="{BB962C8B-B14F-4D97-AF65-F5344CB8AC3E}">
        <p14:creationId xmlns:p14="http://schemas.microsoft.com/office/powerpoint/2010/main" val="3422684840"/>
      </p:ext>
    </p:extLst>
  </p:cSld>
  <p:clrMapOvr>
    <a:masterClrMapping/>
  </p:clrMapOvr>
  <p:transition spd="med">
    <p:fade/>
  </p:transition>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2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665288"/>
            <a:ext cx="9210556"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11"/>
          <p:cNvSpPr>
            <a:spLocks noGrp="1"/>
          </p:cNvSpPr>
          <p:nvPr>
            <p:ph type="body" sz="quarter" idx="15"/>
          </p:nvPr>
        </p:nvSpPr>
        <p:spPr>
          <a:xfrm>
            <a:off x="701795" y="5915352"/>
            <a:ext cx="9216254"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2" name="Titel 1"/>
          <p:cNvSpPr>
            <a:spLocks noGrp="1"/>
          </p:cNvSpPr>
          <p:nvPr>
            <p:ph type="title"/>
          </p:nvPr>
        </p:nvSpPr>
        <p:spPr>
          <a:xfrm>
            <a:off x="691199" y="417600"/>
            <a:ext cx="9221151" cy="396000"/>
          </a:xfrm>
        </p:spPr>
        <p:txBody>
          <a:bodyPr/>
          <a:lstStyle/>
          <a:p>
            <a:r>
              <a:rPr lang="de-DE" dirty="0" smtClean="0"/>
              <a:t>Titelmasterformat durch Klicken bearbeiten</a:t>
            </a:r>
            <a:endParaRPr lang="de-DE" dirty="0"/>
          </a:p>
        </p:txBody>
      </p:sp>
      <p:sp>
        <p:nvSpPr>
          <p:cNvPr id="4" name="Textplatzhalter 3"/>
          <p:cNvSpPr>
            <a:spLocks noGrp="1"/>
          </p:cNvSpPr>
          <p:nvPr>
            <p:ph type="body" sz="quarter" idx="17"/>
          </p:nvPr>
        </p:nvSpPr>
        <p:spPr>
          <a:xfrm>
            <a:off x="701675" y="5723175"/>
            <a:ext cx="9216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197581515"/>
      </p:ext>
    </p:extLst>
  </p:cSld>
  <p:clrMapOvr>
    <a:masterClrMapping/>
  </p:clrMapOvr>
  <p:transition spd="med">
    <p:fade/>
  </p:transition>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5er Kreuz">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Diagrammplatzhalter 3"/>
          <p:cNvSpPr>
            <a:spLocks noGrp="1"/>
          </p:cNvSpPr>
          <p:nvPr>
            <p:ph type="chart" sz="quarter" idx="10"/>
          </p:nvPr>
        </p:nvSpPr>
        <p:spPr>
          <a:xfrm>
            <a:off x="443968" y="2346325"/>
            <a:ext cx="2052000" cy="1924050"/>
          </a:xfrm>
        </p:spPr>
        <p:txBody>
          <a:bodyPr/>
          <a:lstStyle/>
          <a:p>
            <a:endParaRPr lang="de-DE"/>
          </a:p>
        </p:txBody>
      </p:sp>
      <p:sp>
        <p:nvSpPr>
          <p:cNvPr id="5" name="Diagrammplatzhalter 3"/>
          <p:cNvSpPr>
            <a:spLocks noGrp="1"/>
          </p:cNvSpPr>
          <p:nvPr>
            <p:ph type="chart" sz="quarter" idx="11"/>
          </p:nvPr>
        </p:nvSpPr>
        <p:spPr>
          <a:xfrm>
            <a:off x="2772016" y="2351458"/>
            <a:ext cx="2052000" cy="1924050"/>
          </a:xfrm>
        </p:spPr>
        <p:txBody>
          <a:bodyPr/>
          <a:lstStyle/>
          <a:p>
            <a:endParaRPr lang="de-DE"/>
          </a:p>
        </p:txBody>
      </p:sp>
      <p:sp>
        <p:nvSpPr>
          <p:cNvPr id="6" name="Diagrammplatzhalter 3"/>
          <p:cNvSpPr>
            <a:spLocks noGrp="1"/>
          </p:cNvSpPr>
          <p:nvPr>
            <p:ph type="chart" sz="quarter" idx="12"/>
          </p:nvPr>
        </p:nvSpPr>
        <p:spPr>
          <a:xfrm>
            <a:off x="5100064" y="2332641"/>
            <a:ext cx="2052000" cy="1924050"/>
          </a:xfrm>
        </p:spPr>
        <p:txBody>
          <a:bodyPr/>
          <a:lstStyle/>
          <a:p>
            <a:endParaRPr lang="de-DE"/>
          </a:p>
        </p:txBody>
      </p:sp>
      <p:sp>
        <p:nvSpPr>
          <p:cNvPr id="7" name="Diagrammplatzhalter 3"/>
          <p:cNvSpPr>
            <a:spLocks noGrp="1"/>
          </p:cNvSpPr>
          <p:nvPr>
            <p:ph type="chart" sz="quarter" idx="13"/>
          </p:nvPr>
        </p:nvSpPr>
        <p:spPr>
          <a:xfrm>
            <a:off x="7428112" y="2346325"/>
            <a:ext cx="2052000" cy="1924050"/>
          </a:xfrm>
        </p:spPr>
        <p:txBody>
          <a:bodyPr/>
          <a:lstStyle/>
          <a:p>
            <a:endParaRPr lang="de-DE"/>
          </a:p>
        </p:txBody>
      </p:sp>
      <p:sp>
        <p:nvSpPr>
          <p:cNvPr id="8" name="Diagrammplatzhalter 3"/>
          <p:cNvSpPr>
            <a:spLocks noGrp="1"/>
          </p:cNvSpPr>
          <p:nvPr>
            <p:ph type="chart" sz="quarter" idx="14"/>
          </p:nvPr>
        </p:nvSpPr>
        <p:spPr>
          <a:xfrm>
            <a:off x="9756160" y="2346325"/>
            <a:ext cx="2052000" cy="1924050"/>
          </a:xfrm>
        </p:spPr>
        <p:txBody>
          <a:bodyPr/>
          <a:lstStyle/>
          <a:p>
            <a:endParaRPr lang="de-DE"/>
          </a:p>
        </p:txBody>
      </p:sp>
      <p:sp>
        <p:nvSpPr>
          <p:cNvPr id="10" name="Textplatzhalter 9"/>
          <p:cNvSpPr>
            <a:spLocks noGrp="1"/>
          </p:cNvSpPr>
          <p:nvPr>
            <p:ph type="body" sz="quarter" idx="15"/>
          </p:nvPr>
        </p:nvSpPr>
        <p:spPr>
          <a:xfrm>
            <a:off x="444500"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platzhalter 9"/>
          <p:cNvSpPr>
            <a:spLocks noGrp="1"/>
          </p:cNvSpPr>
          <p:nvPr>
            <p:ph type="body" sz="quarter" idx="16"/>
          </p:nvPr>
        </p:nvSpPr>
        <p:spPr>
          <a:xfrm>
            <a:off x="2773784" y="4511675"/>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Textplatzhalter 9"/>
          <p:cNvSpPr>
            <a:spLocks noGrp="1"/>
          </p:cNvSpPr>
          <p:nvPr>
            <p:ph type="body" sz="quarter" idx="17"/>
          </p:nvPr>
        </p:nvSpPr>
        <p:spPr>
          <a:xfrm>
            <a:off x="5103068" y="4528152"/>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Textplatzhalter 9"/>
          <p:cNvSpPr>
            <a:spLocks noGrp="1"/>
          </p:cNvSpPr>
          <p:nvPr>
            <p:ph type="body" sz="quarter" idx="18"/>
          </p:nvPr>
        </p:nvSpPr>
        <p:spPr>
          <a:xfrm>
            <a:off x="7432352"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9"/>
          <p:cNvSpPr>
            <a:spLocks noGrp="1"/>
          </p:cNvSpPr>
          <p:nvPr>
            <p:ph type="body" sz="quarter" idx="19"/>
          </p:nvPr>
        </p:nvSpPr>
        <p:spPr>
          <a:xfrm>
            <a:off x="9761636" y="4542664"/>
            <a:ext cx="2051050" cy="1443038"/>
          </a:xfrm>
        </p:spPr>
        <p:txBody>
          <a:bodyPr/>
          <a:lstStyle>
            <a:lvl1pPr algn="ctr">
              <a:defRPr sz="1400"/>
            </a:lvl1pPr>
            <a:lvl2pPr algn="ctr">
              <a:defRPr sz="1400"/>
            </a:lvl2pPr>
            <a:lvl3pPr algn="ctr">
              <a:defRPr sz="1400"/>
            </a:lvl3pPr>
            <a:lvl4pPr algn="ctr">
              <a:defRPr sz="1400"/>
            </a:lvl4pPr>
            <a:lvl5pPr algn="ct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Textplatzhalter 9"/>
          <p:cNvSpPr>
            <a:spLocks noGrp="1"/>
          </p:cNvSpPr>
          <p:nvPr>
            <p:ph type="body" sz="quarter" idx="20"/>
          </p:nvPr>
        </p:nvSpPr>
        <p:spPr>
          <a:xfrm>
            <a:off x="439974"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platzhalter 9"/>
          <p:cNvSpPr>
            <a:spLocks noGrp="1"/>
          </p:cNvSpPr>
          <p:nvPr>
            <p:ph type="body" sz="quarter" idx="21"/>
          </p:nvPr>
        </p:nvSpPr>
        <p:spPr>
          <a:xfrm>
            <a:off x="2769258" y="1384648"/>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7" name="Textplatzhalter 9"/>
          <p:cNvSpPr>
            <a:spLocks noGrp="1"/>
          </p:cNvSpPr>
          <p:nvPr>
            <p:ph type="body" sz="quarter" idx="22"/>
          </p:nvPr>
        </p:nvSpPr>
        <p:spPr>
          <a:xfrm>
            <a:off x="5098542" y="1401125"/>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8" name="Textplatzhalter 9"/>
          <p:cNvSpPr>
            <a:spLocks noGrp="1"/>
          </p:cNvSpPr>
          <p:nvPr>
            <p:ph type="body" sz="quarter" idx="23"/>
          </p:nvPr>
        </p:nvSpPr>
        <p:spPr>
          <a:xfrm>
            <a:off x="7427826"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9" name="Textplatzhalter 9"/>
          <p:cNvSpPr>
            <a:spLocks noGrp="1"/>
          </p:cNvSpPr>
          <p:nvPr>
            <p:ph type="body" sz="quarter" idx="24"/>
          </p:nvPr>
        </p:nvSpPr>
        <p:spPr>
          <a:xfrm>
            <a:off x="9757110" y="1415637"/>
            <a:ext cx="2051050" cy="720377"/>
          </a:xfrm>
        </p:spPr>
        <p:txBody>
          <a:bodyPr/>
          <a:lstStyle>
            <a:lvl1pPr algn="ctr">
              <a:defRPr sz="1600" b="1"/>
            </a:lvl1pPr>
            <a:lvl2pPr algn="ctr">
              <a:defRPr sz="1600" b="1"/>
            </a:lvl2pPr>
            <a:lvl3pPr algn="ctr">
              <a:defRPr sz="1600" b="1"/>
            </a:lvl3pPr>
            <a:lvl4pPr algn="ctr">
              <a:defRPr sz="1600" b="1"/>
            </a:lvl4pPr>
            <a:lvl5pPr algn="ct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25"/>
          </p:nvPr>
        </p:nvSpPr>
        <p:spPr>
          <a:xfrm>
            <a:off x="696777" y="5963429"/>
            <a:ext cx="10510104" cy="509587"/>
          </a:xfrm>
        </p:spPr>
        <p:txBody>
          <a:bodyPr/>
          <a:lstStyle>
            <a:lvl1pPr>
              <a:defRPr sz="1200"/>
            </a:lvl1pPr>
            <a:lvl2pPr>
              <a:defRPr sz="1200"/>
            </a:lvl2pPr>
            <a:lvl3pPr>
              <a:defRPr sz="1200"/>
            </a:lvl3pPr>
            <a:lvl4pPr>
              <a:defRPr sz="1200"/>
            </a:lvl4pPr>
            <a:lvl5pPr>
              <a:defRPr sz="12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144140612"/>
      </p:ext>
    </p:extLst>
  </p:cSld>
  <p:clrMapOvr>
    <a:masterClrMapping/>
  </p:clrMapOvr>
  <p:transition spd="med">
    <p:fade/>
  </p:transition>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Diagramm unten links - Text recht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1437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748029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dirty="0"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8"/>
          </p:nvPr>
        </p:nvSpPr>
        <p:spPr>
          <a:xfrm>
            <a:off x="748029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824826884"/>
      </p:ext>
    </p:extLst>
  </p:cSld>
  <p:clrMapOvr>
    <a:masterClrMapping/>
  </p:clrMapOvr>
  <p:transition spd="med">
    <p:fade/>
  </p:transition>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BKK-Übersich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227500" cy="396000"/>
          </a:xfrm>
        </p:spPr>
        <p:txBody>
          <a:bodyPr/>
          <a:lstStyle/>
          <a:p>
            <a:r>
              <a:rPr lang="de-DE" smtClean="0"/>
              <a:t>Titelmasterformat durch Klicken bearbeiten</a:t>
            </a:r>
            <a:endParaRPr lang="de-DE"/>
          </a:p>
        </p:txBody>
      </p:sp>
      <p:sp>
        <p:nvSpPr>
          <p:cNvPr id="4" name="Diagrammplatzhalter 2"/>
          <p:cNvSpPr>
            <a:spLocks noGrp="1"/>
          </p:cNvSpPr>
          <p:nvPr>
            <p:ph type="chart" sz="quarter" idx="13"/>
          </p:nvPr>
        </p:nvSpPr>
        <p:spPr>
          <a:xfrm>
            <a:off x="701795" y="1084008"/>
            <a:ext cx="10024060" cy="461353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5" name="Textplatzhalter 11"/>
          <p:cNvSpPr>
            <a:spLocks noGrp="1"/>
          </p:cNvSpPr>
          <p:nvPr>
            <p:ph type="body" sz="quarter" idx="15"/>
          </p:nvPr>
        </p:nvSpPr>
        <p:spPr>
          <a:xfrm>
            <a:off x="701794" y="5954376"/>
            <a:ext cx="10024061"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7" name="Textplatzhalter 3"/>
          <p:cNvSpPr>
            <a:spLocks noGrp="1"/>
          </p:cNvSpPr>
          <p:nvPr>
            <p:ph type="body" sz="quarter" idx="17" hasCustomPrompt="1"/>
          </p:nvPr>
        </p:nvSpPr>
        <p:spPr>
          <a:xfrm>
            <a:off x="701675" y="5723175"/>
            <a:ext cx="10008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smtClean="0"/>
              <a:t>Angaben: Salden in % | Basis siehe oben</a:t>
            </a:r>
            <a:endParaRPr lang="de-DE" dirty="0"/>
          </a:p>
        </p:txBody>
      </p:sp>
    </p:spTree>
    <p:extLst>
      <p:ext uri="{BB962C8B-B14F-4D97-AF65-F5344CB8AC3E}">
        <p14:creationId xmlns:p14="http://schemas.microsoft.com/office/powerpoint/2010/main" val="1439042758"/>
      </p:ext>
    </p:extLst>
  </p:cSld>
  <p:clrMapOvr>
    <a:masterClrMapping/>
  </p:clrMapOvr>
  <p:transition spd="med">
    <p:fade/>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11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74812"/>
            <a:ext cx="4680000" cy="4022726"/>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5805344" y="1672421"/>
            <a:ext cx="4680000" cy="40251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7" name="Textplatzhalter 11"/>
          <p:cNvSpPr>
            <a:spLocks noGrp="1"/>
          </p:cNvSpPr>
          <p:nvPr>
            <p:ph type="body" sz="quarter" idx="15"/>
          </p:nvPr>
        </p:nvSpPr>
        <p:spPr>
          <a:xfrm>
            <a:off x="695325" y="5958255"/>
            <a:ext cx="9222724" cy="648544"/>
          </a:xfrm>
          <a:prstGeom prst="rect">
            <a:avLst/>
          </a:prstGeom>
        </p:spPr>
        <p:txBody>
          <a:bodyPr lIns="0" tIns="0" rIns="0" bIns="0">
            <a:noAutofit/>
          </a:bodyPr>
          <a:lstStyle>
            <a:lvl1pPr marL="0" indent="0">
              <a:buFontTx/>
              <a:buNone/>
              <a:defRPr sz="1400">
                <a:solidFill>
                  <a:schemeClr val="tx1">
                    <a:lumMod val="65000"/>
                    <a:lumOff val="35000"/>
                  </a:schemeClr>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8" name="Textplatzhalter 9"/>
          <p:cNvSpPr>
            <a:spLocks noGrp="1"/>
          </p:cNvSpPr>
          <p:nvPr>
            <p:ph type="body" sz="quarter" idx="16"/>
          </p:nvPr>
        </p:nvSpPr>
        <p:spPr>
          <a:xfrm>
            <a:off x="695326" y="981075"/>
            <a:ext cx="4686349"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2" name="Titel 1"/>
          <p:cNvSpPr>
            <a:spLocks noGrp="1"/>
          </p:cNvSpPr>
          <p:nvPr>
            <p:ph type="title"/>
          </p:nvPr>
        </p:nvSpPr>
        <p:spPr>
          <a:xfrm>
            <a:off x="691200" y="417600"/>
            <a:ext cx="9221150" cy="396000"/>
          </a:xfrm>
        </p:spPr>
        <p:txBody>
          <a:bodyPr/>
          <a:lstStyle/>
          <a:p>
            <a:r>
              <a:rPr lang="de-DE" smtClean="0"/>
              <a:t>Titelmasterformat durch Klicken bearbeiten</a:t>
            </a:r>
            <a:endParaRPr lang="de-DE"/>
          </a:p>
        </p:txBody>
      </p:sp>
      <p:sp>
        <p:nvSpPr>
          <p:cNvPr id="10" name="Textplatzhalter 3"/>
          <p:cNvSpPr>
            <a:spLocks noGrp="1"/>
          </p:cNvSpPr>
          <p:nvPr>
            <p:ph type="body" sz="quarter" idx="17"/>
          </p:nvPr>
        </p:nvSpPr>
        <p:spPr>
          <a:xfrm>
            <a:off x="701675" y="5723175"/>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Textplatzhalter 9"/>
          <p:cNvSpPr>
            <a:spLocks noGrp="1"/>
          </p:cNvSpPr>
          <p:nvPr>
            <p:ph type="body" sz="quarter" idx="18"/>
          </p:nvPr>
        </p:nvSpPr>
        <p:spPr>
          <a:xfrm>
            <a:off x="5798995" y="981075"/>
            <a:ext cx="4686349"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11" name="Textplatzhalter 3"/>
          <p:cNvSpPr>
            <a:spLocks noGrp="1"/>
          </p:cNvSpPr>
          <p:nvPr>
            <p:ph type="body" sz="quarter" idx="19"/>
          </p:nvPr>
        </p:nvSpPr>
        <p:spPr>
          <a:xfrm>
            <a:off x="5839187" y="5723175"/>
            <a:ext cx="4680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4002967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excel-tabelle verknüp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Inhaltsplatzhalter 3"/>
          <p:cNvSpPr>
            <a:spLocks noGrp="1"/>
          </p:cNvSpPr>
          <p:nvPr>
            <p:ph sz="quarter" idx="10"/>
          </p:nvPr>
        </p:nvSpPr>
        <p:spPr>
          <a:xfrm>
            <a:off x="690563" y="1074738"/>
            <a:ext cx="9993312" cy="53578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36163956"/>
      </p:ext>
    </p:extLst>
  </p:cSld>
  <p:clrMapOvr>
    <a:masterClrMapping/>
  </p:clrMapOvr>
  <p:transition spd="med">
    <p:fade/>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1_Maximum-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dirty="0"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6" name="Textplatzhalter 11"/>
          <p:cNvSpPr>
            <a:spLocks noGrp="1"/>
          </p:cNvSpPr>
          <p:nvPr>
            <p:ph type="body" sz="quarter" idx="15"/>
          </p:nvPr>
        </p:nvSpPr>
        <p:spPr>
          <a:xfrm>
            <a:off x="701794" y="5945487"/>
            <a:ext cx="10024061"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dirty="0" smtClean="0"/>
              <a:t>Formatvorlagen des Textmasters bearbeiten</a:t>
            </a:r>
          </a:p>
        </p:txBody>
      </p:sp>
      <p:sp>
        <p:nvSpPr>
          <p:cNvPr id="7" name="Textplatzhalter 3"/>
          <p:cNvSpPr>
            <a:spLocks noGrp="1"/>
          </p:cNvSpPr>
          <p:nvPr>
            <p:ph type="body" sz="quarter" idx="17" hasCustomPrompt="1"/>
          </p:nvPr>
        </p:nvSpPr>
        <p:spPr>
          <a:xfrm>
            <a:off x="701675" y="5723175"/>
            <a:ext cx="9576000" cy="216000"/>
          </a:xfrm>
        </p:spPr>
        <p:txBody>
          <a:bodyPr>
            <a:noAutofit/>
          </a:bodyPr>
          <a:lstStyle>
            <a:lvl1pPr marL="0" indent="0">
              <a:buNone/>
              <a:defRPr sz="1000">
                <a:solidFill>
                  <a:schemeClr val="tx1"/>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smtClean="0"/>
              <a:t>Angaben: Salden in % | Basis siehe oben</a:t>
            </a:r>
            <a:endParaRPr lang="de-DE" dirty="0"/>
          </a:p>
        </p:txBody>
      </p:sp>
    </p:spTree>
    <p:extLst>
      <p:ext uri="{BB962C8B-B14F-4D97-AF65-F5344CB8AC3E}">
        <p14:creationId xmlns:p14="http://schemas.microsoft.com/office/powerpoint/2010/main" val="4133153633"/>
      </p:ext>
    </p:extLst>
  </p:cSld>
  <p:clrMapOvr>
    <a:masterClrMapping/>
  </p:clrMapOvr>
  <p:transition spd="med">
    <p:fade/>
  </p:transition>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reinweiß">
    <p:spTree>
      <p:nvGrpSpPr>
        <p:cNvPr id="1" name=""/>
        <p:cNvGrpSpPr/>
        <p:nvPr/>
      </p:nvGrpSpPr>
      <p:grpSpPr>
        <a:xfrm>
          <a:off x="0" y="0"/>
          <a:ext cx="0" cy="0"/>
          <a:chOff x="0" y="0"/>
          <a:chExt cx="0" cy="0"/>
        </a:xfrm>
      </p:grpSpPr>
      <p:sp>
        <p:nvSpPr>
          <p:cNvPr id="3" name="Rechteck 2"/>
          <p:cNvSpPr/>
          <p:nvPr userDrawn="1"/>
        </p:nvSpPr>
        <p:spPr>
          <a:xfrm>
            <a:off x="564224" y="182088"/>
            <a:ext cx="11364192" cy="108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smtClean="0">
              <a:solidFill>
                <a:srgbClr val="FFFFFF"/>
              </a:solidFill>
              <a:latin typeface="HelveticaNeueLT Std" panose="020B0604020202020204" pitchFamily="34" charset="0"/>
            </a:endParaRPr>
          </a:p>
        </p:txBody>
      </p:sp>
      <p:sp>
        <p:nvSpPr>
          <p:cNvPr id="4" name="Rechteck 3"/>
          <p:cNvSpPr/>
          <p:nvPr userDrawn="1"/>
        </p:nvSpPr>
        <p:spPr>
          <a:xfrm>
            <a:off x="564224" y="5783943"/>
            <a:ext cx="11535065" cy="1082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smtClean="0">
              <a:solidFill>
                <a:srgbClr val="FFFFFF"/>
              </a:solidFill>
              <a:latin typeface="HelveticaNeueLT Std" panose="020B0604020202020204" pitchFamily="34" charset="0"/>
            </a:endParaRPr>
          </a:p>
        </p:txBody>
      </p:sp>
    </p:spTree>
    <p:extLst>
      <p:ext uri="{BB962C8B-B14F-4D97-AF65-F5344CB8AC3E}">
        <p14:creationId xmlns:p14="http://schemas.microsoft.com/office/powerpoint/2010/main" val="3897090079"/>
      </p:ext>
    </p:extLst>
  </p:cSld>
  <p:clrMapOvr>
    <a:masterClrMapping/>
  </p:clrMapOvr>
  <p:transition spd="med">
    <p:fade/>
  </p:transition>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2_Liniendiagramm_4 Eigenschaften_Kom. rechts">
    <p:spTree>
      <p:nvGrpSpPr>
        <p:cNvPr id="1" name=""/>
        <p:cNvGrpSpPr/>
        <p:nvPr/>
      </p:nvGrpSpPr>
      <p:grpSpPr>
        <a:xfrm>
          <a:off x="0" y="0"/>
          <a:ext cx="0" cy="0"/>
          <a:chOff x="0" y="0"/>
          <a:chExt cx="0" cy="0"/>
        </a:xfrm>
      </p:grpSpPr>
      <p:sp>
        <p:nvSpPr>
          <p:cNvPr id="5" name="Textfeld 4"/>
          <p:cNvSpPr txBox="1"/>
          <p:nvPr userDrawn="1"/>
        </p:nvSpPr>
        <p:spPr>
          <a:xfrm>
            <a:off x="612992" y="903624"/>
            <a:ext cx="9252992" cy="830997"/>
          </a:xfrm>
          <a:prstGeom prst="rect">
            <a:avLst/>
          </a:prstGeom>
          <a:noFill/>
        </p:spPr>
        <p:txBody>
          <a:bodyPr vert="horz" wrap="square" rtlCol="0">
            <a:spAutoFit/>
          </a:bodyPr>
          <a:lstStyle/>
          <a:p>
            <a:pPr marL="0" marR="0" lvl="0" indent="0" algn="l" defTabSz="1024492" rtl="0" eaLnBrk="0" fontAlgn="base" latinLnBrk="0" hangingPunct="0">
              <a:lnSpc>
                <a:spcPct val="100000"/>
              </a:lnSpc>
              <a:spcBef>
                <a:spcPct val="0"/>
              </a:spcBef>
              <a:spcAft>
                <a:spcPct val="0"/>
              </a:spcAft>
              <a:buClrTx/>
              <a:buSzTx/>
              <a:buFontTx/>
              <a:buNone/>
              <a:tabLst/>
              <a:defRPr/>
            </a:pPr>
            <a:r>
              <a:rPr lang="de-DE" sz="1600" dirty="0" smtClean="0">
                <a:latin typeface="Segoe UI" panose="020B0502040204020203" pitchFamily="34" charset="0"/>
              </a:rPr>
              <a:t>a.) Wie bewerten Sie die aktuelle </a:t>
            </a:r>
            <a:r>
              <a:rPr lang="de-DE" sz="1600" u="sng" dirty="0" smtClean="0">
                <a:latin typeface="Segoe UI" panose="020B0502040204020203" pitchFamily="34" charset="0"/>
              </a:rPr>
              <a:t>gesamtwirtschaftliche Lage</a:t>
            </a:r>
            <a:r>
              <a:rPr lang="de-DE" sz="1600" dirty="0" smtClean="0">
                <a:latin typeface="Segoe UI" panose="020B0502040204020203" pitchFamily="34" charset="0"/>
              </a:rPr>
              <a:t> in Bezug auf diese Kriterien?</a:t>
            </a:r>
            <a:br>
              <a:rPr lang="de-DE" sz="1600" dirty="0" smtClean="0">
                <a:latin typeface="Segoe UI" panose="020B0502040204020203" pitchFamily="34" charset="0"/>
              </a:rPr>
            </a:br>
            <a:r>
              <a:rPr lang="de-DE" sz="1600" dirty="0" smtClean="0">
                <a:latin typeface="Segoe UI" panose="020B0502040204020203" pitchFamily="34" charset="0"/>
              </a:rPr>
              <a:t>b.) Und wie die derzeitige Situation Ihres </a:t>
            </a:r>
            <a:r>
              <a:rPr lang="de-DE" sz="1600" u="sng" dirty="0" smtClean="0">
                <a:latin typeface="Segoe UI" panose="020B0502040204020203" pitchFamily="34" charset="0"/>
              </a:rPr>
              <a:t>Unternehmens</a:t>
            </a:r>
            <a:r>
              <a:rPr lang="de-DE" sz="1600" dirty="0" smtClean="0">
                <a:latin typeface="Segoe UI" panose="020B0502040204020203" pitchFamily="34" charset="0"/>
              </a:rPr>
              <a:t>?</a:t>
            </a:r>
          </a:p>
          <a:p>
            <a:pPr algn="l" rtl="0" eaLnBrk="0" fontAlgn="base" hangingPunct="0">
              <a:lnSpc>
                <a:spcPct val="100000"/>
              </a:lnSpc>
              <a:spcBef>
                <a:spcPct val="0"/>
              </a:spcBef>
              <a:spcAft>
                <a:spcPct val="0"/>
              </a:spcAft>
            </a:pPr>
            <a:endParaRPr lang="en-GB" sz="1600" b="0" i="0" u="none" baseline="0" dirty="0" smtClean="0">
              <a:solidFill>
                <a:srgbClr val="000000"/>
              </a:solidFill>
              <a:latin typeface="Segoe UI" panose="020B0502040204020203" pitchFamily="34" charset="0"/>
            </a:endParaRPr>
          </a:p>
        </p:txBody>
      </p:sp>
      <p:sp>
        <p:nvSpPr>
          <p:cNvPr id="12" name="Diagrammplatzhalter 2"/>
          <p:cNvSpPr>
            <a:spLocks noGrp="1"/>
          </p:cNvSpPr>
          <p:nvPr>
            <p:ph type="chart" sz="quarter" idx="14"/>
          </p:nvPr>
        </p:nvSpPr>
        <p:spPr>
          <a:xfrm>
            <a:off x="4157906" y="1674812"/>
            <a:ext cx="4162830" cy="4880843"/>
          </a:xfrm>
          <a:prstGeom prst="rect">
            <a:avLst/>
          </a:prstGeom>
        </p:spPr>
        <p:txBody>
          <a:bodyPr lIns="0"/>
          <a:lstStyle>
            <a:lvl1pPr marL="0" indent="0">
              <a:buNone/>
              <a:defRPr sz="1400">
                <a:latin typeface="Segoe UI" panose="020B0502040204020203" pitchFamily="34" charset="0"/>
              </a:defRPr>
            </a:lvl1pPr>
          </a:lstStyle>
          <a:p>
            <a:pPr lvl="0"/>
            <a:r>
              <a:rPr lang="de-DE" noProof="0" dirty="0" smtClean="0"/>
              <a:t>Diagramm durch Klicken auf Symbol hinzufügen</a:t>
            </a:r>
            <a:endParaRPr lang="de-DE" noProof="0" dirty="0"/>
          </a:p>
        </p:txBody>
      </p:sp>
      <p:sp>
        <p:nvSpPr>
          <p:cNvPr id="2" name="Titel 1"/>
          <p:cNvSpPr>
            <a:spLocks noGrp="1"/>
          </p:cNvSpPr>
          <p:nvPr>
            <p:ph type="title" hasCustomPrompt="1"/>
          </p:nvPr>
        </p:nvSpPr>
        <p:spPr/>
        <p:txBody>
          <a:bodyPr/>
          <a:lstStyle>
            <a:lvl1pPr>
              <a:defRPr baseline="0">
                <a:latin typeface="Segoe UI" panose="020B0502040204020203" pitchFamily="34" charset="0"/>
              </a:defRPr>
            </a:lvl1pPr>
          </a:lstStyle>
          <a:p>
            <a:r>
              <a:rPr lang="de-DE" dirty="0" smtClean="0"/>
              <a:t>Aktuelle Situation Unternehmen</a:t>
            </a:r>
            <a:endParaRPr lang="de-DE" dirty="0"/>
          </a:p>
        </p:txBody>
      </p:sp>
      <p:sp>
        <p:nvSpPr>
          <p:cNvPr id="11" name="4 Eigenschaften "/>
          <p:cNvSpPr txBox="1"/>
          <p:nvPr userDrawn="1">
            <p:custDataLst>
              <p:tags r:id="rId1"/>
            </p:custDataLst>
          </p:nvPr>
        </p:nvSpPr>
        <p:spPr>
          <a:xfrm>
            <a:off x="226473" y="2021209"/>
            <a:ext cx="3885303" cy="4380686"/>
          </a:xfrm>
          <a:prstGeom prst="rect">
            <a:avLst/>
          </a:prstGeom>
          <a:noFill/>
        </p:spPr>
        <p:txBody>
          <a:bodyPr wrap="square" rtlCol="0">
            <a:spAutoFit/>
          </a:bodyPr>
          <a:lstStyle/>
          <a:p>
            <a:pPr algn="r">
              <a:spcAft>
                <a:spcPts val="1600"/>
              </a:spcAft>
            </a:pPr>
            <a:r>
              <a:rPr lang="de-DE" sz="1100" dirty="0">
                <a:solidFill>
                  <a:schemeClr val="tx1"/>
                </a:solidFill>
                <a:latin typeface="Segoe UI" panose="020B0502040204020203" pitchFamily="34" charset="0"/>
              </a:rPr>
              <a:t>konjunkturelle Entwicklung, national</a:t>
            </a:r>
          </a:p>
          <a:p>
            <a:pPr algn="r">
              <a:spcAft>
                <a:spcPts val="1600"/>
              </a:spcAft>
            </a:pPr>
            <a:r>
              <a:rPr lang="de-DE" sz="1100" dirty="0">
                <a:solidFill>
                  <a:schemeClr val="tx1"/>
                </a:solidFill>
                <a:latin typeface="Segoe UI" panose="020B0502040204020203" pitchFamily="34" charset="0"/>
              </a:rPr>
              <a:t>konjunkturelle Entwicklung, international</a:t>
            </a:r>
          </a:p>
          <a:p>
            <a:pPr algn="r">
              <a:spcAft>
                <a:spcPts val="1600"/>
              </a:spcAft>
            </a:pPr>
            <a:r>
              <a:rPr lang="de-DE" sz="1100" dirty="0">
                <a:solidFill>
                  <a:schemeClr val="tx1"/>
                </a:solidFill>
                <a:latin typeface="Segoe UI" panose="020B0502040204020203" pitchFamily="34" charset="0"/>
              </a:rPr>
              <a:t>Baukonjunktur-Entwicklung</a:t>
            </a:r>
          </a:p>
          <a:p>
            <a:pPr algn="r">
              <a:spcAft>
                <a:spcPts val="1600"/>
              </a:spcAft>
            </a:pPr>
            <a:r>
              <a:rPr lang="de-DE" sz="1100" dirty="0" smtClean="0">
                <a:solidFill>
                  <a:schemeClr val="tx1"/>
                </a:solidFill>
                <a:latin typeface="Segoe UI" panose="020B0502040204020203" pitchFamily="34" charset="0"/>
              </a:rPr>
              <a:t>Preis-Entwicklung </a:t>
            </a:r>
            <a:r>
              <a:rPr lang="de-DE" sz="1100" dirty="0">
                <a:solidFill>
                  <a:schemeClr val="tx1"/>
                </a:solidFill>
                <a:latin typeface="Segoe UI" panose="020B0502040204020203" pitchFamily="34" charset="0"/>
              </a:rPr>
              <a:t>auf dem Beschaffungsmarkt (Rohstoffe)</a:t>
            </a:r>
          </a:p>
          <a:p>
            <a:pPr algn="r">
              <a:spcAft>
                <a:spcPts val="1600"/>
              </a:spcAft>
            </a:pPr>
            <a:r>
              <a:rPr lang="de-DE" sz="1100" dirty="0">
                <a:solidFill>
                  <a:schemeClr val="tx1"/>
                </a:solidFill>
                <a:latin typeface="Segoe UI" panose="020B0502040204020203" pitchFamily="34" charset="0"/>
              </a:rPr>
              <a:t>Fachkräftemangel auf der Verarbeiter-Seite</a:t>
            </a:r>
          </a:p>
          <a:p>
            <a:pPr algn="r">
              <a:spcAft>
                <a:spcPts val="1600"/>
              </a:spcAft>
            </a:pPr>
            <a:r>
              <a:rPr lang="de-DE" sz="1100" dirty="0">
                <a:solidFill>
                  <a:schemeClr val="tx1"/>
                </a:solidFill>
                <a:latin typeface="Segoe UI" panose="020B0502040204020203" pitchFamily="34" charset="0"/>
              </a:rPr>
              <a:t>Kapazitätsauslastung</a:t>
            </a:r>
          </a:p>
          <a:p>
            <a:pPr algn="r">
              <a:spcAft>
                <a:spcPts val="1600"/>
              </a:spcAft>
            </a:pPr>
            <a:r>
              <a:rPr lang="de-DE" sz="1100" dirty="0">
                <a:solidFill>
                  <a:schemeClr val="tx1"/>
                </a:solidFill>
                <a:latin typeface="Segoe UI" panose="020B0502040204020203" pitchFamily="34" charset="0"/>
              </a:rPr>
              <a:t>Anzahl Anfragen</a:t>
            </a:r>
          </a:p>
          <a:p>
            <a:pPr algn="r">
              <a:spcAft>
                <a:spcPts val="1600"/>
              </a:spcAft>
            </a:pPr>
            <a:r>
              <a:rPr lang="de-DE" sz="1100" dirty="0">
                <a:solidFill>
                  <a:schemeClr val="tx1"/>
                </a:solidFill>
                <a:latin typeface="Segoe UI" panose="020B0502040204020203" pitchFamily="34" charset="0"/>
              </a:rPr>
              <a:t>Auftragsbestand</a:t>
            </a:r>
          </a:p>
          <a:p>
            <a:pPr algn="r">
              <a:spcAft>
                <a:spcPts val="1600"/>
              </a:spcAft>
            </a:pPr>
            <a:r>
              <a:rPr lang="de-DE" sz="1100" dirty="0">
                <a:solidFill>
                  <a:schemeClr val="tx1"/>
                </a:solidFill>
                <a:latin typeface="Segoe UI" panose="020B0502040204020203" pitchFamily="34" charset="0"/>
              </a:rPr>
              <a:t>Entwicklung der Umsatzerlöse</a:t>
            </a:r>
          </a:p>
          <a:p>
            <a:pPr algn="r">
              <a:spcAft>
                <a:spcPts val="1600"/>
              </a:spcAft>
            </a:pPr>
            <a:r>
              <a:rPr lang="de-DE" sz="1100" dirty="0">
                <a:solidFill>
                  <a:schemeClr val="tx1"/>
                </a:solidFill>
                <a:latin typeface="Segoe UI" panose="020B0502040204020203" pitchFamily="34" charset="0"/>
              </a:rPr>
              <a:t>Erfolg von Marketingaktivitäten</a:t>
            </a:r>
          </a:p>
          <a:p>
            <a:pPr algn="r">
              <a:spcAft>
                <a:spcPts val="1600"/>
              </a:spcAft>
            </a:pPr>
            <a:r>
              <a:rPr lang="de-DE" sz="1100" dirty="0">
                <a:solidFill>
                  <a:schemeClr val="tx1"/>
                </a:solidFill>
                <a:latin typeface="Segoe UI" panose="020B0502040204020203" pitchFamily="34" charset="0"/>
              </a:rPr>
              <a:t>Lage auf dem Arbeitsmarkt (Suche von Fachkräften</a:t>
            </a:r>
            <a:r>
              <a:rPr lang="de-DE" sz="1100" dirty="0" smtClean="0">
                <a:solidFill>
                  <a:schemeClr val="tx1"/>
                </a:solidFill>
                <a:latin typeface="Segoe UI" panose="020B0502040204020203" pitchFamily="34" charset="0"/>
              </a:rPr>
              <a:t>)</a:t>
            </a:r>
          </a:p>
          <a:p>
            <a:pPr algn="r">
              <a:spcAft>
                <a:spcPts val="1600"/>
              </a:spcAft>
            </a:pPr>
            <a:r>
              <a:rPr lang="de-DE" sz="1100" dirty="0" smtClean="0">
                <a:solidFill>
                  <a:schemeClr val="tx1"/>
                </a:solidFill>
                <a:latin typeface="Segoe UI" panose="020B0502040204020203" pitchFamily="34" charset="0"/>
              </a:rPr>
              <a:t>Funktionieren der Lieferkette</a:t>
            </a:r>
            <a:endParaRPr lang="de-DE" sz="1100" dirty="0">
              <a:solidFill>
                <a:schemeClr val="tx1"/>
              </a:solidFill>
              <a:latin typeface="Segoe UI" panose="020B0502040204020203" pitchFamily="34" charset="0"/>
            </a:endParaRPr>
          </a:p>
        </p:txBody>
      </p:sp>
      <p:cxnSp>
        <p:nvCxnSpPr>
          <p:cNvPr id="14" name="Gerader Verbinder 13"/>
          <p:cNvCxnSpPr/>
          <p:nvPr userDrawn="1"/>
        </p:nvCxnSpPr>
        <p:spPr>
          <a:xfrm>
            <a:off x="263584" y="3832804"/>
            <a:ext cx="766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userDrawn="1"/>
        </p:nvSpPr>
        <p:spPr>
          <a:xfrm>
            <a:off x="180343" y="1945256"/>
            <a:ext cx="94448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WIRTSCHAFT</a:t>
            </a:r>
          </a:p>
        </p:txBody>
      </p:sp>
      <p:sp>
        <p:nvSpPr>
          <p:cNvPr id="16" name="Textfeld 15"/>
          <p:cNvSpPr txBox="1"/>
          <p:nvPr userDrawn="1"/>
        </p:nvSpPr>
        <p:spPr>
          <a:xfrm>
            <a:off x="174272" y="3908514"/>
            <a:ext cx="1093569" cy="230832"/>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900" b="1" i="0" u="none" baseline="0" dirty="0" smtClean="0">
                <a:solidFill>
                  <a:srgbClr val="C00000"/>
                </a:solidFill>
                <a:latin typeface="Segoe UI" panose="020B0502040204020203" pitchFamily="34" charset="0"/>
              </a:rPr>
              <a:t>UNTERNEHMEN</a:t>
            </a:r>
          </a:p>
        </p:txBody>
      </p:sp>
      <p:sp>
        <p:nvSpPr>
          <p:cNvPr id="17" name="Textfeld 16"/>
          <p:cNvSpPr txBox="1"/>
          <p:nvPr userDrawn="1"/>
        </p:nvSpPr>
        <p:spPr>
          <a:xfrm>
            <a:off x="3857366" y="1520047"/>
            <a:ext cx="1032644"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dirty="0" smtClean="0">
                <a:solidFill>
                  <a:srgbClr val="C00000"/>
                </a:solidFill>
                <a:latin typeface="Segoe UI" panose="020B0502040204020203" pitchFamily="34" charset="0"/>
              </a:rPr>
              <a:t>s</a:t>
            </a:r>
            <a:r>
              <a:rPr lang="de-DE" sz="1000" b="0" i="0" u="none" baseline="0" dirty="0" smtClean="0">
                <a:solidFill>
                  <a:srgbClr val="C00000"/>
                </a:solidFill>
                <a:latin typeface="Segoe UI" panose="020B0502040204020203" pitchFamily="34" charset="0"/>
              </a:rPr>
              <a:t>ehr schlecht</a:t>
            </a:r>
          </a:p>
        </p:txBody>
      </p:sp>
      <p:sp>
        <p:nvSpPr>
          <p:cNvPr id="18" name="Textfeld 17"/>
          <p:cNvSpPr txBox="1"/>
          <p:nvPr userDrawn="1"/>
        </p:nvSpPr>
        <p:spPr>
          <a:xfrm>
            <a:off x="7418816" y="1520048"/>
            <a:ext cx="1042362"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FB869"/>
                </a:solidFill>
                <a:latin typeface="Segoe UI" panose="020B0502040204020203" pitchFamily="34" charset="0"/>
              </a:rPr>
              <a:t>sehr gut</a:t>
            </a:r>
          </a:p>
        </p:txBody>
      </p:sp>
      <p:sp>
        <p:nvSpPr>
          <p:cNvPr id="19" name="Textfeld 18"/>
          <p:cNvSpPr txBox="1"/>
          <p:nvPr userDrawn="1"/>
        </p:nvSpPr>
        <p:spPr>
          <a:xfrm>
            <a:off x="5852058" y="1513935"/>
            <a:ext cx="604710" cy="246221"/>
          </a:xfrm>
          <a:prstGeom prst="rect">
            <a:avLst/>
          </a:prstGeom>
          <a:noFill/>
        </p:spPr>
        <p:txBody>
          <a:bodyPr vert="horz" wrap="square" rtlCol="0">
            <a:spAutoFit/>
          </a:bodyPr>
          <a:lstStyle/>
          <a:p>
            <a:pPr algn="ctr" rtl="0" eaLnBrk="0" fontAlgn="base" hangingPunct="0">
              <a:lnSpc>
                <a:spcPct val="100000"/>
              </a:lnSpc>
              <a:spcBef>
                <a:spcPct val="0"/>
              </a:spcBef>
              <a:spcAft>
                <a:spcPct val="0"/>
              </a:spcAft>
            </a:pPr>
            <a:r>
              <a:rPr lang="de-DE" sz="1000" b="0" i="0" u="none" baseline="0" dirty="0" smtClean="0">
                <a:solidFill>
                  <a:srgbClr val="000000"/>
                </a:solidFill>
                <a:latin typeface="Segoe UI" panose="020B0502040204020203" pitchFamily="34" charset="0"/>
              </a:rPr>
              <a:t>mittel</a:t>
            </a:r>
          </a:p>
        </p:txBody>
      </p:sp>
      <p:sp>
        <p:nvSpPr>
          <p:cNvPr id="20" name="Textfeld 19"/>
          <p:cNvSpPr txBox="1"/>
          <p:nvPr userDrawn="1"/>
        </p:nvSpPr>
        <p:spPr>
          <a:xfrm>
            <a:off x="8801760" y="2104133"/>
            <a:ext cx="3186784" cy="2893100"/>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Links sehen Sie alle Einschätzungen auf der Basis von Mittelwerten. </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Dargestellt wird die Einschätzung der aktuellen Lage ab dem Jahr 2022. Die aktuelle Einschätzung im September 2024 ist rot markiert.</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Hinweis: </a:t>
            </a:r>
          </a:p>
          <a:p>
            <a:pPr algn="l" rtl="0" eaLnBrk="0" fontAlgn="base" hangingPunct="0">
              <a:lnSpc>
                <a:spcPct val="100000"/>
              </a:lnSpc>
              <a:spcBef>
                <a:spcPct val="0"/>
              </a:spcBef>
              <a:spcAft>
                <a:spcPct val="0"/>
              </a:spcAft>
            </a:pPr>
            <a:endParaRPr lang="de-DE" sz="1400" b="0" i="0" u="none" baseline="0" dirty="0" smtClean="0">
              <a:solidFill>
                <a:schemeClr val="bg1">
                  <a:lumMod val="65000"/>
                </a:schemeClr>
              </a:solidFill>
              <a:latin typeface="Segoe UI" panose="020B0502040204020203" pitchFamily="34" charset="0"/>
            </a:endParaRPr>
          </a:p>
          <a:p>
            <a:pPr algn="l" rtl="0" eaLnBrk="0" fontAlgn="base" hangingPunct="0">
              <a:lnSpc>
                <a:spcPct val="100000"/>
              </a:lnSpc>
              <a:spcBef>
                <a:spcPct val="0"/>
              </a:spcBef>
              <a:spcAft>
                <a:spcPct val="0"/>
              </a:spcAft>
            </a:pPr>
            <a:r>
              <a:rPr lang="de-DE" sz="1400" b="0" i="0" u="none" baseline="0" dirty="0" smtClean="0">
                <a:solidFill>
                  <a:schemeClr val="bg1">
                    <a:lumMod val="65000"/>
                  </a:schemeClr>
                </a:solidFill>
                <a:latin typeface="Segoe UI" panose="020B0502040204020203" pitchFamily="34" charset="0"/>
              </a:rPr>
              <a:t>Das Thema „Funktionieren der Lieferkette“ wurde erstmalig in der Befragung vom Sept. 2022 untersucht. </a:t>
            </a:r>
          </a:p>
        </p:txBody>
      </p:sp>
    </p:spTree>
    <p:extLst>
      <p:ext uri="{BB962C8B-B14F-4D97-AF65-F5344CB8AC3E}">
        <p14:creationId xmlns:p14="http://schemas.microsoft.com/office/powerpoint/2010/main" val="56456486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062">
          <p15:clr>
            <a:srgbClr val="FBAE40"/>
          </p15:clr>
        </p15:guide>
        <p15:guide id="2" orient="horz" pos="4130">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7 Boden">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Diagrammplatzhalter 3"/>
          <p:cNvSpPr>
            <a:spLocks noGrp="1"/>
          </p:cNvSpPr>
          <p:nvPr>
            <p:ph type="chart" sz="quarter" idx="10"/>
          </p:nvPr>
        </p:nvSpPr>
        <p:spPr>
          <a:xfrm>
            <a:off x="690563" y="1204913"/>
            <a:ext cx="2338387" cy="2043112"/>
          </a:xfrm>
        </p:spPr>
        <p:txBody>
          <a:bodyPr/>
          <a:lstStyle/>
          <a:p>
            <a:endParaRPr lang="de-DE"/>
          </a:p>
        </p:txBody>
      </p:sp>
      <p:sp>
        <p:nvSpPr>
          <p:cNvPr id="5" name="Diagrammplatzhalter 3"/>
          <p:cNvSpPr>
            <a:spLocks noGrp="1"/>
          </p:cNvSpPr>
          <p:nvPr>
            <p:ph type="chart" sz="quarter" idx="11"/>
          </p:nvPr>
        </p:nvSpPr>
        <p:spPr>
          <a:xfrm>
            <a:off x="3510496" y="1204913"/>
            <a:ext cx="2338387" cy="2043112"/>
          </a:xfrm>
        </p:spPr>
        <p:txBody>
          <a:bodyPr/>
          <a:lstStyle/>
          <a:p>
            <a:endParaRPr lang="de-DE"/>
          </a:p>
        </p:txBody>
      </p:sp>
      <p:sp>
        <p:nvSpPr>
          <p:cNvPr id="6" name="Diagrammplatzhalter 3"/>
          <p:cNvSpPr>
            <a:spLocks noGrp="1"/>
          </p:cNvSpPr>
          <p:nvPr>
            <p:ph type="chart" sz="quarter" idx="12"/>
          </p:nvPr>
        </p:nvSpPr>
        <p:spPr>
          <a:xfrm>
            <a:off x="6330429" y="1204913"/>
            <a:ext cx="2338387" cy="2043112"/>
          </a:xfrm>
        </p:spPr>
        <p:txBody>
          <a:bodyPr/>
          <a:lstStyle/>
          <a:p>
            <a:endParaRPr lang="de-DE"/>
          </a:p>
        </p:txBody>
      </p:sp>
      <p:sp>
        <p:nvSpPr>
          <p:cNvPr id="7" name="Diagrammplatzhalter 3"/>
          <p:cNvSpPr>
            <a:spLocks noGrp="1"/>
          </p:cNvSpPr>
          <p:nvPr>
            <p:ph type="chart" sz="quarter" idx="13"/>
          </p:nvPr>
        </p:nvSpPr>
        <p:spPr>
          <a:xfrm>
            <a:off x="9150362" y="1204913"/>
            <a:ext cx="2338387" cy="2043112"/>
          </a:xfrm>
        </p:spPr>
        <p:txBody>
          <a:bodyPr/>
          <a:lstStyle/>
          <a:p>
            <a:endParaRPr lang="de-DE"/>
          </a:p>
        </p:txBody>
      </p:sp>
      <p:sp>
        <p:nvSpPr>
          <p:cNvPr id="8" name="Diagrammplatzhalter 3"/>
          <p:cNvSpPr>
            <a:spLocks noGrp="1"/>
          </p:cNvSpPr>
          <p:nvPr>
            <p:ph type="chart" sz="quarter" idx="14"/>
          </p:nvPr>
        </p:nvSpPr>
        <p:spPr>
          <a:xfrm>
            <a:off x="690563" y="3789768"/>
            <a:ext cx="2338387" cy="2043112"/>
          </a:xfrm>
        </p:spPr>
        <p:txBody>
          <a:bodyPr/>
          <a:lstStyle/>
          <a:p>
            <a:endParaRPr lang="de-DE"/>
          </a:p>
        </p:txBody>
      </p:sp>
      <p:sp>
        <p:nvSpPr>
          <p:cNvPr id="9" name="Diagrammplatzhalter 3"/>
          <p:cNvSpPr>
            <a:spLocks noGrp="1"/>
          </p:cNvSpPr>
          <p:nvPr>
            <p:ph type="chart" sz="quarter" idx="15"/>
          </p:nvPr>
        </p:nvSpPr>
        <p:spPr>
          <a:xfrm>
            <a:off x="3510496" y="3789768"/>
            <a:ext cx="2338387" cy="2043112"/>
          </a:xfrm>
        </p:spPr>
        <p:txBody>
          <a:bodyPr/>
          <a:lstStyle/>
          <a:p>
            <a:endParaRPr lang="de-DE"/>
          </a:p>
        </p:txBody>
      </p:sp>
      <p:sp>
        <p:nvSpPr>
          <p:cNvPr id="10" name="Diagrammplatzhalter 3"/>
          <p:cNvSpPr>
            <a:spLocks noGrp="1"/>
          </p:cNvSpPr>
          <p:nvPr>
            <p:ph type="chart" sz="quarter" idx="16"/>
          </p:nvPr>
        </p:nvSpPr>
        <p:spPr>
          <a:xfrm>
            <a:off x="6330429" y="3789768"/>
            <a:ext cx="2338387" cy="2043112"/>
          </a:xfrm>
        </p:spPr>
        <p:txBody>
          <a:bodyPr/>
          <a:lstStyle/>
          <a:p>
            <a:endParaRPr lang="de-DE"/>
          </a:p>
        </p:txBody>
      </p:sp>
      <p:sp>
        <p:nvSpPr>
          <p:cNvPr id="12" name="Textplatzhalter 11"/>
          <p:cNvSpPr>
            <a:spLocks noGrp="1"/>
          </p:cNvSpPr>
          <p:nvPr>
            <p:ph type="body" sz="quarter" idx="17"/>
          </p:nvPr>
        </p:nvSpPr>
        <p:spPr>
          <a:xfrm>
            <a:off x="9150350" y="3789363"/>
            <a:ext cx="2338388" cy="264636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Textfeld 14"/>
          <p:cNvSpPr txBox="1"/>
          <p:nvPr userDrawn="1"/>
        </p:nvSpPr>
        <p:spPr>
          <a:xfrm>
            <a:off x="579389" y="3259126"/>
            <a:ext cx="1387303"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err="1" smtClean="0">
                <a:solidFill>
                  <a:srgbClr val="000000"/>
                </a:solidFill>
                <a:latin typeface="Segoe UI" panose="020B0502040204020203" pitchFamily="34" charset="0"/>
              </a:rPr>
              <a:t>Echtholz</a:t>
            </a:r>
            <a:r>
              <a:rPr lang="de-DE" sz="1200" b="1" i="0" u="none" dirty="0" smtClean="0">
                <a:solidFill>
                  <a:srgbClr val="000000"/>
                </a:solidFill>
                <a:latin typeface="Segoe UI" panose="020B0502040204020203" pitchFamily="34" charset="0"/>
              </a:rPr>
              <a:t>/Parkett</a:t>
            </a:r>
            <a:endParaRPr lang="de-DE" sz="1200" b="1" i="0" u="none" dirty="0">
              <a:solidFill>
                <a:srgbClr val="000000"/>
              </a:solidFill>
              <a:latin typeface="Segoe UI" panose="020B0502040204020203" pitchFamily="34" charset="0"/>
            </a:endParaRPr>
          </a:p>
        </p:txBody>
      </p:sp>
      <p:sp>
        <p:nvSpPr>
          <p:cNvPr id="16" name="Textfeld 15"/>
          <p:cNvSpPr txBox="1"/>
          <p:nvPr userDrawn="1"/>
        </p:nvSpPr>
        <p:spPr>
          <a:xfrm>
            <a:off x="3401003" y="3259126"/>
            <a:ext cx="766557"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Laminat</a:t>
            </a:r>
            <a:endParaRPr lang="de-DE" sz="1200" b="1" i="0" u="none" dirty="0">
              <a:solidFill>
                <a:srgbClr val="000000"/>
              </a:solidFill>
              <a:latin typeface="Segoe UI" panose="020B0502040204020203" pitchFamily="34" charset="0"/>
            </a:endParaRPr>
          </a:p>
        </p:txBody>
      </p:sp>
      <p:sp>
        <p:nvSpPr>
          <p:cNvPr id="17" name="Textfeld 16"/>
          <p:cNvSpPr txBox="1"/>
          <p:nvPr userDrawn="1"/>
        </p:nvSpPr>
        <p:spPr>
          <a:xfrm>
            <a:off x="6257355" y="3259126"/>
            <a:ext cx="2131866"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Keramische</a:t>
            </a:r>
            <a:r>
              <a:rPr lang="de-DE" sz="1200" b="1" i="0" u="none" baseline="0" dirty="0" smtClean="0">
                <a:solidFill>
                  <a:srgbClr val="000000"/>
                </a:solidFill>
                <a:latin typeface="Segoe UI" panose="020B0502040204020203" pitchFamily="34" charset="0"/>
              </a:rPr>
              <a:t> Fliesen/Platten</a:t>
            </a:r>
            <a:endParaRPr lang="de-DE" sz="1200" b="1" i="0" u="none" dirty="0">
              <a:solidFill>
                <a:srgbClr val="000000"/>
              </a:solidFill>
              <a:latin typeface="Segoe UI" panose="020B0502040204020203" pitchFamily="34" charset="0"/>
            </a:endParaRPr>
          </a:p>
        </p:txBody>
      </p:sp>
      <p:sp>
        <p:nvSpPr>
          <p:cNvPr id="18" name="Textfeld 17"/>
          <p:cNvSpPr txBox="1"/>
          <p:nvPr userDrawn="1"/>
        </p:nvSpPr>
        <p:spPr>
          <a:xfrm>
            <a:off x="9050642" y="3259126"/>
            <a:ext cx="949619"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Naturstein</a:t>
            </a:r>
            <a:endParaRPr lang="de-DE" sz="1200" b="1" i="0" u="none" dirty="0">
              <a:solidFill>
                <a:srgbClr val="000000"/>
              </a:solidFill>
              <a:latin typeface="Segoe UI" panose="020B0502040204020203" pitchFamily="34" charset="0"/>
            </a:endParaRPr>
          </a:p>
        </p:txBody>
      </p:sp>
      <p:sp>
        <p:nvSpPr>
          <p:cNvPr id="19" name="Textfeld 18"/>
          <p:cNvSpPr txBox="1"/>
          <p:nvPr userDrawn="1"/>
        </p:nvSpPr>
        <p:spPr>
          <a:xfrm>
            <a:off x="579389" y="5852773"/>
            <a:ext cx="2146742" cy="446276"/>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Elastische</a:t>
            </a:r>
            <a:r>
              <a:rPr lang="de-DE" sz="1200" b="1" i="0" u="none" baseline="0" dirty="0" smtClean="0">
                <a:solidFill>
                  <a:srgbClr val="000000"/>
                </a:solidFill>
                <a:latin typeface="Segoe UI" panose="020B0502040204020203" pitchFamily="34" charset="0"/>
              </a:rPr>
              <a:t> Bodenbeläge </a:t>
            </a:r>
            <a:r>
              <a:rPr lang="de-DE" sz="1100" b="0" i="0" u="none" baseline="0" dirty="0" smtClean="0">
                <a:solidFill>
                  <a:srgbClr val="000000"/>
                </a:solidFill>
                <a:latin typeface="Segoe UI" panose="020B0502040204020203" pitchFamily="34" charset="0"/>
              </a:rPr>
              <a:t/>
            </a:r>
            <a:br>
              <a:rPr lang="de-DE" sz="1100" b="0" i="0" u="none" baseline="0" dirty="0" smtClean="0">
                <a:solidFill>
                  <a:srgbClr val="000000"/>
                </a:solidFill>
                <a:latin typeface="Segoe UI" panose="020B0502040204020203" pitchFamily="34" charset="0"/>
              </a:rPr>
            </a:br>
            <a:r>
              <a:rPr lang="de-DE" sz="1100" b="0" i="0" u="none" baseline="0" dirty="0" smtClean="0">
                <a:solidFill>
                  <a:srgbClr val="000000"/>
                </a:solidFill>
                <a:latin typeface="Segoe UI" panose="020B0502040204020203" pitchFamily="34" charset="0"/>
              </a:rPr>
              <a:t>(Linoleum, PVC, Vinyl, PO, Kork)</a:t>
            </a:r>
            <a:endParaRPr lang="de-DE" sz="1200" b="0" i="0" u="none" dirty="0">
              <a:solidFill>
                <a:srgbClr val="000000"/>
              </a:solidFill>
              <a:latin typeface="Segoe UI" panose="020B0502040204020203" pitchFamily="34" charset="0"/>
            </a:endParaRPr>
          </a:p>
        </p:txBody>
      </p:sp>
      <p:sp>
        <p:nvSpPr>
          <p:cNvPr id="20" name="Textfeld 19"/>
          <p:cNvSpPr txBox="1"/>
          <p:nvPr userDrawn="1"/>
        </p:nvSpPr>
        <p:spPr>
          <a:xfrm>
            <a:off x="3401003" y="5852773"/>
            <a:ext cx="1648785" cy="276999"/>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Textile Bodenbeläge</a:t>
            </a:r>
            <a:endParaRPr lang="de-DE" sz="1200" b="1" i="0" u="none" dirty="0">
              <a:solidFill>
                <a:srgbClr val="000000"/>
              </a:solidFill>
              <a:latin typeface="Segoe UI" panose="020B0502040204020203" pitchFamily="34" charset="0"/>
            </a:endParaRPr>
          </a:p>
        </p:txBody>
      </p:sp>
      <p:sp>
        <p:nvSpPr>
          <p:cNvPr id="21" name="Textfeld 20"/>
          <p:cNvSpPr txBox="1"/>
          <p:nvPr userDrawn="1"/>
        </p:nvSpPr>
        <p:spPr>
          <a:xfrm>
            <a:off x="6257355" y="5852773"/>
            <a:ext cx="2603598" cy="461665"/>
          </a:xfrm>
          <a:prstGeom prst="rect">
            <a:avLst/>
          </a:prstGeom>
          <a:noFill/>
        </p:spPr>
        <p:txBody>
          <a:bodyPr vert="horz" wrap="none" rtlCol="0">
            <a:spAutoFit/>
          </a:bodyPr>
          <a:lstStyle/>
          <a:p>
            <a:pPr algn="l" rtl="0" eaLnBrk="0" fontAlgn="base" hangingPunct="0">
              <a:lnSpc>
                <a:spcPct val="100000"/>
              </a:lnSpc>
              <a:spcBef>
                <a:spcPct val="0"/>
              </a:spcBef>
              <a:spcAft>
                <a:spcPct val="0"/>
              </a:spcAft>
            </a:pPr>
            <a:r>
              <a:rPr lang="de-DE" sz="1200" b="1" i="0" u="none" dirty="0" smtClean="0">
                <a:solidFill>
                  <a:srgbClr val="000000"/>
                </a:solidFill>
                <a:latin typeface="Segoe UI" panose="020B0502040204020203" pitchFamily="34" charset="0"/>
              </a:rPr>
              <a:t>Sonstige Beläge,</a:t>
            </a:r>
            <a:r>
              <a:rPr lang="de-DE" sz="1200" b="1" i="0" u="none" baseline="0" dirty="0" smtClean="0">
                <a:solidFill>
                  <a:srgbClr val="000000"/>
                </a:solidFill>
                <a:latin typeface="Segoe UI" panose="020B0502040204020203" pitchFamily="34" charset="0"/>
              </a:rPr>
              <a:t> Beschichtungen,</a:t>
            </a:r>
            <a:br>
              <a:rPr lang="de-DE" sz="1200" b="1" i="0" u="none" baseline="0" dirty="0" smtClean="0">
                <a:solidFill>
                  <a:srgbClr val="000000"/>
                </a:solidFill>
                <a:latin typeface="Segoe UI" panose="020B0502040204020203" pitchFamily="34" charset="0"/>
              </a:rPr>
            </a:br>
            <a:r>
              <a:rPr lang="de-DE" sz="1200" b="1" i="0" u="none" baseline="0" dirty="0" smtClean="0">
                <a:solidFill>
                  <a:srgbClr val="000000"/>
                </a:solidFill>
                <a:latin typeface="Segoe UI" panose="020B0502040204020203" pitchFamily="34" charset="0"/>
              </a:rPr>
              <a:t>Zubehör</a:t>
            </a:r>
            <a:endParaRPr lang="de-DE" sz="1200" b="1" i="0" u="none"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1864291081"/>
      </p:ext>
    </p:extLst>
  </p:cSld>
  <p:clrMapOvr>
    <a:masterClrMapping/>
  </p:clrMapOvr>
  <p:transition spd="med">
    <p:fade/>
  </p:transition>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solidFill>
              </a:defRPr>
            </a:lvl1pPr>
          </a:lstStyle>
          <a:p>
            <a:pPr lvl="0"/>
            <a:r>
              <a:rPr lang="de-DE" dirty="0"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94812579"/>
      </p:ext>
    </p:extLst>
  </p:cSld>
  <p:clrMapOvr>
    <a:masterClrMapping/>
  </p:clrMapOvr>
  <p:transition spd="med">
    <p:fade/>
  </p:transition>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dirty="0"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3" name="Rechteck 2"/>
          <p:cNvSpPr/>
          <p:nvPr userDrawn="1"/>
        </p:nvSpPr>
        <p:spPr>
          <a:xfrm>
            <a:off x="616114" y="5759483"/>
            <a:ext cx="2597186" cy="246221"/>
          </a:xfrm>
          <a:prstGeom prst="rect">
            <a:avLst/>
          </a:prstGeom>
        </p:spPr>
        <p:txBody>
          <a:bodyPr wrap="none">
            <a:spAutoFit/>
          </a:bodyPr>
          <a:lstStyle/>
          <a:p>
            <a:pPr lvl="0"/>
            <a:r>
              <a:rPr lang="de-DE" sz="1000" kern="1200" dirty="0" smtClean="0">
                <a:solidFill>
                  <a:schemeClr val="tx1"/>
                </a:solidFill>
                <a:latin typeface="Segoe UI" panose="020B0502040204020203" pitchFamily="34" charset="0"/>
                <a:ea typeface="+mn-ea"/>
                <a:cs typeface="+mn-cs"/>
              </a:rPr>
              <a:t>Angaben: Salden in % | Basis siehe Folie 11</a:t>
            </a:r>
          </a:p>
        </p:txBody>
      </p:sp>
      <p:sp>
        <p:nvSpPr>
          <p:cNvPr id="8" name="Rechteck 7"/>
          <p:cNvSpPr/>
          <p:nvPr userDrawn="1"/>
        </p:nvSpPr>
        <p:spPr>
          <a:xfrm>
            <a:off x="607568" y="5961976"/>
            <a:ext cx="9720000" cy="648000"/>
          </a:xfrm>
          <a:prstGeom prst="rect">
            <a:avLst/>
          </a:prstGeom>
        </p:spPr>
        <p:txBody>
          <a:bodyPr>
            <a:spAutoFit/>
          </a:bodyPr>
          <a:lstStyle/>
          <a:p>
            <a:r>
              <a:rPr lang="de-DE" sz="1200" kern="1200" dirty="0" smtClean="0">
                <a:solidFill>
                  <a:schemeClr val="tx1"/>
                </a:solidFill>
                <a:latin typeface="Segoe UI" panose="020B0502040204020203" pitchFamily="34" charset="0"/>
                <a:ea typeface="+mn-ea"/>
                <a:cs typeface="Arial" panose="020B0604020202020204" pitchFamily="34" charset="0"/>
              </a:rPr>
              <a:t>Der Saldowert der aktuellen Geschäftslage ist die Differenz der Prozentanteile der Antworten „gut/positiv“ und „schlecht/negativ“. </a:t>
            </a:r>
            <a:br>
              <a:rPr lang="de-DE" sz="1200" kern="1200" dirty="0" smtClean="0">
                <a:solidFill>
                  <a:schemeClr val="tx1"/>
                </a:solidFill>
                <a:latin typeface="Segoe UI" panose="020B0502040204020203" pitchFamily="34" charset="0"/>
                <a:ea typeface="+mn-ea"/>
                <a:cs typeface="Arial" panose="020B0604020202020204" pitchFamily="34" charset="0"/>
              </a:rPr>
            </a:br>
            <a:r>
              <a:rPr lang="de-DE" sz="1200" kern="1200" dirty="0" smtClean="0">
                <a:solidFill>
                  <a:schemeClr val="tx1"/>
                </a:solidFill>
                <a:latin typeface="Segoe UI" panose="020B0502040204020203" pitchFamily="34" charset="0"/>
                <a:ea typeface="+mn-ea"/>
                <a:cs typeface="Arial" panose="020B0604020202020204" pitchFamily="34" charset="0"/>
              </a:rPr>
              <a:t>Der Saldowert der Erwartungen ist die Differenz der Prozentanteile der Antworten „wird sich verbessern“ und „wird sich verschlechtern“. </a:t>
            </a:r>
            <a:br>
              <a:rPr lang="de-DE" sz="1200" kern="1200" dirty="0" smtClean="0">
                <a:solidFill>
                  <a:schemeClr val="tx1"/>
                </a:solidFill>
                <a:latin typeface="Segoe UI" panose="020B0502040204020203" pitchFamily="34" charset="0"/>
                <a:ea typeface="+mn-ea"/>
                <a:cs typeface="Arial" panose="020B0604020202020204" pitchFamily="34" charset="0"/>
              </a:rPr>
            </a:br>
            <a:r>
              <a:rPr lang="de-DE" sz="1200" kern="1200" dirty="0" smtClean="0">
                <a:solidFill>
                  <a:schemeClr val="tx1"/>
                </a:solidFill>
                <a:latin typeface="Segoe UI" panose="020B0502040204020203" pitchFamily="34" charset="0"/>
                <a:ea typeface="+mn-ea"/>
                <a:cs typeface="Arial" panose="020B0604020202020204" pitchFamily="34" charset="0"/>
              </a:rPr>
              <a:t>Das Baukonjunktur-Klima wird über eine Mittelwert-Berechnung aus den Salden der Geschäftslage und der Erwartungen errechnet. </a:t>
            </a:r>
            <a:endParaRPr lang="de-DE" sz="1200" kern="1200" dirty="0">
              <a:solidFill>
                <a:schemeClr val="tx1"/>
              </a:solidFill>
              <a:latin typeface="Segoe UI" panose="020B0502040204020203" pitchFamily="34" charset="0"/>
              <a:ea typeface="+mn-ea"/>
              <a:cs typeface="Arial" panose="020B0604020202020204" pitchFamily="34" charset="0"/>
            </a:endParaRPr>
          </a:p>
        </p:txBody>
      </p:sp>
    </p:spTree>
    <p:extLst>
      <p:ext uri="{BB962C8B-B14F-4D97-AF65-F5344CB8AC3E}">
        <p14:creationId xmlns:p14="http://schemas.microsoft.com/office/powerpoint/2010/main" val="3700363804"/>
      </p:ext>
    </p:extLst>
  </p:cSld>
  <p:clrMapOvr>
    <a:masterClrMapping/>
  </p:clrMapOvr>
  <p:transition spd="med">
    <p:fade/>
  </p:transition>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4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2021624"/>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1658083854"/>
      </p:ext>
    </p:extLst>
  </p:cSld>
  <p:clrMapOvr>
    <a:masterClrMapping/>
  </p:clrMapOvr>
  <p:transition spd="med">
    <p:fade/>
  </p:transition>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10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nvPr>
        </p:nvSpPr>
        <p:spPr>
          <a:xfrm>
            <a:off x="695325" y="595437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3" name="Titel 2"/>
          <p:cNvSpPr>
            <a:spLocks noGrp="1"/>
          </p:cNvSpPr>
          <p:nvPr>
            <p:ph type="title"/>
          </p:nvPr>
        </p:nvSpPr>
        <p:spPr>
          <a:xfrm>
            <a:off x="691199" y="417600"/>
            <a:ext cx="9224325" cy="396000"/>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80264494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MAGIC 4">
    <p:spTree>
      <p:nvGrpSpPr>
        <p:cNvPr id="1" name=""/>
        <p:cNvGrpSpPr/>
        <p:nvPr/>
      </p:nvGrpSpPr>
      <p:grpSpPr>
        <a:xfrm>
          <a:off x="0" y="0"/>
          <a:ext cx="0" cy="0"/>
          <a:chOff x="0" y="0"/>
          <a:chExt cx="0" cy="0"/>
        </a:xfrm>
      </p:grpSpPr>
      <p:sp>
        <p:nvSpPr>
          <p:cNvPr id="3" name="Titel 2"/>
          <p:cNvSpPr>
            <a:spLocks noGrp="1"/>
          </p:cNvSpPr>
          <p:nvPr>
            <p:ph type="title"/>
          </p:nvPr>
        </p:nvSpPr>
        <p:spPr>
          <a:xfrm>
            <a:off x="691199" y="417600"/>
            <a:ext cx="9224325" cy="396000"/>
          </a:xfrm>
        </p:spPr>
        <p:txBody>
          <a:bodyPr/>
          <a:lstStyle/>
          <a:p>
            <a:r>
              <a:rPr lang="de-DE" smtClean="0"/>
              <a:t>Titelmasterformat durch Klicken bearbeiten</a:t>
            </a:r>
            <a:endParaRPr lang="de-DE"/>
          </a:p>
        </p:txBody>
      </p:sp>
      <p:cxnSp>
        <p:nvCxnSpPr>
          <p:cNvPr id="4" name="MIO_ARROW">
            <a:extLst>
              <a:ext uri="{FF2B5EF4-FFF2-40B4-BE49-F238E27FC236}">
                <a16:creationId xmlns:a16="http://schemas.microsoft.com/office/drawing/2014/main" id="{02D944D8-F122-4F83-997F-FEC942B86FAA}"/>
              </a:ext>
            </a:extLst>
          </p:cNvPr>
          <p:cNvCxnSpPr>
            <a:cxnSpLocks/>
          </p:cNvCxnSpPr>
          <p:nvPr userDrawn="1"/>
        </p:nvCxnSpPr>
        <p:spPr>
          <a:xfrm>
            <a:off x="458400" y="2992726"/>
            <a:ext cx="11275199" cy="0"/>
          </a:xfrm>
          <a:prstGeom prst="straightConnector1">
            <a:avLst/>
          </a:prstGeom>
          <a:ln w="12700" cap="sq">
            <a:solidFill>
              <a:srgbClr val="0FB869"/>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Arrow">
            <a:extLst>
              <a:ext uri="{FF2B5EF4-FFF2-40B4-BE49-F238E27FC236}">
                <a16:creationId xmlns:a16="http://schemas.microsoft.com/office/drawing/2014/main" id="{FDC72E9F-FA43-4C73-9B4B-33D6476ABFCE}"/>
              </a:ext>
            </a:extLst>
          </p:cNvPr>
          <p:cNvGrpSpPr>
            <a:grpSpLocks/>
          </p:cNvGrpSpPr>
          <p:nvPr userDrawn="1">
            <p:custDataLst>
              <p:tags r:id="rId1"/>
            </p:custDataLst>
          </p:nvPr>
        </p:nvGrpSpPr>
        <p:grpSpPr>
          <a:xfrm>
            <a:off x="3152690" y="2806134"/>
            <a:ext cx="162891" cy="373177"/>
            <a:chOff x="9758693" y="5365038"/>
            <a:chExt cx="361504" cy="660818"/>
          </a:xfrm>
        </p:grpSpPr>
        <p:sp>
          <p:nvSpPr>
            <p:cNvPr id="6" name="MIO_OBJECT4">
              <a:extLst>
                <a:ext uri="{FF2B5EF4-FFF2-40B4-BE49-F238E27FC236}">
                  <a16:creationId xmlns:a16="http://schemas.microsoft.com/office/drawing/2014/main" id="{D09CA87A-79FF-46BF-8A00-48CF61FCEC06}"/>
                </a:ext>
              </a:extLst>
            </p:cNvPr>
            <p:cNvSpPr>
              <a:spLocks/>
            </p:cNvSpPr>
            <p:nvPr>
              <p:custDataLst>
                <p:tags r:id="rId12"/>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7" name="MIO_OBJECT4">
              <a:extLst>
                <a:ext uri="{FF2B5EF4-FFF2-40B4-BE49-F238E27FC236}">
                  <a16:creationId xmlns:a16="http://schemas.microsoft.com/office/drawing/2014/main" id="{5373F27E-092F-429D-8993-153A05167E53}"/>
                </a:ext>
              </a:extLst>
            </p:cNvPr>
            <p:cNvSpPr>
              <a:spLocks/>
            </p:cNvSpPr>
            <p:nvPr>
              <p:custDataLst>
                <p:tags r:id="rId13"/>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8" name="Arrow">
            <a:extLst>
              <a:ext uri="{FF2B5EF4-FFF2-40B4-BE49-F238E27FC236}">
                <a16:creationId xmlns:a16="http://schemas.microsoft.com/office/drawing/2014/main" id="{1E4D72BB-8ECC-4C4D-A2CD-AA321DEB5601}"/>
              </a:ext>
            </a:extLst>
          </p:cNvPr>
          <p:cNvGrpSpPr>
            <a:grpSpLocks/>
          </p:cNvGrpSpPr>
          <p:nvPr userDrawn="1">
            <p:custDataLst>
              <p:tags r:id="rId2"/>
            </p:custDataLst>
          </p:nvPr>
        </p:nvGrpSpPr>
        <p:grpSpPr>
          <a:xfrm>
            <a:off x="6014556" y="2806134"/>
            <a:ext cx="162891" cy="373177"/>
            <a:chOff x="9758693" y="5365038"/>
            <a:chExt cx="361504" cy="660818"/>
          </a:xfrm>
        </p:grpSpPr>
        <p:sp>
          <p:nvSpPr>
            <p:cNvPr id="9" name="MIO_OBJECT4">
              <a:extLst>
                <a:ext uri="{FF2B5EF4-FFF2-40B4-BE49-F238E27FC236}">
                  <a16:creationId xmlns:a16="http://schemas.microsoft.com/office/drawing/2014/main" id="{32C04CEF-E21F-44D5-8F1D-55F34E918EF2}"/>
                </a:ext>
              </a:extLst>
            </p:cNvPr>
            <p:cNvSpPr>
              <a:spLocks/>
            </p:cNvSpPr>
            <p:nvPr>
              <p:custDataLst>
                <p:tags r:id="rId10"/>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0" name="MIO_OBJECT4">
              <a:extLst>
                <a:ext uri="{FF2B5EF4-FFF2-40B4-BE49-F238E27FC236}">
                  <a16:creationId xmlns:a16="http://schemas.microsoft.com/office/drawing/2014/main" id="{8DC22A4C-6E60-404D-8DBA-69C72705A14D}"/>
                </a:ext>
              </a:extLst>
            </p:cNvPr>
            <p:cNvSpPr>
              <a:spLocks/>
            </p:cNvSpPr>
            <p:nvPr>
              <p:custDataLst>
                <p:tags r:id="rId11"/>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grpSp>
        <p:nvGrpSpPr>
          <p:cNvPr id="11" name="Arrow">
            <a:extLst>
              <a:ext uri="{FF2B5EF4-FFF2-40B4-BE49-F238E27FC236}">
                <a16:creationId xmlns:a16="http://schemas.microsoft.com/office/drawing/2014/main" id="{C81EDBB0-76CB-49FF-B3CC-2FE818730982}"/>
              </a:ext>
            </a:extLst>
          </p:cNvPr>
          <p:cNvGrpSpPr>
            <a:grpSpLocks/>
          </p:cNvGrpSpPr>
          <p:nvPr userDrawn="1">
            <p:custDataLst>
              <p:tags r:id="rId3"/>
            </p:custDataLst>
          </p:nvPr>
        </p:nvGrpSpPr>
        <p:grpSpPr>
          <a:xfrm>
            <a:off x="8876416" y="2806134"/>
            <a:ext cx="162891" cy="373177"/>
            <a:chOff x="9758693" y="5365038"/>
            <a:chExt cx="361504" cy="660818"/>
          </a:xfrm>
        </p:grpSpPr>
        <p:sp>
          <p:nvSpPr>
            <p:cNvPr id="12" name="MIO_OBJECT4">
              <a:extLst>
                <a:ext uri="{FF2B5EF4-FFF2-40B4-BE49-F238E27FC236}">
                  <a16:creationId xmlns:a16="http://schemas.microsoft.com/office/drawing/2014/main" id="{2E0FFD15-A75F-4B33-A22D-4C0448174A37}"/>
                </a:ext>
              </a:extLst>
            </p:cNvPr>
            <p:cNvSpPr>
              <a:spLocks/>
            </p:cNvSpPr>
            <p:nvPr>
              <p:custDataLst>
                <p:tags r:id="rId8"/>
              </p:custDataLst>
            </p:nvPr>
          </p:nvSpPr>
          <p:spPr bwMode="gray">
            <a:xfrm>
              <a:off x="9758693"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sp>
          <p:nvSpPr>
            <p:cNvPr id="13" name="MIO_OBJECT4">
              <a:extLst>
                <a:ext uri="{FF2B5EF4-FFF2-40B4-BE49-F238E27FC236}">
                  <a16:creationId xmlns:a16="http://schemas.microsoft.com/office/drawing/2014/main" id="{3A8BF5DC-A922-4E46-A761-01C6907E73B0}"/>
                </a:ext>
              </a:extLst>
            </p:cNvPr>
            <p:cNvSpPr>
              <a:spLocks/>
            </p:cNvSpPr>
            <p:nvPr>
              <p:custDataLst>
                <p:tags r:id="rId9"/>
              </p:custDataLst>
            </p:nvPr>
          </p:nvSpPr>
          <p:spPr bwMode="gray">
            <a:xfrm>
              <a:off x="9905050" y="5365038"/>
              <a:ext cx="215147" cy="660818"/>
            </a:xfrm>
            <a:prstGeom prst="chevron">
              <a:avLst>
                <a:gd name="adj" fmla="val 84727"/>
              </a:avLst>
            </a:prstGeom>
            <a:solidFill>
              <a:schemeClr val="accent1"/>
            </a:solidFill>
            <a:ln w="12700" cap="flat" cmpd="sng" algn="ctr">
              <a:solidFill>
                <a:srgbClr val="0FB869"/>
              </a:solidFill>
              <a:prstDash val="solid"/>
              <a:round/>
              <a:headEnd type="none" w="med" len="med"/>
              <a:tailEnd type="none" w="med" len="med"/>
            </a:ln>
            <a:effectLst/>
          </p:spPr>
          <p:txBody>
            <a:bodyPr vert="horz" wrap="none" lIns="628531" tIns="0" rIns="0" bIns="0" numCol="1" rtlCol="0" anchor="ctr" anchorCtr="0" compatLnSpc="1">
              <a:prstTxWarp prst="textNoShape">
                <a:avLst/>
              </a:prstTxWarp>
            </a:bodyPr>
            <a:lstStyle/>
            <a:p>
              <a:pPr defTabSz="1218616" eaLnBrk="0" fontAlgn="base" hangingPunct="0">
                <a:lnSpc>
                  <a:spcPts val="2933"/>
                </a:lnSpc>
                <a:spcBef>
                  <a:spcPct val="0"/>
                </a:spcBef>
                <a:spcAft>
                  <a:spcPct val="0"/>
                </a:spcAft>
              </a:pPr>
              <a:endParaRPr lang="de-DE" sz="2100" dirty="0">
                <a:solidFill>
                  <a:srgbClr val="0FB869"/>
                </a:solidFill>
              </a:endParaRPr>
            </a:p>
          </p:txBody>
        </p:sp>
      </p:grpSp>
      <p:sp>
        <p:nvSpPr>
          <p:cNvPr id="14" name="Textfeld 13">
            <a:extLst>
              <a:ext uri="{FF2B5EF4-FFF2-40B4-BE49-F238E27FC236}">
                <a16:creationId xmlns:a16="http://schemas.microsoft.com/office/drawing/2014/main" id="{4B98AE43-B901-41B8-8039-D0802485CA24}"/>
              </a:ext>
            </a:extLst>
          </p:cNvPr>
          <p:cNvSpPr txBox="1"/>
          <p:nvPr userDrawn="1">
            <p:custDataLst>
              <p:tags r:id="rId4"/>
            </p:custDataLst>
          </p:nvPr>
        </p:nvSpPr>
        <p:spPr>
          <a:xfrm>
            <a:off x="1450853"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smtClean="0">
                <a:solidFill>
                  <a:srgbClr val="0FB869"/>
                </a:solidFill>
                <a:latin typeface="+mj-lt"/>
                <a:ea typeface="+mn-ea"/>
                <a:cs typeface="+mn-cs"/>
              </a:rPr>
              <a:t>1</a:t>
            </a:r>
            <a:endParaRPr lang="de-DE" sz="4800" b="1" kern="1200" dirty="0">
              <a:solidFill>
                <a:srgbClr val="0FB869"/>
              </a:solidFill>
              <a:latin typeface="+mj-lt"/>
              <a:ea typeface="+mn-ea"/>
              <a:cs typeface="+mn-cs"/>
            </a:endParaRPr>
          </a:p>
        </p:txBody>
      </p:sp>
      <p:sp>
        <p:nvSpPr>
          <p:cNvPr id="15" name="Textfeld 14">
            <a:extLst>
              <a:ext uri="{FF2B5EF4-FFF2-40B4-BE49-F238E27FC236}">
                <a16:creationId xmlns:a16="http://schemas.microsoft.com/office/drawing/2014/main" id="{0629668E-7F0A-43DC-BAAF-5E9F2E6E644B}"/>
              </a:ext>
            </a:extLst>
          </p:cNvPr>
          <p:cNvSpPr txBox="1"/>
          <p:nvPr userDrawn="1">
            <p:custDataLst>
              <p:tags r:id="rId5"/>
            </p:custDataLst>
          </p:nvPr>
        </p:nvSpPr>
        <p:spPr>
          <a:xfrm>
            <a:off x="4312719" y="2572219"/>
            <a:ext cx="704699" cy="841013"/>
          </a:xfrm>
          <a:prstGeom prst="rect">
            <a:avLst/>
          </a:prstGeom>
          <a:solidFill>
            <a:schemeClr val="bg1"/>
          </a:solidFill>
          <a:ln>
            <a:noFill/>
          </a:ln>
        </p:spPr>
        <p:txBody>
          <a:bodyPr wrap="none" lIns="0" tIns="0" rIns="0" bIns="0" rtlCol="0" anchor="ctr" anchorCtr="0">
            <a:noAutofit/>
          </a:bodyPr>
          <a:lstStyle/>
          <a:p>
            <a:pPr algn="ctr">
              <a:lnSpc>
                <a:spcPct val="120000"/>
              </a:lnSpc>
              <a:spcBef>
                <a:spcPts val="500"/>
              </a:spcBef>
              <a:buClr>
                <a:schemeClr val="accent1"/>
              </a:buClr>
              <a:buSzPct val="100000"/>
            </a:pPr>
            <a:r>
              <a:rPr lang="de-DE" sz="4800" b="1" kern="1200" dirty="0" smtClean="0">
                <a:solidFill>
                  <a:srgbClr val="0FB869"/>
                </a:solidFill>
                <a:latin typeface="+mj-lt"/>
                <a:ea typeface="+mn-ea"/>
                <a:cs typeface="+mn-cs"/>
              </a:rPr>
              <a:t>2</a:t>
            </a:r>
            <a:endParaRPr lang="de-DE" sz="4800" b="1" kern="1200" dirty="0">
              <a:solidFill>
                <a:srgbClr val="0FB869"/>
              </a:solidFill>
              <a:latin typeface="+mj-lt"/>
              <a:ea typeface="+mn-ea"/>
              <a:cs typeface="+mn-cs"/>
            </a:endParaRPr>
          </a:p>
        </p:txBody>
      </p:sp>
      <p:sp>
        <p:nvSpPr>
          <p:cNvPr id="16" name="Textfeld 15">
            <a:extLst>
              <a:ext uri="{FF2B5EF4-FFF2-40B4-BE49-F238E27FC236}">
                <a16:creationId xmlns:a16="http://schemas.microsoft.com/office/drawing/2014/main" id="{D1F49DD9-CB79-4FCB-97F0-4927B957669D}"/>
              </a:ext>
            </a:extLst>
          </p:cNvPr>
          <p:cNvSpPr txBox="1"/>
          <p:nvPr userDrawn="1">
            <p:custDataLst>
              <p:tags r:id="rId6"/>
            </p:custDataLst>
          </p:nvPr>
        </p:nvSpPr>
        <p:spPr>
          <a:xfrm>
            <a:off x="7174581"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smtClean="0">
                <a:solidFill>
                  <a:srgbClr val="0FB869"/>
                </a:solidFill>
                <a:latin typeface="+mj-lt"/>
              </a:rPr>
              <a:t>3</a:t>
            </a:r>
            <a:endParaRPr lang="de-DE" dirty="0">
              <a:solidFill>
                <a:srgbClr val="0FB869"/>
              </a:solidFill>
              <a:latin typeface="+mj-lt"/>
            </a:endParaRPr>
          </a:p>
        </p:txBody>
      </p:sp>
      <p:sp>
        <p:nvSpPr>
          <p:cNvPr id="17" name="Textfeld 16">
            <a:extLst>
              <a:ext uri="{FF2B5EF4-FFF2-40B4-BE49-F238E27FC236}">
                <a16:creationId xmlns:a16="http://schemas.microsoft.com/office/drawing/2014/main" id="{4104AEE3-4DE0-47A4-BF2F-1B961179B752}"/>
              </a:ext>
            </a:extLst>
          </p:cNvPr>
          <p:cNvSpPr txBox="1"/>
          <p:nvPr userDrawn="1">
            <p:custDataLst>
              <p:tags r:id="rId7"/>
            </p:custDataLst>
          </p:nvPr>
        </p:nvSpPr>
        <p:spPr>
          <a:xfrm>
            <a:off x="10036439" y="2572219"/>
            <a:ext cx="704699" cy="841013"/>
          </a:xfrm>
          <a:prstGeom prst="rect">
            <a:avLst/>
          </a:prstGeom>
          <a:solidFill>
            <a:schemeClr val="bg1"/>
          </a:solidFill>
          <a:ln>
            <a:noFill/>
          </a:ln>
        </p:spPr>
        <p:txBody>
          <a:bodyPr wrap="none" lIns="0" tIns="0" rIns="0" bIns="0" rtlCol="0" anchor="ctr" anchorCtr="0">
            <a:noAutofit/>
          </a:bodyPr>
          <a:lstStyle>
            <a:defPPr>
              <a:defRPr lang="de-DE"/>
            </a:defPPr>
            <a:lvl1pPr algn="ctr">
              <a:lnSpc>
                <a:spcPct val="120000"/>
              </a:lnSpc>
              <a:spcBef>
                <a:spcPts val="500"/>
              </a:spcBef>
              <a:buClr>
                <a:schemeClr val="accent1"/>
              </a:buClr>
              <a:buSzPct val="100000"/>
              <a:defRPr sz="4800" b="1">
                <a:solidFill>
                  <a:schemeClr val="accent2"/>
                </a:solidFill>
                <a:latin typeface="Segoe UI Semibold" panose="020B0702040204020203" pitchFamily="34" charset="0"/>
              </a:defRPr>
            </a:lvl1pPr>
          </a:lstStyle>
          <a:p>
            <a:r>
              <a:rPr lang="de-DE" dirty="0" smtClean="0">
                <a:solidFill>
                  <a:srgbClr val="0FB869"/>
                </a:solidFill>
                <a:latin typeface="+mj-lt"/>
              </a:rPr>
              <a:t>4</a:t>
            </a:r>
            <a:endParaRPr lang="de-DE" dirty="0">
              <a:solidFill>
                <a:srgbClr val="0FB869"/>
              </a:solidFill>
              <a:latin typeface="+mj-lt"/>
            </a:endParaRPr>
          </a:p>
        </p:txBody>
      </p:sp>
      <p:sp>
        <p:nvSpPr>
          <p:cNvPr id="30" name="Textplatzhalter 29"/>
          <p:cNvSpPr>
            <a:spLocks noGrp="1"/>
          </p:cNvSpPr>
          <p:nvPr>
            <p:ph type="body" sz="quarter" idx="10"/>
          </p:nvPr>
        </p:nvSpPr>
        <p:spPr>
          <a:xfrm>
            <a:off x="393672" y="3710707"/>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2" name="Textplatzhalter 29"/>
          <p:cNvSpPr>
            <a:spLocks noGrp="1"/>
          </p:cNvSpPr>
          <p:nvPr>
            <p:ph type="body" sz="quarter" idx="11"/>
          </p:nvPr>
        </p:nvSpPr>
        <p:spPr>
          <a:xfrm>
            <a:off x="569600" y="4312392"/>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3" name="Textplatzhalter 29"/>
          <p:cNvSpPr>
            <a:spLocks noGrp="1"/>
          </p:cNvSpPr>
          <p:nvPr>
            <p:ph type="body" sz="quarter" idx="12"/>
          </p:nvPr>
        </p:nvSpPr>
        <p:spPr>
          <a:xfrm>
            <a:off x="3270250" y="371052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4" name="Textplatzhalter 29"/>
          <p:cNvSpPr>
            <a:spLocks noGrp="1"/>
          </p:cNvSpPr>
          <p:nvPr>
            <p:ph type="body" sz="quarter" idx="13"/>
          </p:nvPr>
        </p:nvSpPr>
        <p:spPr>
          <a:xfrm>
            <a:off x="3446178" y="431220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5" name="Textplatzhalter 29"/>
          <p:cNvSpPr>
            <a:spLocks noGrp="1"/>
          </p:cNvSpPr>
          <p:nvPr>
            <p:ph type="body" sz="quarter" idx="14"/>
          </p:nvPr>
        </p:nvSpPr>
        <p:spPr>
          <a:xfrm>
            <a:off x="6096000"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29"/>
          <p:cNvSpPr>
            <a:spLocks noGrp="1"/>
          </p:cNvSpPr>
          <p:nvPr>
            <p:ph type="body" sz="quarter" idx="15"/>
          </p:nvPr>
        </p:nvSpPr>
        <p:spPr>
          <a:xfrm>
            <a:off x="6271928"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7" name="Textplatzhalter 29"/>
          <p:cNvSpPr>
            <a:spLocks noGrp="1"/>
          </p:cNvSpPr>
          <p:nvPr>
            <p:ph type="body" sz="quarter" idx="16"/>
          </p:nvPr>
        </p:nvSpPr>
        <p:spPr>
          <a:xfrm>
            <a:off x="8931848" y="3711112"/>
            <a:ext cx="2825750" cy="541337"/>
          </a:xfrm>
        </p:spPr>
        <p:txBody>
          <a:bodyPr>
            <a:noAutofit/>
          </a:bodyPr>
          <a:lstStyle>
            <a:lvl1pPr algn="ctr">
              <a:defRPr sz="1800" b="1"/>
            </a:lvl1pPr>
            <a:lvl2pPr algn="ctr">
              <a:defRPr sz="1800" b="1"/>
            </a:lvl2pPr>
            <a:lvl3pPr algn="ctr">
              <a:defRPr sz="1800" b="1"/>
            </a:lvl3pPr>
            <a:lvl4pPr algn="ctr">
              <a:defRPr sz="1800" b="1"/>
            </a:lvl4pPr>
            <a:lvl5pPr algn="ctr">
              <a:defRPr sz="18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9" name="Textplatzhalter 29"/>
          <p:cNvSpPr>
            <a:spLocks noGrp="1"/>
          </p:cNvSpPr>
          <p:nvPr>
            <p:ph type="body" sz="quarter" idx="17"/>
          </p:nvPr>
        </p:nvSpPr>
        <p:spPr>
          <a:xfrm>
            <a:off x="9107776" y="4312797"/>
            <a:ext cx="2520000" cy="541337"/>
          </a:xfrm>
        </p:spPr>
        <p:txBody>
          <a:bodyPr>
            <a:noAutofit/>
          </a:bodyPr>
          <a:lstStyle>
            <a:lvl1pPr algn="ctr">
              <a:defRPr sz="1600"/>
            </a:lvl1pPr>
            <a:lvl2pPr algn="ctr">
              <a:defRPr sz="1600"/>
            </a:lvl2pPr>
            <a:lvl3pPr algn="ctr">
              <a:defRPr sz="1600"/>
            </a:lvl3pPr>
            <a:lvl4pPr algn="ctr">
              <a:defRPr sz="1600"/>
            </a:lvl4pPr>
            <a:lvl5pPr algn="ctr">
              <a:defRPr sz="1600"/>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5" name="Inhaltsplatzhalter 44"/>
          <p:cNvSpPr>
            <a:spLocks noGrp="1"/>
          </p:cNvSpPr>
          <p:nvPr>
            <p:ph sz="quarter" idx="22"/>
          </p:nvPr>
        </p:nvSpPr>
        <p:spPr>
          <a:xfrm>
            <a:off x="1406016" y="1384648"/>
            <a:ext cx="936000" cy="936000"/>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6" name="Inhaltsplatzhalter 44"/>
          <p:cNvSpPr>
            <a:spLocks noGrp="1"/>
          </p:cNvSpPr>
          <p:nvPr>
            <p:ph sz="quarter" idx="23"/>
          </p:nvPr>
        </p:nvSpPr>
        <p:spPr>
          <a:xfrm>
            <a:off x="4252044"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7" name="Inhaltsplatzhalter 44"/>
          <p:cNvSpPr>
            <a:spLocks noGrp="1"/>
          </p:cNvSpPr>
          <p:nvPr>
            <p:ph sz="quarter" idx="24"/>
          </p:nvPr>
        </p:nvSpPr>
        <p:spPr>
          <a:xfrm>
            <a:off x="7098072"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8" name="Inhaltsplatzhalter 44"/>
          <p:cNvSpPr>
            <a:spLocks noGrp="1"/>
          </p:cNvSpPr>
          <p:nvPr>
            <p:ph sz="quarter" idx="25"/>
          </p:nvPr>
        </p:nvSpPr>
        <p:spPr>
          <a:xfrm>
            <a:off x="9944100" y="1384648"/>
            <a:ext cx="936000" cy="936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02823536"/>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pos="431">
          <p15:clr>
            <a:srgbClr val="FBAE40"/>
          </p15:clr>
        </p15:guide>
        <p15:guide id="3" orient="horz" pos="3751">
          <p15:clr>
            <a:srgbClr val="FBAE40"/>
          </p15:clr>
        </p15:guide>
        <p15:guide id="4" orient="horz" pos="4167">
          <p15:clr>
            <a:srgbClr val="FBAE40"/>
          </p15:clr>
        </p15:guide>
        <p15:guide id="5" pos="6264">
          <p15:clr>
            <a:srgbClr val="FBAE40"/>
          </p15:clr>
        </p15:guide>
        <p15:guide id="6" orient="horz" pos="521">
          <p15:clr>
            <a:srgbClr val="FBAE40"/>
          </p15:clr>
        </p15:guide>
      </p15:sldGuideLst>
    </p:ext>
  </p:extLs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4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65000"/>
                    <a:lumOff val="35000"/>
                  </a:schemeClr>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a:xfrm>
            <a:off x="691200" y="417600"/>
            <a:ext cx="9226850" cy="396000"/>
          </a:xfrm>
        </p:spPr>
        <p:txBody>
          <a:bodyPr/>
          <a:lstStyle/>
          <a:p>
            <a:r>
              <a:rPr lang="de-DE" smtClean="0"/>
              <a:t>Titelmasterformat durch Klicken bearbeiten</a:t>
            </a:r>
            <a:endParaRPr lang="de-DE"/>
          </a:p>
        </p:txBody>
      </p:sp>
      <p:sp>
        <p:nvSpPr>
          <p:cNvPr id="8" name="Textplatzhalter 3"/>
          <p:cNvSpPr>
            <a:spLocks noGrp="1"/>
          </p:cNvSpPr>
          <p:nvPr>
            <p:ph type="body" sz="quarter" idx="19"/>
          </p:nvPr>
        </p:nvSpPr>
        <p:spPr>
          <a:xfrm>
            <a:off x="701675" y="6295745"/>
            <a:ext cx="9216000" cy="216000"/>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51980765"/>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Überschrift ohne Graubalken">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5891" y="6634834"/>
            <a:ext cx="1334121" cy="180000"/>
          </a:xfrm>
          <a:prstGeom prst="rect">
            <a:avLst/>
          </a:prstGeom>
        </p:spPr>
      </p:pic>
      <p:sp>
        <p:nvSpPr>
          <p:cNvPr id="9" name="Titel 4"/>
          <p:cNvSpPr>
            <a:spLocks noGrp="1"/>
          </p:cNvSpPr>
          <p:nvPr>
            <p:ph type="title"/>
          </p:nvPr>
        </p:nvSpPr>
        <p:spPr>
          <a:xfrm>
            <a:off x="484053" y="131291"/>
            <a:ext cx="10972800" cy="568858"/>
          </a:xfrm>
          <a:prstGeom prst="rect">
            <a:avLst/>
          </a:prstGeom>
        </p:spPr>
        <p:txBody>
          <a:bodyPr/>
          <a:lstStyle>
            <a:lvl1pPr algn="l">
              <a:defRPr sz="2400">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cxnSp>
        <p:nvCxnSpPr>
          <p:cNvPr id="5" name="Gerade Verbindung 5"/>
          <p:cNvCxnSpPr/>
          <p:nvPr/>
        </p:nvCxnSpPr>
        <p:spPr>
          <a:xfrm>
            <a:off x="354117" y="594572"/>
            <a:ext cx="11520000" cy="0"/>
          </a:xfrm>
          <a:prstGeom prst="line">
            <a:avLst/>
          </a:prstGeom>
          <a:ln w="12700">
            <a:gradFill flip="none" rotWithShape="1">
              <a:gsLst>
                <a:gs pos="0">
                  <a:schemeClr val="tx1"/>
                </a:gs>
                <a:gs pos="50000">
                  <a:schemeClr val="bg1">
                    <a:lumMod val="50000"/>
                  </a:schemeClr>
                </a:gs>
                <a:gs pos="100000">
                  <a:schemeClr val="bg2">
                    <a:lumMod val="50000"/>
                  </a:schemeClr>
                </a:gs>
              </a:gsLst>
              <a:lin ang="0" scaled="1"/>
              <a:tileRect/>
            </a:gra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56768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12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665288"/>
            <a:ext cx="3132137" cy="4032249"/>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6" name="Diagrammplatzhalter 2"/>
          <p:cNvSpPr>
            <a:spLocks noGrp="1"/>
          </p:cNvSpPr>
          <p:nvPr>
            <p:ph type="chart" sz="quarter" idx="12"/>
          </p:nvPr>
        </p:nvSpPr>
        <p:spPr>
          <a:xfrm>
            <a:off x="7622774" y="1665288"/>
            <a:ext cx="3334151"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5" name="Diagrammplatzhalter 2"/>
          <p:cNvSpPr>
            <a:spLocks noGrp="1"/>
          </p:cNvSpPr>
          <p:nvPr>
            <p:ph type="chart" sz="quarter" idx="15"/>
          </p:nvPr>
        </p:nvSpPr>
        <p:spPr>
          <a:xfrm>
            <a:off x="4043153" y="1665288"/>
            <a:ext cx="3348247" cy="4032250"/>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11"/>
          <p:cNvSpPr>
            <a:spLocks noGrp="1"/>
          </p:cNvSpPr>
          <p:nvPr>
            <p:ph type="body" sz="quarter" idx="11"/>
          </p:nvPr>
        </p:nvSpPr>
        <p:spPr>
          <a:xfrm>
            <a:off x="692269" y="5962922"/>
            <a:ext cx="9220082"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hasCustomPrompt="1"/>
          </p:nvPr>
        </p:nvSpPr>
        <p:spPr>
          <a:xfrm>
            <a:off x="691199" y="417600"/>
            <a:ext cx="9221151" cy="396000"/>
          </a:xfrm>
        </p:spPr>
        <p:txBody>
          <a:bodyPr/>
          <a:lstStyle/>
          <a:p>
            <a:r>
              <a:rPr lang="de-DE" dirty="0" smtClean="0"/>
              <a:t>Gründe für die aktuelle Geschäftslage (offene Angaben)</a:t>
            </a:r>
            <a:endParaRPr lang="de-DE" dirty="0"/>
          </a:p>
        </p:txBody>
      </p:sp>
      <p:sp>
        <p:nvSpPr>
          <p:cNvPr id="10" name="Textplatzhalter 3"/>
          <p:cNvSpPr>
            <a:spLocks noGrp="1"/>
          </p:cNvSpPr>
          <p:nvPr>
            <p:ph type="body" sz="quarter" idx="18"/>
          </p:nvPr>
        </p:nvSpPr>
        <p:spPr>
          <a:xfrm>
            <a:off x="701675" y="5723175"/>
            <a:ext cx="9216000" cy="216000"/>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062164902"/>
      </p:ext>
    </p:extLst>
  </p:cSld>
  <p:clrMapOvr>
    <a:masterClrMapping/>
  </p:clrMapOvr>
  <p:transition spd="med">
    <p:fade/>
  </p:transition>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3 Textblöck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1199" y="417600"/>
            <a:ext cx="9217323" cy="396000"/>
          </a:xfrm>
        </p:spPr>
        <p:txBody>
          <a:bodyPr/>
          <a:lstStyle>
            <a:lvl1pPr>
              <a:defRPr>
                <a:latin typeface="Segoe UI" panose="020B0502040204020203" pitchFamily="34" charset="0"/>
              </a:defRPr>
            </a:lvl1pPr>
          </a:lstStyle>
          <a:p>
            <a:r>
              <a:rPr lang="de-DE" dirty="0" smtClean="0"/>
              <a:t>Gründe für die aktuelle Geschäftslage</a:t>
            </a:r>
            <a:endParaRPr lang="de-DE" dirty="0"/>
          </a:p>
        </p:txBody>
      </p:sp>
      <p:sp>
        <p:nvSpPr>
          <p:cNvPr id="11" name="Title 2"/>
          <p:cNvSpPr txBox="1">
            <a:spLocks/>
          </p:cNvSpPr>
          <p:nvPr userDrawn="1"/>
        </p:nvSpPr>
        <p:spPr>
          <a:xfrm>
            <a:off x="691200" y="417600"/>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r>
              <a:rPr lang="de-DE" dirty="0" smtClean="0">
                <a:latin typeface="Segoe UI" panose="020B0502040204020203" pitchFamily="34" charset="0"/>
              </a:rPr>
              <a:t>Gründe für die aktuelle Geschäftslage (offene Angaben)</a:t>
            </a:r>
            <a:endParaRPr lang="de-DE" dirty="0">
              <a:latin typeface="Segoe UI" panose="020B0502040204020203" pitchFamily="34" charset="0"/>
            </a:endParaRPr>
          </a:p>
        </p:txBody>
      </p:sp>
      <p:sp>
        <p:nvSpPr>
          <p:cNvPr id="21" name="MIO_TEXTBOX_HEADER"/>
          <p:cNvSpPr/>
          <p:nvPr userDrawn="1"/>
        </p:nvSpPr>
        <p:spPr>
          <a:xfrm>
            <a:off x="698952" y="1216539"/>
            <a:ext cx="3492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latin typeface="Segoe UI" panose="020B0502040204020203" pitchFamily="34" charset="0"/>
              </a:rPr>
              <a:t>Aktuelle Lage ist gut/positiv, weil</a:t>
            </a:r>
            <a:r>
              <a:rPr lang="de-DE" sz="1200" dirty="0" smtClean="0">
                <a:latin typeface="Segoe UI" panose="020B0502040204020203" pitchFamily="34" charset="0"/>
              </a:rPr>
              <a:t>:</a:t>
            </a:r>
            <a:endParaRPr lang="de-DE" sz="1200" dirty="0">
              <a:latin typeface="Segoe UI" panose="020B0502040204020203" pitchFamily="34" charset="0"/>
            </a:endParaRPr>
          </a:p>
        </p:txBody>
      </p:sp>
      <p:sp>
        <p:nvSpPr>
          <p:cNvPr id="22" name="MIO_TEXTBOX_HEADER"/>
          <p:cNvSpPr/>
          <p:nvPr userDrawn="1"/>
        </p:nvSpPr>
        <p:spPr>
          <a:xfrm>
            <a:off x="4460458" y="1216539"/>
            <a:ext cx="3492000" cy="292631"/>
          </a:xfrm>
          <a:prstGeom prst="rect">
            <a:avLst/>
          </a:prstGeom>
          <a:solidFill>
            <a:srgbClr val="F9E9A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a:solidFill>
                  <a:schemeClr val="dk1"/>
                </a:solidFill>
                <a:latin typeface="Segoe UI" panose="020B0502040204020203" pitchFamily="34" charset="0"/>
              </a:rPr>
              <a:t>Aktuelle Lage ist mittel/neutral, weil:</a:t>
            </a:r>
          </a:p>
        </p:txBody>
      </p:sp>
      <p:sp>
        <p:nvSpPr>
          <p:cNvPr id="23" name="MIO_TEXTBOX_HEADER"/>
          <p:cNvSpPr/>
          <p:nvPr userDrawn="1"/>
        </p:nvSpPr>
        <p:spPr>
          <a:xfrm>
            <a:off x="8225592" y="1216539"/>
            <a:ext cx="3492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smtClean="0">
                <a:solidFill>
                  <a:schemeClr val="dk1"/>
                </a:solidFill>
                <a:latin typeface="Segoe UI" panose="020B0502040204020203" pitchFamily="34" charset="0"/>
              </a:rPr>
              <a:t>Aktuelle </a:t>
            </a:r>
            <a:r>
              <a:rPr lang="de-DE" sz="1200" dirty="0">
                <a:solidFill>
                  <a:schemeClr val="dk1"/>
                </a:solidFill>
                <a:latin typeface="Segoe UI" panose="020B0502040204020203" pitchFamily="34" charset="0"/>
              </a:rPr>
              <a:t>Lage ist </a:t>
            </a:r>
            <a:r>
              <a:rPr lang="de-DE" sz="1200" dirty="0" smtClean="0">
                <a:solidFill>
                  <a:schemeClr val="dk1"/>
                </a:solidFill>
                <a:latin typeface="Segoe UI" panose="020B0502040204020203" pitchFamily="34" charset="0"/>
              </a:rPr>
              <a:t>schlecht/negativ</a:t>
            </a:r>
            <a:r>
              <a:rPr lang="de-DE" sz="1200" dirty="0">
                <a:solidFill>
                  <a:schemeClr val="dk1"/>
                </a:solidFill>
                <a:latin typeface="Segoe UI" panose="020B0502040204020203" pitchFamily="34" charset="0"/>
              </a:rPr>
              <a:t>, weil</a:t>
            </a:r>
          </a:p>
        </p:txBody>
      </p:sp>
      <p:sp>
        <p:nvSpPr>
          <p:cNvPr id="6" name="Textplatzhalter 5"/>
          <p:cNvSpPr>
            <a:spLocks noGrp="1"/>
          </p:cNvSpPr>
          <p:nvPr>
            <p:ph type="body" sz="quarter" idx="10"/>
          </p:nvPr>
        </p:nvSpPr>
        <p:spPr>
          <a:xfrm>
            <a:off x="698952"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5" name="Textplatzhalter 5"/>
          <p:cNvSpPr>
            <a:spLocks noGrp="1"/>
          </p:cNvSpPr>
          <p:nvPr>
            <p:ph type="body" sz="quarter" idx="11"/>
          </p:nvPr>
        </p:nvSpPr>
        <p:spPr>
          <a:xfrm>
            <a:off x="4460458" y="1608356"/>
            <a:ext cx="3492000" cy="4981575"/>
          </a:xfrm>
          <a:solidFill>
            <a:schemeClr val="bg1">
              <a:lumMod val="95000"/>
            </a:schemeClr>
          </a:solidFill>
        </p:spPr>
        <p:txBody>
          <a:bodyPr>
            <a:normAutofit/>
          </a:bodyPr>
          <a:lstStyle>
            <a:lvl1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3"/>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6" name="Textplatzhalter 5"/>
          <p:cNvSpPr>
            <a:spLocks noGrp="1"/>
          </p:cNvSpPr>
          <p:nvPr>
            <p:ph type="body" sz="quarter" idx="12"/>
          </p:nvPr>
        </p:nvSpPr>
        <p:spPr>
          <a:xfrm>
            <a:off x="8225592" y="1608356"/>
            <a:ext cx="3492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smtClean="0"/>
              <a:t>Text</a:t>
            </a:r>
            <a:endParaRPr lang="de-DE" dirty="0"/>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a:t>
            </a:r>
          </a:p>
        </p:txBody>
      </p:sp>
    </p:spTree>
    <p:extLst>
      <p:ext uri="{BB962C8B-B14F-4D97-AF65-F5344CB8AC3E}">
        <p14:creationId xmlns:p14="http://schemas.microsoft.com/office/powerpoint/2010/main" val="259182075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2 Textblöcke">
    <p:spTree>
      <p:nvGrpSpPr>
        <p:cNvPr id="1" name=""/>
        <p:cNvGrpSpPr/>
        <p:nvPr/>
      </p:nvGrpSpPr>
      <p:grpSpPr>
        <a:xfrm>
          <a:off x="0" y="0"/>
          <a:ext cx="0" cy="0"/>
          <a:chOff x="0" y="0"/>
          <a:chExt cx="0" cy="0"/>
        </a:xfrm>
      </p:grpSpPr>
      <p:sp>
        <p:nvSpPr>
          <p:cNvPr id="21" name="MIO_TEXTBOX_HEADER"/>
          <p:cNvSpPr/>
          <p:nvPr userDrawn="1"/>
        </p:nvSpPr>
        <p:spPr>
          <a:xfrm>
            <a:off x="698952" y="1216539"/>
            <a:ext cx="4500000" cy="292631"/>
          </a:xfrm>
          <a:prstGeom prst="rect">
            <a:avLst/>
          </a:prstGeom>
          <a:solidFill>
            <a:srgbClr val="0FB86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r>
              <a:rPr lang="de-DE" sz="1200" dirty="0" smtClean="0">
                <a:latin typeface="Segoe UI" panose="020B0502040204020203" pitchFamily="34" charset="0"/>
              </a:rPr>
              <a:t>Lage wird sich verbessern, weil:</a:t>
            </a:r>
            <a:endParaRPr lang="de-DE" sz="1200" dirty="0">
              <a:latin typeface="Segoe UI" panose="020B0502040204020203" pitchFamily="34" charset="0"/>
            </a:endParaRPr>
          </a:p>
        </p:txBody>
      </p:sp>
      <p:sp>
        <p:nvSpPr>
          <p:cNvPr id="22" name="MIO_TEXTBOX_HEADER"/>
          <p:cNvSpPr/>
          <p:nvPr userDrawn="1"/>
        </p:nvSpPr>
        <p:spPr>
          <a:xfrm>
            <a:off x="5427414" y="1216539"/>
            <a:ext cx="4500000" cy="292631"/>
          </a:xfrm>
          <a:prstGeom prst="rect">
            <a:avLst/>
          </a:prstGeom>
          <a:solidFill>
            <a:srgbClr val="F0BE9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472" tIns="66472" rIns="66472" bIns="66472" rtlCol="0" anchor="ctr" anchorCtr="0"/>
          <a:lstStyle/>
          <a:p>
            <a:pPr lvl="0"/>
            <a:r>
              <a:rPr lang="de-DE" sz="1200" dirty="0" smtClean="0">
                <a:solidFill>
                  <a:schemeClr val="dk1"/>
                </a:solidFill>
                <a:latin typeface="Segoe UI" panose="020B0502040204020203" pitchFamily="34" charset="0"/>
              </a:rPr>
              <a:t>Lage wird sich verschlechtern, weil:</a:t>
            </a:r>
            <a:endParaRPr lang="de-DE" sz="1200" dirty="0">
              <a:solidFill>
                <a:schemeClr val="dk1"/>
              </a:solidFill>
              <a:latin typeface="Segoe UI" panose="020B0502040204020203" pitchFamily="34" charset="0"/>
            </a:endParaRPr>
          </a:p>
        </p:txBody>
      </p:sp>
      <p:sp>
        <p:nvSpPr>
          <p:cNvPr id="6" name="Textplatzhalter 5"/>
          <p:cNvSpPr>
            <a:spLocks noGrp="1"/>
          </p:cNvSpPr>
          <p:nvPr>
            <p:ph type="body" sz="quarter" idx="10"/>
          </p:nvPr>
        </p:nvSpPr>
        <p:spPr>
          <a:xfrm>
            <a:off x="698952" y="1608356"/>
            <a:ext cx="4500000" cy="4981575"/>
          </a:xfrm>
          <a:solidFill>
            <a:schemeClr val="bg1">
              <a:lumMod val="95000"/>
            </a:schemeClr>
          </a:solidFill>
        </p:spPr>
        <p:txBody>
          <a:bodyPr>
            <a:normAutofit/>
          </a:bodyPr>
          <a:lstStyle>
            <a:lvl1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chemeClr val="accent1"/>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5" name="Textplatzhalter 5"/>
          <p:cNvSpPr>
            <a:spLocks noGrp="1"/>
          </p:cNvSpPr>
          <p:nvPr>
            <p:ph type="body" sz="quarter" idx="11"/>
          </p:nvPr>
        </p:nvSpPr>
        <p:spPr>
          <a:xfrm>
            <a:off x="5427414" y="1608356"/>
            <a:ext cx="4500000" cy="4981575"/>
          </a:xfrm>
          <a:solidFill>
            <a:schemeClr val="bg1">
              <a:lumMod val="95000"/>
            </a:schemeClr>
          </a:solidFill>
        </p:spPr>
        <p:txBody>
          <a:bodyPr>
            <a:normAutofit/>
          </a:bodyPr>
          <a:lstStyle>
            <a:lvl1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1pPr>
            <a:lvl2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2pPr>
            <a:lvl3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3pPr>
            <a:lvl4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4pPr>
            <a:lvl5pPr marL="171450" indent="-171450">
              <a:spcBef>
                <a:spcPts val="0"/>
              </a:spcBef>
              <a:spcAft>
                <a:spcPts val="100"/>
              </a:spcAft>
              <a:buClr>
                <a:srgbClr val="DC7248"/>
              </a:buClr>
              <a:buFont typeface="Arial" panose="020B0604020202020204" pitchFamily="34" charset="0"/>
              <a:buChar char="•"/>
              <a:defRPr sz="1050">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hasCustomPrompt="1"/>
          </p:nvPr>
        </p:nvSpPr>
        <p:spPr>
          <a:xfrm>
            <a:off x="851849" y="903288"/>
            <a:ext cx="2632075" cy="312737"/>
          </a:xfrm>
        </p:spPr>
        <p:txBody>
          <a:bodyPr>
            <a:noAutofit/>
          </a:bodyPr>
          <a:lstStyle>
            <a:lvl1pPr>
              <a:defRPr sz="1100">
                <a:latin typeface="Segoe UI" panose="020B0502040204020203" pitchFamily="34" charset="0"/>
              </a:defRPr>
            </a:lvl1pPr>
            <a:lvl2pPr>
              <a:defRPr sz="1100"/>
            </a:lvl2pPr>
            <a:lvl3pPr>
              <a:defRPr sz="1100"/>
            </a:lvl3pPr>
            <a:lvl4pPr>
              <a:defRPr sz="1100"/>
            </a:lvl4pPr>
            <a:lvl5pPr>
              <a:defRPr sz="1100"/>
            </a:lvl5pPr>
          </a:lstStyle>
          <a:p>
            <a:pPr lvl="0"/>
            <a:r>
              <a:rPr lang="de-DE" dirty="0" smtClean="0"/>
              <a:t>Text</a:t>
            </a:r>
            <a:endParaRPr lang="de-DE" dirty="0"/>
          </a:p>
        </p:txBody>
      </p:sp>
      <p:sp>
        <p:nvSpPr>
          <p:cNvPr id="9" name="Textfeld 8"/>
          <p:cNvSpPr txBox="1"/>
          <p:nvPr userDrawn="1"/>
        </p:nvSpPr>
        <p:spPr>
          <a:xfrm>
            <a:off x="618030" y="885358"/>
            <a:ext cx="300640" cy="276999"/>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200" b="0" i="0" u="none" baseline="0" dirty="0" smtClean="0">
                <a:solidFill>
                  <a:srgbClr val="000000"/>
                </a:solidFill>
                <a:latin typeface="Segoe UI" panose="020B0502040204020203" pitchFamily="34" charset="0"/>
              </a:rPr>
              <a:t>►</a:t>
            </a:r>
          </a:p>
        </p:txBody>
      </p:sp>
      <p:sp>
        <p:nvSpPr>
          <p:cNvPr id="12" name="Title 2"/>
          <p:cNvSpPr txBox="1">
            <a:spLocks/>
          </p:cNvSpPr>
          <p:nvPr userDrawn="1"/>
        </p:nvSpPr>
        <p:spPr>
          <a:xfrm>
            <a:off x="691200" y="3603684"/>
            <a:ext cx="9192864" cy="396000"/>
          </a:xfrm>
          <a:prstGeom prst="rect">
            <a:avLst/>
          </a:prstGeom>
        </p:spPr>
        <p:txBody>
          <a:bodyPr vert="horz" lIns="0" tIns="0" rIns="0" bIns="0" rtlCol="0" anchor="t" anchorCtr="0">
            <a:normAutofit/>
          </a:bodyPr>
          <a:lstStyle>
            <a:lvl1pPr algn="l"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a:lstStyle>
          <a:p>
            <a:pPr defTabSz="914400"/>
            <a:endParaRPr lang="de-DE" dirty="0">
              <a:latin typeface="Segoe UI" panose="020B0502040204020203" pitchFamily="34" charset="0"/>
            </a:endParaRPr>
          </a:p>
        </p:txBody>
      </p:sp>
      <p:sp>
        <p:nvSpPr>
          <p:cNvPr id="4" name="Rechteck 3"/>
          <p:cNvSpPr/>
          <p:nvPr userDrawn="1"/>
        </p:nvSpPr>
        <p:spPr>
          <a:xfrm>
            <a:off x="601252" y="376896"/>
            <a:ext cx="10167954" cy="461665"/>
          </a:xfrm>
          <a:prstGeom prst="rect">
            <a:avLst/>
          </a:prstGeom>
        </p:spPr>
        <p:txBody>
          <a:bodyPr wrap="square">
            <a:spAutoFit/>
          </a:bodyPr>
          <a:lstStyle/>
          <a:p>
            <a:r>
              <a:rPr lang="de-DE" sz="2400" dirty="0" smtClean="0">
                <a:latin typeface="Segoe UI" panose="020B0502040204020203" pitchFamily="34" charset="0"/>
              </a:rPr>
              <a:t>Gründe für die Einschätzung des 1. Halbjahres (offene Angaben)</a:t>
            </a:r>
            <a:endParaRPr lang="de-DE" sz="2400" dirty="0">
              <a:latin typeface="Segoe UI" panose="020B0502040204020203" pitchFamily="34" charset="0"/>
            </a:endParaRPr>
          </a:p>
        </p:txBody>
      </p:sp>
    </p:spTree>
    <p:extLst>
      <p:ext uri="{BB962C8B-B14F-4D97-AF65-F5344CB8AC3E}">
        <p14:creationId xmlns:p14="http://schemas.microsoft.com/office/powerpoint/2010/main" val="264840568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Linie_Aktuelle Lage">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4111775" y="1674813"/>
            <a:ext cx="4288481" cy="4621212"/>
          </a:xfrm>
          <a:prstGeom prst="rect">
            <a:avLst/>
          </a:prstGeom>
        </p:spPr>
        <p:txBody>
          <a:bodyPr lIns="0"/>
          <a:lstStyle>
            <a:lvl1pPr marL="0" indent="0">
              <a:buNone/>
              <a:defRPr sz="1400"/>
            </a:lvl1pPr>
          </a:lstStyle>
          <a:p>
            <a:pPr lvl="0"/>
            <a:r>
              <a:rPr lang="de-DE" noProof="0" dirty="0" smtClean="0"/>
              <a:t>Diagramm durch Klicken auf Symbol hinzufügen</a:t>
            </a:r>
            <a:endParaRPr lang="de-DE" noProof="0" dirty="0"/>
          </a:p>
        </p:txBody>
      </p:sp>
      <p:sp>
        <p:nvSpPr>
          <p:cNvPr id="13" name="Textplatzhalter 3"/>
          <p:cNvSpPr>
            <a:spLocks noGrp="1"/>
          </p:cNvSpPr>
          <p:nvPr>
            <p:ph type="body" sz="quarter" idx="17"/>
          </p:nvPr>
        </p:nvSpPr>
        <p:spPr>
          <a:xfrm>
            <a:off x="8648700" y="2036762"/>
            <a:ext cx="3027363" cy="2840038"/>
          </a:xfrm>
          <a:prstGeom prst="rect">
            <a:avLst/>
          </a:prstGeom>
        </p:spPr>
        <p:txBody>
          <a:bodyPr lIns="0"/>
          <a:lstStyle>
            <a:lvl1pPr marL="0" indent="0">
              <a:buNone/>
              <a:defRPr sz="1400">
                <a:solidFill>
                  <a:schemeClr val="tx1"/>
                </a:solidFill>
              </a:defRPr>
            </a:lvl1pPr>
          </a:lstStyle>
          <a:p>
            <a:pPr lvl="0"/>
            <a:r>
              <a:rPr lang="de-DE" dirty="0"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9" name="Textplatzhalter 8"/>
          <p:cNvSpPr>
            <a:spLocks noGrp="1"/>
          </p:cNvSpPr>
          <p:nvPr>
            <p:ph type="body" sz="quarter" idx="25"/>
          </p:nvPr>
        </p:nvSpPr>
        <p:spPr>
          <a:xfrm>
            <a:off x="8655460" y="5381822"/>
            <a:ext cx="3024000" cy="252412"/>
          </a:xfrm>
        </p:spPr>
        <p:txBody>
          <a:bodyPr>
            <a:noAutofit/>
          </a:bodyPr>
          <a:lstStyle>
            <a:lvl1pPr marL="0" indent="0">
              <a:buNone/>
              <a:defRPr sz="1000">
                <a:solidFill>
                  <a:schemeClr val="tx1"/>
                </a:solidFill>
              </a:defRPr>
            </a:lvl1pPr>
            <a:lvl2pPr marL="0" indent="0">
              <a:buNone/>
              <a:defRPr sz="1000">
                <a:solidFill>
                  <a:schemeClr val="tx1"/>
                </a:solidFill>
              </a:defRPr>
            </a:lvl2pPr>
            <a:lvl3pPr marL="0" indent="0">
              <a:buNone/>
              <a:defRPr sz="1000">
                <a:solidFill>
                  <a:schemeClr val="tx1"/>
                </a:solidFill>
              </a:defRPr>
            </a:lvl3pPr>
            <a:lvl4pPr marL="0" indent="0">
              <a:buNone/>
              <a:defRPr sz="1000">
                <a:solidFill>
                  <a:schemeClr val="tx1"/>
                </a:solidFill>
              </a:defRPr>
            </a:lvl4pPr>
            <a:lvl5pPr marL="0" indent="0">
              <a:buNone/>
              <a:defRPr sz="1000">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07056708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6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69654"/>
            <a:ext cx="451145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5411788" y="1665288"/>
            <a:ext cx="4496735"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7" name="Textplatzhalter 11"/>
          <p:cNvSpPr>
            <a:spLocks noGrp="1"/>
          </p:cNvSpPr>
          <p:nvPr>
            <p:ph type="body" sz="quarter" idx="15"/>
          </p:nvPr>
        </p:nvSpPr>
        <p:spPr>
          <a:xfrm>
            <a:off x="695325" y="5985320"/>
            <a:ext cx="9222724"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10"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defRPr>
            </a:lvl1pPr>
            <a:lvl2pPr marL="0" indent="0">
              <a:buNone/>
              <a:defRPr sz="1000">
                <a:solidFill>
                  <a:schemeClr val="tx1"/>
                </a:solidFill>
                <a:latin typeface="Segoe UI" panose="020B0502040204020203" pitchFamily="34" charset="0"/>
              </a:defRPr>
            </a:lvl2pPr>
            <a:lvl3pPr marL="0" indent="0">
              <a:buNone/>
              <a:defRPr sz="1000">
                <a:solidFill>
                  <a:schemeClr val="tx1"/>
                </a:solidFill>
                <a:latin typeface="Segoe UI" panose="020B0502040204020203" pitchFamily="34" charset="0"/>
              </a:defRPr>
            </a:lvl3pPr>
            <a:lvl4pPr marL="0" indent="0">
              <a:buNone/>
              <a:defRPr sz="1000">
                <a:solidFill>
                  <a:schemeClr val="tx1"/>
                </a:solidFill>
                <a:latin typeface="Segoe UI" panose="020B0502040204020203" pitchFamily="34" charset="0"/>
              </a:defRPr>
            </a:lvl4pPr>
            <a:lvl5pPr marL="0" indent="0">
              <a:buNone/>
              <a:defRPr sz="1000">
                <a:solidFill>
                  <a:schemeClr val="tx1"/>
                </a:solidFill>
                <a:latin typeface="Segoe UI" panose="020B0502040204020203"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375576923"/>
      </p:ext>
    </p:extLst>
  </p:cSld>
  <p:clrMapOvr>
    <a:masterClrMapping/>
  </p:clrMapOvr>
  <p:transition spd="med">
    <p:fade/>
  </p:transition>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5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Frage"/>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Basis"/>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dirty="0" smtClean="0"/>
              <a:t>Formatvorlagen des Textmasters bearbeiten</a:t>
            </a:r>
          </a:p>
          <a:p>
            <a:pPr lvl="0"/>
            <a:r>
              <a:rPr lang="de-DE" dirty="0" smtClean="0"/>
              <a:t>Zweite Ebene</a:t>
            </a:r>
          </a:p>
          <a:p>
            <a:pPr lvl="0"/>
            <a:r>
              <a:rPr lang="de-DE" dirty="0" smtClean="0"/>
              <a:t>Dritte Ebene</a:t>
            </a:r>
          </a:p>
          <a:p>
            <a:pPr lvl="0"/>
            <a:r>
              <a:rPr lang="de-DE" dirty="0" smtClean="0"/>
              <a:t>Vierte Ebene</a:t>
            </a:r>
          </a:p>
          <a:p>
            <a:pPr lvl="0"/>
            <a:r>
              <a:rPr lang="de-DE" dirty="0" smtClean="0"/>
              <a:t>Fünfte Ebene</a:t>
            </a:r>
            <a:endParaRPr lang="de-DE" dirty="0"/>
          </a:p>
        </p:txBody>
      </p:sp>
      <p:sp>
        <p:nvSpPr>
          <p:cNvPr id="9" name="Kommentar"/>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611711411"/>
      </p:ext>
    </p:extLst>
  </p:cSld>
  <p:clrMapOvr>
    <a:masterClrMapping/>
  </p:clrMapOvr>
  <p:transition spd="med">
    <p:fade/>
  </p:transition>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Dia rechts, Textblock links">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5040115" y="1557136"/>
            <a:ext cx="6321305" cy="4564264"/>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noAutofit/>
          </a:bodyPr>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567295" y="6235700"/>
            <a:ext cx="3794125" cy="215640"/>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713739" y="2349500"/>
            <a:ext cx="3600000" cy="3794560"/>
          </a:xfrm>
          <a:prstGeom prst="rect">
            <a:avLst/>
          </a:prstGeom>
        </p:spPr>
        <p:txBody>
          <a:bodyPr lIns="0" tIns="0" rIns="0" bIns="0">
            <a:noAutofit/>
          </a:bodyPr>
          <a:lstStyle>
            <a:lvl1pPr marL="0" indent="0" algn="just">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platzhalter 2"/>
          <p:cNvSpPr>
            <a:spLocks noGrp="1"/>
          </p:cNvSpPr>
          <p:nvPr>
            <p:ph type="body" sz="quarter" idx="18"/>
          </p:nvPr>
        </p:nvSpPr>
        <p:spPr>
          <a:xfrm>
            <a:off x="713739" y="1651000"/>
            <a:ext cx="3600000" cy="457200"/>
          </a:xfrm>
        </p:spPr>
        <p:txBody>
          <a:bodyPr>
            <a:noAutofit/>
          </a:bodyPr>
          <a:lstStyle>
            <a:lvl1pPr algn="just">
              <a:defRPr sz="1600" b="1"/>
            </a:lvl1pPr>
            <a:lvl2pPr algn="just">
              <a:defRPr sz="1600" b="1"/>
            </a:lvl2pPr>
            <a:lvl3pPr algn="just">
              <a:defRPr sz="1600" b="1"/>
            </a:lvl3pPr>
            <a:lvl4pPr algn="just">
              <a:defRPr sz="1600" b="1"/>
            </a:lvl4pPr>
            <a:lvl5pPr algn="just">
              <a:defRPr sz="1600" b="1"/>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476500830"/>
      </p:ext>
    </p:extLst>
  </p:cSld>
  <p:clrMapOvr>
    <a:masterClrMapping/>
  </p:clrMapOvr>
  <p:transition spd="med">
    <p:fade/>
  </p:transition>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11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345323587"/>
      </p:ext>
    </p:extLst>
  </p:cSld>
  <p:clrMapOvr>
    <a:masterClrMapping/>
  </p:clrMapOvr>
  <p:transition spd="med">
    <p:fade/>
  </p:transition>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100 Leut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pic>
        <p:nvPicPr>
          <p:cNvPr id="5" name="MIO_OBJECT1" descr="Mann">
            <a:extLst>
              <a:ext uri="{FF2B5EF4-FFF2-40B4-BE49-F238E27FC236}">
                <a16:creationId xmlns:a16="http://schemas.microsoft.com/office/drawing/2014/main" id="{0BF22739-1F98-45E5-AEDF-34FA9E505C8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1555213"/>
            <a:ext cx="499729" cy="360000"/>
          </a:xfrm>
          <a:prstGeom prst="rect">
            <a:avLst/>
          </a:prstGeom>
        </p:spPr>
      </p:pic>
      <p:pic>
        <p:nvPicPr>
          <p:cNvPr id="6" name="MIO_OBJECT1" descr="Mann">
            <a:extLst>
              <a:ext uri="{FF2B5EF4-FFF2-40B4-BE49-F238E27FC236}">
                <a16:creationId xmlns:a16="http://schemas.microsoft.com/office/drawing/2014/main" id="{BFF94970-9944-41C9-A119-CC46E5FB9A1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1555213"/>
            <a:ext cx="499729" cy="360000"/>
          </a:xfrm>
          <a:prstGeom prst="rect">
            <a:avLst/>
          </a:prstGeom>
        </p:spPr>
      </p:pic>
      <p:pic>
        <p:nvPicPr>
          <p:cNvPr id="7" name="MIO_OBJECT1" descr="Mann">
            <a:extLst>
              <a:ext uri="{FF2B5EF4-FFF2-40B4-BE49-F238E27FC236}">
                <a16:creationId xmlns:a16="http://schemas.microsoft.com/office/drawing/2014/main" id="{A08357DA-9385-403B-8E15-65EEF52255A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1555213"/>
            <a:ext cx="499729" cy="360000"/>
          </a:xfrm>
          <a:prstGeom prst="rect">
            <a:avLst/>
          </a:prstGeom>
        </p:spPr>
      </p:pic>
      <p:pic>
        <p:nvPicPr>
          <p:cNvPr id="8" name="MIO_OBJECT1" descr="Mann">
            <a:extLst>
              <a:ext uri="{FF2B5EF4-FFF2-40B4-BE49-F238E27FC236}">
                <a16:creationId xmlns:a16="http://schemas.microsoft.com/office/drawing/2014/main" id="{EEF9A918-05B7-4369-BACB-A949960DE03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1555213"/>
            <a:ext cx="499729" cy="360000"/>
          </a:xfrm>
          <a:prstGeom prst="rect">
            <a:avLst/>
          </a:prstGeom>
        </p:spPr>
      </p:pic>
      <p:pic>
        <p:nvPicPr>
          <p:cNvPr id="9" name="MIO_OBJECT1" descr="Mann">
            <a:extLst>
              <a:ext uri="{FF2B5EF4-FFF2-40B4-BE49-F238E27FC236}">
                <a16:creationId xmlns:a16="http://schemas.microsoft.com/office/drawing/2014/main" id="{21C844BF-1EAC-4B69-85BD-D410C8D7866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1555213"/>
            <a:ext cx="499729" cy="360000"/>
          </a:xfrm>
          <a:prstGeom prst="rect">
            <a:avLst/>
          </a:prstGeom>
        </p:spPr>
      </p:pic>
      <p:pic>
        <p:nvPicPr>
          <p:cNvPr id="10" name="MIO_OBJECT1" descr="Mann">
            <a:extLst>
              <a:ext uri="{FF2B5EF4-FFF2-40B4-BE49-F238E27FC236}">
                <a16:creationId xmlns:a16="http://schemas.microsoft.com/office/drawing/2014/main" id="{0A773354-F193-4E9F-94E7-123AF71F2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1555213"/>
            <a:ext cx="499729" cy="360000"/>
          </a:xfrm>
          <a:prstGeom prst="rect">
            <a:avLst/>
          </a:prstGeom>
        </p:spPr>
      </p:pic>
      <p:pic>
        <p:nvPicPr>
          <p:cNvPr id="11" name="MIO_OBJECT1" descr="Mann">
            <a:extLst>
              <a:ext uri="{FF2B5EF4-FFF2-40B4-BE49-F238E27FC236}">
                <a16:creationId xmlns:a16="http://schemas.microsoft.com/office/drawing/2014/main" id="{D6181EFB-C2E9-4EC5-A0A2-F112869BC6F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1555213"/>
            <a:ext cx="499729" cy="360000"/>
          </a:xfrm>
          <a:prstGeom prst="rect">
            <a:avLst/>
          </a:prstGeom>
        </p:spPr>
      </p:pic>
      <p:pic>
        <p:nvPicPr>
          <p:cNvPr id="12" name="MIO_OBJECT1" descr="Mann">
            <a:extLst>
              <a:ext uri="{FF2B5EF4-FFF2-40B4-BE49-F238E27FC236}">
                <a16:creationId xmlns:a16="http://schemas.microsoft.com/office/drawing/2014/main" id="{78E4E5D5-3D11-4FF5-B5DF-29D9A1BB2F8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1555213"/>
            <a:ext cx="499729" cy="360000"/>
          </a:xfrm>
          <a:prstGeom prst="rect">
            <a:avLst/>
          </a:prstGeom>
        </p:spPr>
      </p:pic>
      <p:pic>
        <p:nvPicPr>
          <p:cNvPr id="13" name="MIO_OBJECT1" descr="Mann">
            <a:extLst>
              <a:ext uri="{FF2B5EF4-FFF2-40B4-BE49-F238E27FC236}">
                <a16:creationId xmlns:a16="http://schemas.microsoft.com/office/drawing/2014/main" id="{0D7A7801-1FF9-4AA4-957D-B47E5F50870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1555213"/>
            <a:ext cx="499729" cy="360000"/>
          </a:xfrm>
          <a:prstGeom prst="rect">
            <a:avLst/>
          </a:prstGeom>
        </p:spPr>
      </p:pic>
      <p:pic>
        <p:nvPicPr>
          <p:cNvPr id="14" name="MIO_OBJECT1" descr="Mann">
            <a:extLst>
              <a:ext uri="{FF2B5EF4-FFF2-40B4-BE49-F238E27FC236}">
                <a16:creationId xmlns:a16="http://schemas.microsoft.com/office/drawing/2014/main" id="{3F61CA67-AAAC-4F6A-856C-F4D260E927D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1555213"/>
            <a:ext cx="499729" cy="360000"/>
          </a:xfrm>
          <a:prstGeom prst="rect">
            <a:avLst/>
          </a:prstGeom>
        </p:spPr>
      </p:pic>
      <p:pic>
        <p:nvPicPr>
          <p:cNvPr id="15" name="MIO_OBJECT1" descr="Mann">
            <a:extLst>
              <a:ext uri="{FF2B5EF4-FFF2-40B4-BE49-F238E27FC236}">
                <a16:creationId xmlns:a16="http://schemas.microsoft.com/office/drawing/2014/main" id="{E319B1D7-157D-4E5E-86F7-036EF9186BA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017373"/>
            <a:ext cx="499729" cy="360000"/>
          </a:xfrm>
          <a:prstGeom prst="rect">
            <a:avLst/>
          </a:prstGeom>
        </p:spPr>
      </p:pic>
      <p:pic>
        <p:nvPicPr>
          <p:cNvPr id="16" name="MIO_OBJECT1" descr="Mann">
            <a:extLst>
              <a:ext uri="{FF2B5EF4-FFF2-40B4-BE49-F238E27FC236}">
                <a16:creationId xmlns:a16="http://schemas.microsoft.com/office/drawing/2014/main" id="{B2BD44F6-4BF3-4597-AABC-BA8F81295D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017373"/>
            <a:ext cx="499729" cy="360000"/>
          </a:xfrm>
          <a:prstGeom prst="rect">
            <a:avLst/>
          </a:prstGeom>
        </p:spPr>
      </p:pic>
      <p:pic>
        <p:nvPicPr>
          <p:cNvPr id="17" name="MIO_OBJECT1" descr="Mann">
            <a:extLst>
              <a:ext uri="{FF2B5EF4-FFF2-40B4-BE49-F238E27FC236}">
                <a16:creationId xmlns:a16="http://schemas.microsoft.com/office/drawing/2014/main" id="{C3FF7B8C-DC71-4D1E-A1F0-1930C26AF9B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017373"/>
            <a:ext cx="499729" cy="360000"/>
          </a:xfrm>
          <a:prstGeom prst="rect">
            <a:avLst/>
          </a:prstGeom>
        </p:spPr>
      </p:pic>
      <p:pic>
        <p:nvPicPr>
          <p:cNvPr id="18" name="MIO_OBJECT1" descr="Mann">
            <a:extLst>
              <a:ext uri="{FF2B5EF4-FFF2-40B4-BE49-F238E27FC236}">
                <a16:creationId xmlns:a16="http://schemas.microsoft.com/office/drawing/2014/main" id="{56E3522A-79BA-4D04-8622-F5A518F16F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017373"/>
            <a:ext cx="499729" cy="360000"/>
          </a:xfrm>
          <a:prstGeom prst="rect">
            <a:avLst/>
          </a:prstGeom>
        </p:spPr>
      </p:pic>
      <p:pic>
        <p:nvPicPr>
          <p:cNvPr id="19" name="MIO_OBJECT1" descr="Mann">
            <a:extLst>
              <a:ext uri="{FF2B5EF4-FFF2-40B4-BE49-F238E27FC236}">
                <a16:creationId xmlns:a16="http://schemas.microsoft.com/office/drawing/2014/main" id="{176EEC39-E42C-425A-BF87-6A30B4F156C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017373"/>
            <a:ext cx="499729" cy="360000"/>
          </a:xfrm>
          <a:prstGeom prst="rect">
            <a:avLst/>
          </a:prstGeom>
        </p:spPr>
      </p:pic>
      <p:pic>
        <p:nvPicPr>
          <p:cNvPr id="20" name="MIO_OBJECT1" descr="Mann">
            <a:extLst>
              <a:ext uri="{FF2B5EF4-FFF2-40B4-BE49-F238E27FC236}">
                <a16:creationId xmlns:a16="http://schemas.microsoft.com/office/drawing/2014/main" id="{059090A0-BA94-4E73-9085-182EF1D69ED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017373"/>
            <a:ext cx="499729" cy="360000"/>
          </a:xfrm>
          <a:prstGeom prst="rect">
            <a:avLst/>
          </a:prstGeom>
        </p:spPr>
      </p:pic>
      <p:pic>
        <p:nvPicPr>
          <p:cNvPr id="21" name="MIO_OBJECT1" descr="Mann">
            <a:extLst>
              <a:ext uri="{FF2B5EF4-FFF2-40B4-BE49-F238E27FC236}">
                <a16:creationId xmlns:a16="http://schemas.microsoft.com/office/drawing/2014/main" id="{1B41847A-0D09-4D88-AED2-AF6C4FD9B97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017373"/>
            <a:ext cx="499729" cy="360000"/>
          </a:xfrm>
          <a:prstGeom prst="rect">
            <a:avLst/>
          </a:prstGeom>
        </p:spPr>
      </p:pic>
      <p:pic>
        <p:nvPicPr>
          <p:cNvPr id="22" name="MIO_OBJECT1" descr="Mann">
            <a:extLst>
              <a:ext uri="{FF2B5EF4-FFF2-40B4-BE49-F238E27FC236}">
                <a16:creationId xmlns:a16="http://schemas.microsoft.com/office/drawing/2014/main" id="{B6DF0EC4-CC22-49C6-9112-01717289527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017373"/>
            <a:ext cx="499729" cy="360000"/>
          </a:xfrm>
          <a:prstGeom prst="rect">
            <a:avLst/>
          </a:prstGeom>
        </p:spPr>
      </p:pic>
      <p:pic>
        <p:nvPicPr>
          <p:cNvPr id="23" name="MIO_OBJECT1" descr="Mann">
            <a:extLst>
              <a:ext uri="{FF2B5EF4-FFF2-40B4-BE49-F238E27FC236}">
                <a16:creationId xmlns:a16="http://schemas.microsoft.com/office/drawing/2014/main" id="{9EF9DF74-B275-4358-B125-A8BA06424B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017373"/>
            <a:ext cx="499729" cy="360000"/>
          </a:xfrm>
          <a:prstGeom prst="rect">
            <a:avLst/>
          </a:prstGeom>
        </p:spPr>
      </p:pic>
      <p:pic>
        <p:nvPicPr>
          <p:cNvPr id="24" name="MIO_OBJECT1" descr="Mann">
            <a:extLst>
              <a:ext uri="{FF2B5EF4-FFF2-40B4-BE49-F238E27FC236}">
                <a16:creationId xmlns:a16="http://schemas.microsoft.com/office/drawing/2014/main" id="{5A567F3C-721C-4598-861B-46E6D5E7CD8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017373"/>
            <a:ext cx="499729" cy="360000"/>
          </a:xfrm>
          <a:prstGeom prst="rect">
            <a:avLst/>
          </a:prstGeom>
        </p:spPr>
      </p:pic>
      <p:pic>
        <p:nvPicPr>
          <p:cNvPr id="25" name="MIO_OBJECT1" descr="Mann">
            <a:extLst>
              <a:ext uri="{FF2B5EF4-FFF2-40B4-BE49-F238E27FC236}">
                <a16:creationId xmlns:a16="http://schemas.microsoft.com/office/drawing/2014/main" id="{968C68BE-5494-4F6E-832E-29A67548114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479527"/>
            <a:ext cx="499729" cy="360000"/>
          </a:xfrm>
          <a:prstGeom prst="rect">
            <a:avLst/>
          </a:prstGeom>
        </p:spPr>
      </p:pic>
      <p:pic>
        <p:nvPicPr>
          <p:cNvPr id="26" name="MIO_OBJECT1" descr="Mann">
            <a:extLst>
              <a:ext uri="{FF2B5EF4-FFF2-40B4-BE49-F238E27FC236}">
                <a16:creationId xmlns:a16="http://schemas.microsoft.com/office/drawing/2014/main" id="{F0FB2031-A371-4FF9-9B83-54F32C5AA15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479527"/>
            <a:ext cx="499729" cy="360000"/>
          </a:xfrm>
          <a:prstGeom prst="rect">
            <a:avLst/>
          </a:prstGeom>
        </p:spPr>
      </p:pic>
      <p:pic>
        <p:nvPicPr>
          <p:cNvPr id="27" name="MIO_OBJECT1" descr="Mann">
            <a:extLst>
              <a:ext uri="{FF2B5EF4-FFF2-40B4-BE49-F238E27FC236}">
                <a16:creationId xmlns:a16="http://schemas.microsoft.com/office/drawing/2014/main" id="{23A5034E-DA9E-48EC-AF53-A133C67D04B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479527"/>
            <a:ext cx="499729" cy="360000"/>
          </a:xfrm>
          <a:prstGeom prst="rect">
            <a:avLst/>
          </a:prstGeom>
        </p:spPr>
      </p:pic>
      <p:pic>
        <p:nvPicPr>
          <p:cNvPr id="28" name="MIO_OBJECT1" descr="Mann">
            <a:extLst>
              <a:ext uri="{FF2B5EF4-FFF2-40B4-BE49-F238E27FC236}">
                <a16:creationId xmlns:a16="http://schemas.microsoft.com/office/drawing/2014/main" id="{B6B2494F-D3C3-4059-A2E7-2B90571F06B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479527"/>
            <a:ext cx="499729" cy="360000"/>
          </a:xfrm>
          <a:prstGeom prst="rect">
            <a:avLst/>
          </a:prstGeom>
        </p:spPr>
      </p:pic>
      <p:pic>
        <p:nvPicPr>
          <p:cNvPr id="29" name="MIO_OBJECT1" descr="Mann">
            <a:extLst>
              <a:ext uri="{FF2B5EF4-FFF2-40B4-BE49-F238E27FC236}">
                <a16:creationId xmlns:a16="http://schemas.microsoft.com/office/drawing/2014/main" id="{51E872D8-9774-4FC1-85A9-3DE0D43E7C9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479527"/>
            <a:ext cx="499729" cy="360000"/>
          </a:xfrm>
          <a:prstGeom prst="rect">
            <a:avLst/>
          </a:prstGeom>
        </p:spPr>
      </p:pic>
      <p:pic>
        <p:nvPicPr>
          <p:cNvPr id="30" name="MIO_OBJECT1" descr="Mann">
            <a:extLst>
              <a:ext uri="{FF2B5EF4-FFF2-40B4-BE49-F238E27FC236}">
                <a16:creationId xmlns:a16="http://schemas.microsoft.com/office/drawing/2014/main" id="{D51801A7-3885-4D7E-8FC7-B2A1C8B312A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479527"/>
            <a:ext cx="499729" cy="360000"/>
          </a:xfrm>
          <a:prstGeom prst="rect">
            <a:avLst/>
          </a:prstGeom>
        </p:spPr>
      </p:pic>
      <p:pic>
        <p:nvPicPr>
          <p:cNvPr id="31" name="MIO_OBJECT1" descr="Mann">
            <a:extLst>
              <a:ext uri="{FF2B5EF4-FFF2-40B4-BE49-F238E27FC236}">
                <a16:creationId xmlns:a16="http://schemas.microsoft.com/office/drawing/2014/main" id="{678D5F8F-28F6-4C42-A0B9-048BC487D97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479527"/>
            <a:ext cx="499729" cy="360000"/>
          </a:xfrm>
          <a:prstGeom prst="rect">
            <a:avLst/>
          </a:prstGeom>
        </p:spPr>
      </p:pic>
      <p:pic>
        <p:nvPicPr>
          <p:cNvPr id="32" name="MIO_OBJECT1" descr="Mann">
            <a:extLst>
              <a:ext uri="{FF2B5EF4-FFF2-40B4-BE49-F238E27FC236}">
                <a16:creationId xmlns:a16="http://schemas.microsoft.com/office/drawing/2014/main" id="{F0BEDD2C-431E-4899-8FC8-3EB5FA8834E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479527"/>
            <a:ext cx="499729" cy="360000"/>
          </a:xfrm>
          <a:prstGeom prst="rect">
            <a:avLst/>
          </a:prstGeom>
        </p:spPr>
      </p:pic>
      <p:pic>
        <p:nvPicPr>
          <p:cNvPr id="33" name="MIO_OBJECT1" descr="Mann">
            <a:extLst>
              <a:ext uri="{FF2B5EF4-FFF2-40B4-BE49-F238E27FC236}">
                <a16:creationId xmlns:a16="http://schemas.microsoft.com/office/drawing/2014/main" id="{39D86947-8BE2-4B21-8A5B-8CF28917AD10}"/>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479527"/>
            <a:ext cx="499729" cy="360000"/>
          </a:xfrm>
          <a:prstGeom prst="rect">
            <a:avLst/>
          </a:prstGeom>
        </p:spPr>
      </p:pic>
      <p:pic>
        <p:nvPicPr>
          <p:cNvPr id="34" name="MIO_OBJECT1" descr="Mann">
            <a:extLst>
              <a:ext uri="{FF2B5EF4-FFF2-40B4-BE49-F238E27FC236}">
                <a16:creationId xmlns:a16="http://schemas.microsoft.com/office/drawing/2014/main" id="{3CD64B5E-6937-45F8-A735-D633B195603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479527"/>
            <a:ext cx="499729" cy="360000"/>
          </a:xfrm>
          <a:prstGeom prst="rect">
            <a:avLst/>
          </a:prstGeom>
        </p:spPr>
      </p:pic>
      <p:pic>
        <p:nvPicPr>
          <p:cNvPr id="35" name="MIO_OBJECT1" descr="Mann">
            <a:extLst>
              <a:ext uri="{FF2B5EF4-FFF2-40B4-BE49-F238E27FC236}">
                <a16:creationId xmlns:a16="http://schemas.microsoft.com/office/drawing/2014/main" id="{CB33A1FA-B428-4611-83BD-07F9CDB99F0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2941686"/>
            <a:ext cx="499729" cy="360000"/>
          </a:xfrm>
          <a:prstGeom prst="rect">
            <a:avLst/>
          </a:prstGeom>
        </p:spPr>
      </p:pic>
      <p:pic>
        <p:nvPicPr>
          <p:cNvPr id="36" name="MIO_OBJECT1" descr="Mann">
            <a:extLst>
              <a:ext uri="{FF2B5EF4-FFF2-40B4-BE49-F238E27FC236}">
                <a16:creationId xmlns:a16="http://schemas.microsoft.com/office/drawing/2014/main" id="{146215A0-2424-4A81-8E7F-BBB80E12C39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2941686"/>
            <a:ext cx="499729" cy="360000"/>
          </a:xfrm>
          <a:prstGeom prst="rect">
            <a:avLst/>
          </a:prstGeom>
        </p:spPr>
      </p:pic>
      <p:pic>
        <p:nvPicPr>
          <p:cNvPr id="37" name="MIO_OBJECT1" descr="Mann">
            <a:extLst>
              <a:ext uri="{FF2B5EF4-FFF2-40B4-BE49-F238E27FC236}">
                <a16:creationId xmlns:a16="http://schemas.microsoft.com/office/drawing/2014/main" id="{301C7484-696C-4AB9-9DE1-07A0E403E9B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2941686"/>
            <a:ext cx="499729" cy="360000"/>
          </a:xfrm>
          <a:prstGeom prst="rect">
            <a:avLst/>
          </a:prstGeom>
        </p:spPr>
      </p:pic>
      <p:pic>
        <p:nvPicPr>
          <p:cNvPr id="38" name="MIO_OBJECT1" descr="Mann">
            <a:extLst>
              <a:ext uri="{FF2B5EF4-FFF2-40B4-BE49-F238E27FC236}">
                <a16:creationId xmlns:a16="http://schemas.microsoft.com/office/drawing/2014/main" id="{B010EAC1-CE73-4ABB-90C1-CA67145674E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2941686"/>
            <a:ext cx="499729" cy="360000"/>
          </a:xfrm>
          <a:prstGeom prst="rect">
            <a:avLst/>
          </a:prstGeom>
        </p:spPr>
      </p:pic>
      <p:pic>
        <p:nvPicPr>
          <p:cNvPr id="39" name="MIO_OBJECT1" descr="Mann">
            <a:extLst>
              <a:ext uri="{FF2B5EF4-FFF2-40B4-BE49-F238E27FC236}">
                <a16:creationId xmlns:a16="http://schemas.microsoft.com/office/drawing/2014/main" id="{2E2941D8-04F0-404C-B669-3294AD9A76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2941686"/>
            <a:ext cx="499729" cy="360000"/>
          </a:xfrm>
          <a:prstGeom prst="rect">
            <a:avLst/>
          </a:prstGeom>
        </p:spPr>
      </p:pic>
      <p:pic>
        <p:nvPicPr>
          <p:cNvPr id="40" name="MIO_OBJECT1" descr="Mann">
            <a:extLst>
              <a:ext uri="{FF2B5EF4-FFF2-40B4-BE49-F238E27FC236}">
                <a16:creationId xmlns:a16="http://schemas.microsoft.com/office/drawing/2014/main" id="{78D1413B-1994-47FE-A70B-D7BCCE6AAD1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2941686"/>
            <a:ext cx="499729" cy="360000"/>
          </a:xfrm>
          <a:prstGeom prst="rect">
            <a:avLst/>
          </a:prstGeom>
        </p:spPr>
      </p:pic>
      <p:pic>
        <p:nvPicPr>
          <p:cNvPr id="41" name="MIO_OBJECT1" descr="Mann">
            <a:extLst>
              <a:ext uri="{FF2B5EF4-FFF2-40B4-BE49-F238E27FC236}">
                <a16:creationId xmlns:a16="http://schemas.microsoft.com/office/drawing/2014/main" id="{9B822602-4B74-4EE4-A901-6F580327D8E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2941686"/>
            <a:ext cx="499729" cy="360000"/>
          </a:xfrm>
          <a:prstGeom prst="rect">
            <a:avLst/>
          </a:prstGeom>
        </p:spPr>
      </p:pic>
      <p:pic>
        <p:nvPicPr>
          <p:cNvPr id="42" name="MIO_OBJECT1" descr="Mann">
            <a:extLst>
              <a:ext uri="{FF2B5EF4-FFF2-40B4-BE49-F238E27FC236}">
                <a16:creationId xmlns:a16="http://schemas.microsoft.com/office/drawing/2014/main" id="{12522BF9-1571-446A-A013-A1451562AA0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2941686"/>
            <a:ext cx="499729" cy="360000"/>
          </a:xfrm>
          <a:prstGeom prst="rect">
            <a:avLst/>
          </a:prstGeom>
        </p:spPr>
      </p:pic>
      <p:pic>
        <p:nvPicPr>
          <p:cNvPr id="43" name="MIO_OBJECT1" descr="Mann">
            <a:extLst>
              <a:ext uri="{FF2B5EF4-FFF2-40B4-BE49-F238E27FC236}">
                <a16:creationId xmlns:a16="http://schemas.microsoft.com/office/drawing/2014/main" id="{D7267420-B648-407E-9DAB-FC4EB02FF19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2941686"/>
            <a:ext cx="499729" cy="360000"/>
          </a:xfrm>
          <a:prstGeom prst="rect">
            <a:avLst/>
          </a:prstGeom>
        </p:spPr>
      </p:pic>
      <p:pic>
        <p:nvPicPr>
          <p:cNvPr id="44" name="MIO_OBJECT1" descr="Mann">
            <a:extLst>
              <a:ext uri="{FF2B5EF4-FFF2-40B4-BE49-F238E27FC236}">
                <a16:creationId xmlns:a16="http://schemas.microsoft.com/office/drawing/2014/main" id="{1E7771B8-5280-4431-B50E-C35D4475B20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2941686"/>
            <a:ext cx="499729" cy="360000"/>
          </a:xfrm>
          <a:prstGeom prst="rect">
            <a:avLst/>
          </a:prstGeom>
        </p:spPr>
      </p:pic>
      <p:pic>
        <p:nvPicPr>
          <p:cNvPr id="45" name="MIO_OBJECT1" descr="Mann">
            <a:extLst>
              <a:ext uri="{FF2B5EF4-FFF2-40B4-BE49-F238E27FC236}">
                <a16:creationId xmlns:a16="http://schemas.microsoft.com/office/drawing/2014/main" id="{F10D270F-06B2-4BA5-8875-38A46958B3B7}"/>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3403843"/>
            <a:ext cx="499729" cy="360000"/>
          </a:xfrm>
          <a:prstGeom prst="rect">
            <a:avLst/>
          </a:prstGeom>
        </p:spPr>
      </p:pic>
      <p:pic>
        <p:nvPicPr>
          <p:cNvPr id="46" name="MIO_OBJECT1" descr="Mann">
            <a:extLst>
              <a:ext uri="{FF2B5EF4-FFF2-40B4-BE49-F238E27FC236}">
                <a16:creationId xmlns:a16="http://schemas.microsoft.com/office/drawing/2014/main" id="{8E08325D-F175-4FF3-9E43-C9C18F08BF8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3403843"/>
            <a:ext cx="499729" cy="360000"/>
          </a:xfrm>
          <a:prstGeom prst="rect">
            <a:avLst/>
          </a:prstGeom>
        </p:spPr>
      </p:pic>
      <p:pic>
        <p:nvPicPr>
          <p:cNvPr id="47" name="MIO_OBJECT1" descr="Mann">
            <a:extLst>
              <a:ext uri="{FF2B5EF4-FFF2-40B4-BE49-F238E27FC236}">
                <a16:creationId xmlns:a16="http://schemas.microsoft.com/office/drawing/2014/main" id="{8D6B6203-6E0D-4FC9-BC13-2706C4A6D06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3403843"/>
            <a:ext cx="499729" cy="360000"/>
          </a:xfrm>
          <a:prstGeom prst="rect">
            <a:avLst/>
          </a:prstGeom>
        </p:spPr>
      </p:pic>
      <p:pic>
        <p:nvPicPr>
          <p:cNvPr id="48" name="MIO_OBJECT1" descr="Mann">
            <a:extLst>
              <a:ext uri="{FF2B5EF4-FFF2-40B4-BE49-F238E27FC236}">
                <a16:creationId xmlns:a16="http://schemas.microsoft.com/office/drawing/2014/main" id="{C0D63BFB-044D-4341-AFC3-D42D628252EF}"/>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3403843"/>
            <a:ext cx="499729" cy="360000"/>
          </a:xfrm>
          <a:prstGeom prst="rect">
            <a:avLst/>
          </a:prstGeom>
        </p:spPr>
      </p:pic>
      <p:pic>
        <p:nvPicPr>
          <p:cNvPr id="49" name="MIO_OBJECT1" descr="Mann">
            <a:extLst>
              <a:ext uri="{FF2B5EF4-FFF2-40B4-BE49-F238E27FC236}">
                <a16:creationId xmlns:a16="http://schemas.microsoft.com/office/drawing/2014/main" id="{C39FB028-5466-4F14-8066-35A75B89AF7D}"/>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3403843"/>
            <a:ext cx="499729" cy="360000"/>
          </a:xfrm>
          <a:prstGeom prst="rect">
            <a:avLst/>
          </a:prstGeom>
        </p:spPr>
      </p:pic>
      <p:pic>
        <p:nvPicPr>
          <p:cNvPr id="50" name="MIO_OBJECT1" descr="Mann">
            <a:extLst>
              <a:ext uri="{FF2B5EF4-FFF2-40B4-BE49-F238E27FC236}">
                <a16:creationId xmlns:a16="http://schemas.microsoft.com/office/drawing/2014/main" id="{386A3184-AA12-48BB-894B-C66331BA2C4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3403843"/>
            <a:ext cx="499729" cy="360000"/>
          </a:xfrm>
          <a:prstGeom prst="rect">
            <a:avLst/>
          </a:prstGeom>
        </p:spPr>
      </p:pic>
      <p:pic>
        <p:nvPicPr>
          <p:cNvPr id="51" name="MIO_OBJECT1" descr="Mann">
            <a:extLst>
              <a:ext uri="{FF2B5EF4-FFF2-40B4-BE49-F238E27FC236}">
                <a16:creationId xmlns:a16="http://schemas.microsoft.com/office/drawing/2014/main" id="{88A4DCFA-7EA3-4B5E-B987-B7C2EF032AF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3403843"/>
            <a:ext cx="499729" cy="360000"/>
          </a:xfrm>
          <a:prstGeom prst="rect">
            <a:avLst/>
          </a:prstGeom>
        </p:spPr>
      </p:pic>
      <p:pic>
        <p:nvPicPr>
          <p:cNvPr id="52" name="MIO_OBJECT1" descr="Mann">
            <a:extLst>
              <a:ext uri="{FF2B5EF4-FFF2-40B4-BE49-F238E27FC236}">
                <a16:creationId xmlns:a16="http://schemas.microsoft.com/office/drawing/2014/main" id="{5FC8BFC2-4350-491E-9BD9-E97AB0DED43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3403843"/>
            <a:ext cx="499729" cy="360000"/>
          </a:xfrm>
          <a:prstGeom prst="rect">
            <a:avLst/>
          </a:prstGeom>
        </p:spPr>
      </p:pic>
      <p:pic>
        <p:nvPicPr>
          <p:cNvPr id="53" name="MIO_OBJECT1" descr="Mann">
            <a:extLst>
              <a:ext uri="{FF2B5EF4-FFF2-40B4-BE49-F238E27FC236}">
                <a16:creationId xmlns:a16="http://schemas.microsoft.com/office/drawing/2014/main" id="{5672D123-7E93-424C-8CB1-792967D2ED9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3403843"/>
            <a:ext cx="499729" cy="360000"/>
          </a:xfrm>
          <a:prstGeom prst="rect">
            <a:avLst/>
          </a:prstGeom>
        </p:spPr>
      </p:pic>
      <p:pic>
        <p:nvPicPr>
          <p:cNvPr id="54" name="MIO_OBJECT1" descr="Mann">
            <a:extLst>
              <a:ext uri="{FF2B5EF4-FFF2-40B4-BE49-F238E27FC236}">
                <a16:creationId xmlns:a16="http://schemas.microsoft.com/office/drawing/2014/main" id="{949A38EB-4E43-4760-9997-0160E0484833}"/>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3403843"/>
            <a:ext cx="499729" cy="360000"/>
          </a:xfrm>
          <a:prstGeom prst="rect">
            <a:avLst/>
          </a:prstGeom>
        </p:spPr>
      </p:pic>
      <p:pic>
        <p:nvPicPr>
          <p:cNvPr id="55" name="MIO_OBJECT1" descr="Mann">
            <a:extLst>
              <a:ext uri="{FF2B5EF4-FFF2-40B4-BE49-F238E27FC236}">
                <a16:creationId xmlns:a16="http://schemas.microsoft.com/office/drawing/2014/main" id="{C4A2A3BB-650E-46F7-BC13-67DF30B1B12E}"/>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3866006"/>
            <a:ext cx="499729" cy="360000"/>
          </a:xfrm>
          <a:prstGeom prst="rect">
            <a:avLst/>
          </a:prstGeom>
        </p:spPr>
      </p:pic>
      <p:pic>
        <p:nvPicPr>
          <p:cNvPr id="56" name="MIO_OBJECT1" descr="Mann">
            <a:extLst>
              <a:ext uri="{FF2B5EF4-FFF2-40B4-BE49-F238E27FC236}">
                <a16:creationId xmlns:a16="http://schemas.microsoft.com/office/drawing/2014/main" id="{E01DA021-9225-40EB-815B-EF94309BE22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3866006"/>
            <a:ext cx="499729" cy="360000"/>
          </a:xfrm>
          <a:prstGeom prst="rect">
            <a:avLst/>
          </a:prstGeom>
        </p:spPr>
      </p:pic>
      <p:pic>
        <p:nvPicPr>
          <p:cNvPr id="57" name="MIO_OBJECT1" descr="Mann">
            <a:extLst>
              <a:ext uri="{FF2B5EF4-FFF2-40B4-BE49-F238E27FC236}">
                <a16:creationId xmlns:a16="http://schemas.microsoft.com/office/drawing/2014/main" id="{45C4AAF2-1E7F-474B-AE76-032E6546488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3866006"/>
            <a:ext cx="499729" cy="360000"/>
          </a:xfrm>
          <a:prstGeom prst="rect">
            <a:avLst/>
          </a:prstGeom>
        </p:spPr>
      </p:pic>
      <p:pic>
        <p:nvPicPr>
          <p:cNvPr id="58" name="MIO_OBJECT1" descr="Mann">
            <a:extLst>
              <a:ext uri="{FF2B5EF4-FFF2-40B4-BE49-F238E27FC236}">
                <a16:creationId xmlns:a16="http://schemas.microsoft.com/office/drawing/2014/main" id="{1838CDDF-0A95-48DB-80AD-F20F07E48762}"/>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3866006"/>
            <a:ext cx="499729" cy="360000"/>
          </a:xfrm>
          <a:prstGeom prst="rect">
            <a:avLst/>
          </a:prstGeom>
        </p:spPr>
      </p:pic>
      <p:pic>
        <p:nvPicPr>
          <p:cNvPr id="59" name="MIO_OBJECT1" descr="Mann">
            <a:extLst>
              <a:ext uri="{FF2B5EF4-FFF2-40B4-BE49-F238E27FC236}">
                <a16:creationId xmlns:a16="http://schemas.microsoft.com/office/drawing/2014/main" id="{8D0AC583-4EA6-4134-8EBE-30BA758F1AA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3866006"/>
            <a:ext cx="499729" cy="360000"/>
          </a:xfrm>
          <a:prstGeom prst="rect">
            <a:avLst/>
          </a:prstGeom>
        </p:spPr>
      </p:pic>
      <p:pic>
        <p:nvPicPr>
          <p:cNvPr id="60" name="MIO_OBJECT1" descr="Mann">
            <a:extLst>
              <a:ext uri="{FF2B5EF4-FFF2-40B4-BE49-F238E27FC236}">
                <a16:creationId xmlns:a16="http://schemas.microsoft.com/office/drawing/2014/main" id="{94E9CB81-1301-45DF-99F7-D06E96B32C4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3866006"/>
            <a:ext cx="499729" cy="360000"/>
          </a:xfrm>
          <a:prstGeom prst="rect">
            <a:avLst/>
          </a:prstGeom>
        </p:spPr>
      </p:pic>
      <p:pic>
        <p:nvPicPr>
          <p:cNvPr id="61" name="MIO_OBJECT1" descr="Mann">
            <a:extLst>
              <a:ext uri="{FF2B5EF4-FFF2-40B4-BE49-F238E27FC236}">
                <a16:creationId xmlns:a16="http://schemas.microsoft.com/office/drawing/2014/main" id="{412EB6D8-E88A-44D1-AE08-7ECE8A369826}"/>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132192" y="3866006"/>
            <a:ext cx="499729" cy="360000"/>
          </a:xfrm>
          <a:prstGeom prst="rect">
            <a:avLst/>
          </a:prstGeom>
        </p:spPr>
      </p:pic>
      <p:pic>
        <p:nvPicPr>
          <p:cNvPr id="62" name="MIO_OBJECT1" descr="Mann">
            <a:extLst>
              <a:ext uri="{FF2B5EF4-FFF2-40B4-BE49-F238E27FC236}">
                <a16:creationId xmlns:a16="http://schemas.microsoft.com/office/drawing/2014/main" id="{3B4E26D3-A440-4BB7-B844-40BA9D555669}"/>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40144" y="3866006"/>
            <a:ext cx="499729" cy="360000"/>
          </a:xfrm>
          <a:prstGeom prst="rect">
            <a:avLst/>
          </a:prstGeom>
        </p:spPr>
      </p:pic>
      <p:pic>
        <p:nvPicPr>
          <p:cNvPr id="63" name="MIO_OBJECT1" descr="Mann">
            <a:extLst>
              <a:ext uri="{FF2B5EF4-FFF2-40B4-BE49-F238E27FC236}">
                <a16:creationId xmlns:a16="http://schemas.microsoft.com/office/drawing/2014/main" id="{57815B20-AC58-47F4-8526-E4D5E6B39BF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948096" y="3866006"/>
            <a:ext cx="499729" cy="360000"/>
          </a:xfrm>
          <a:prstGeom prst="rect">
            <a:avLst/>
          </a:prstGeom>
        </p:spPr>
      </p:pic>
      <p:pic>
        <p:nvPicPr>
          <p:cNvPr id="64" name="MIO_OBJECT1" descr="Mann">
            <a:extLst>
              <a:ext uri="{FF2B5EF4-FFF2-40B4-BE49-F238E27FC236}">
                <a16:creationId xmlns:a16="http://schemas.microsoft.com/office/drawing/2014/main" id="{B5E92D44-B16D-4E9F-B3B8-9A3A0FF1895B}"/>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4356044" y="3866006"/>
            <a:ext cx="499729" cy="360000"/>
          </a:xfrm>
          <a:prstGeom prst="rect">
            <a:avLst/>
          </a:prstGeom>
        </p:spPr>
      </p:pic>
      <p:pic>
        <p:nvPicPr>
          <p:cNvPr id="65" name="MIO_OBJECT1" descr="Mann">
            <a:extLst>
              <a:ext uri="{FF2B5EF4-FFF2-40B4-BE49-F238E27FC236}">
                <a16:creationId xmlns:a16="http://schemas.microsoft.com/office/drawing/2014/main" id="{6DA2ED31-529C-4E83-8C6D-638D696F525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684480" y="4328159"/>
            <a:ext cx="499729" cy="360000"/>
          </a:xfrm>
          <a:prstGeom prst="rect">
            <a:avLst/>
          </a:prstGeom>
        </p:spPr>
      </p:pic>
      <p:pic>
        <p:nvPicPr>
          <p:cNvPr id="66" name="MIO_OBJECT1" descr="Mann">
            <a:extLst>
              <a:ext uri="{FF2B5EF4-FFF2-40B4-BE49-F238E27FC236}">
                <a16:creationId xmlns:a16="http://schemas.microsoft.com/office/drawing/2014/main" id="{E7BA6EA0-B819-48AF-8A07-95CA106C8288}"/>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092432" y="4328159"/>
            <a:ext cx="499729" cy="360000"/>
          </a:xfrm>
          <a:prstGeom prst="rect">
            <a:avLst/>
          </a:prstGeom>
        </p:spPr>
      </p:pic>
      <p:pic>
        <p:nvPicPr>
          <p:cNvPr id="67" name="MIO_OBJECT1" descr="Mann">
            <a:extLst>
              <a:ext uri="{FF2B5EF4-FFF2-40B4-BE49-F238E27FC236}">
                <a16:creationId xmlns:a16="http://schemas.microsoft.com/office/drawing/2014/main" id="{39DA7B7A-9AE2-4C92-8059-EEF203AF37D4}"/>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500384" y="4328159"/>
            <a:ext cx="499729" cy="360000"/>
          </a:xfrm>
          <a:prstGeom prst="rect">
            <a:avLst/>
          </a:prstGeom>
        </p:spPr>
      </p:pic>
      <p:pic>
        <p:nvPicPr>
          <p:cNvPr id="68" name="MIO_OBJECT1" descr="Mann">
            <a:extLst>
              <a:ext uri="{FF2B5EF4-FFF2-40B4-BE49-F238E27FC236}">
                <a16:creationId xmlns:a16="http://schemas.microsoft.com/office/drawing/2014/main" id="{01E50E3C-320E-4BE5-A48F-D9A26F568241}"/>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1908336" y="4328159"/>
            <a:ext cx="499729" cy="360000"/>
          </a:xfrm>
          <a:prstGeom prst="rect">
            <a:avLst/>
          </a:prstGeom>
        </p:spPr>
      </p:pic>
      <p:pic>
        <p:nvPicPr>
          <p:cNvPr id="69" name="MIO_OBJECT1" descr="Mann">
            <a:extLst>
              <a:ext uri="{FF2B5EF4-FFF2-40B4-BE49-F238E27FC236}">
                <a16:creationId xmlns:a16="http://schemas.microsoft.com/office/drawing/2014/main" id="{58DC9609-4E31-496F-9993-DA4230FE1765}"/>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316288" y="4328159"/>
            <a:ext cx="499729" cy="360000"/>
          </a:xfrm>
          <a:prstGeom prst="rect">
            <a:avLst/>
          </a:prstGeom>
        </p:spPr>
      </p:pic>
      <p:pic>
        <p:nvPicPr>
          <p:cNvPr id="70" name="MIO_OBJECT1" descr="Mann">
            <a:extLst>
              <a:ext uri="{FF2B5EF4-FFF2-40B4-BE49-F238E27FC236}">
                <a16:creationId xmlns:a16="http://schemas.microsoft.com/office/drawing/2014/main" id="{52C66A8C-E7B3-4B77-A98A-0D5DF8AC635A}"/>
              </a:ext>
            </a:extLst>
          </p:cNvPr>
          <p:cNvPicPr>
            <a:picLocks noChangeAspect="1"/>
          </p:cNvPicPr>
          <p:nvPr userDrawn="1"/>
        </p:nvPicPr>
        <p:blipFill>
          <a:blip r:embed="rId8"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2724240" y="4328159"/>
            <a:ext cx="499729" cy="360000"/>
          </a:xfrm>
          <a:prstGeom prst="rect">
            <a:avLst/>
          </a:prstGeom>
        </p:spPr>
      </p:pic>
      <p:pic>
        <p:nvPicPr>
          <p:cNvPr id="71" name="MIO_OBJECT2" descr="Mann">
            <a:extLst>
              <a:ext uri="{FF2B5EF4-FFF2-40B4-BE49-F238E27FC236}">
                <a16:creationId xmlns:a16="http://schemas.microsoft.com/office/drawing/2014/main" id="{2D54B177-AF78-4AA8-B7B6-EB9D5A376E9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4328159"/>
            <a:ext cx="499729" cy="360000"/>
          </a:xfrm>
          <a:prstGeom prst="rect">
            <a:avLst/>
          </a:prstGeom>
        </p:spPr>
      </p:pic>
      <p:pic>
        <p:nvPicPr>
          <p:cNvPr id="72" name="MIO_OBJECT2" descr="Mann">
            <a:extLst>
              <a:ext uri="{FF2B5EF4-FFF2-40B4-BE49-F238E27FC236}">
                <a16:creationId xmlns:a16="http://schemas.microsoft.com/office/drawing/2014/main" id="{7E45B6EF-553E-4528-A3CF-78E6CB014C3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4328159"/>
            <a:ext cx="499729" cy="360000"/>
          </a:xfrm>
          <a:prstGeom prst="rect">
            <a:avLst/>
          </a:prstGeom>
        </p:spPr>
      </p:pic>
      <p:pic>
        <p:nvPicPr>
          <p:cNvPr id="73" name="MIO_OBJECT2" descr="Mann">
            <a:extLst>
              <a:ext uri="{FF2B5EF4-FFF2-40B4-BE49-F238E27FC236}">
                <a16:creationId xmlns:a16="http://schemas.microsoft.com/office/drawing/2014/main" id="{D1171830-A535-49B8-A0E0-D358E1D8C637}"/>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4328159"/>
            <a:ext cx="499729" cy="360000"/>
          </a:xfrm>
          <a:prstGeom prst="rect">
            <a:avLst/>
          </a:prstGeom>
        </p:spPr>
      </p:pic>
      <p:pic>
        <p:nvPicPr>
          <p:cNvPr id="74" name="MIO_OBJECT2" descr="Mann">
            <a:extLst>
              <a:ext uri="{FF2B5EF4-FFF2-40B4-BE49-F238E27FC236}">
                <a16:creationId xmlns:a16="http://schemas.microsoft.com/office/drawing/2014/main" id="{23FD23C3-5BF4-481C-B1DE-1B8ACA9227A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4328159"/>
            <a:ext cx="499729" cy="360000"/>
          </a:xfrm>
          <a:prstGeom prst="rect">
            <a:avLst/>
          </a:prstGeom>
        </p:spPr>
      </p:pic>
      <p:pic>
        <p:nvPicPr>
          <p:cNvPr id="75" name="MIO_OBJECT2" descr="Mann">
            <a:extLst>
              <a:ext uri="{FF2B5EF4-FFF2-40B4-BE49-F238E27FC236}">
                <a16:creationId xmlns:a16="http://schemas.microsoft.com/office/drawing/2014/main" id="{7B2C6395-388C-409B-9669-3F16F5CD9B8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4790315"/>
            <a:ext cx="499729" cy="360000"/>
          </a:xfrm>
          <a:prstGeom prst="rect">
            <a:avLst/>
          </a:prstGeom>
        </p:spPr>
      </p:pic>
      <p:pic>
        <p:nvPicPr>
          <p:cNvPr id="76" name="MIO_OBJECT2" descr="Mann">
            <a:extLst>
              <a:ext uri="{FF2B5EF4-FFF2-40B4-BE49-F238E27FC236}">
                <a16:creationId xmlns:a16="http://schemas.microsoft.com/office/drawing/2014/main" id="{087DD2B9-82BD-4875-A7A4-9FD0EB98B6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4790315"/>
            <a:ext cx="499729" cy="360000"/>
          </a:xfrm>
          <a:prstGeom prst="rect">
            <a:avLst/>
          </a:prstGeom>
        </p:spPr>
      </p:pic>
      <p:pic>
        <p:nvPicPr>
          <p:cNvPr id="77" name="MIO_OBJECT2" descr="Mann">
            <a:extLst>
              <a:ext uri="{FF2B5EF4-FFF2-40B4-BE49-F238E27FC236}">
                <a16:creationId xmlns:a16="http://schemas.microsoft.com/office/drawing/2014/main" id="{B3014AD7-C759-4FF2-8A00-5065E46F5F2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4790315"/>
            <a:ext cx="499729" cy="360000"/>
          </a:xfrm>
          <a:prstGeom prst="rect">
            <a:avLst/>
          </a:prstGeom>
        </p:spPr>
      </p:pic>
      <p:pic>
        <p:nvPicPr>
          <p:cNvPr id="78" name="MIO_OBJECT2" descr="Mann">
            <a:extLst>
              <a:ext uri="{FF2B5EF4-FFF2-40B4-BE49-F238E27FC236}">
                <a16:creationId xmlns:a16="http://schemas.microsoft.com/office/drawing/2014/main" id="{77D96E27-3597-4338-BF16-C6438876A516}"/>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4790315"/>
            <a:ext cx="499729" cy="360000"/>
          </a:xfrm>
          <a:prstGeom prst="rect">
            <a:avLst/>
          </a:prstGeom>
        </p:spPr>
      </p:pic>
      <p:pic>
        <p:nvPicPr>
          <p:cNvPr id="79" name="MIO_OBJECT2" descr="Mann">
            <a:extLst>
              <a:ext uri="{FF2B5EF4-FFF2-40B4-BE49-F238E27FC236}">
                <a16:creationId xmlns:a16="http://schemas.microsoft.com/office/drawing/2014/main" id="{DDAC2CB0-E033-4895-BAC9-7548BFD9634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4790315"/>
            <a:ext cx="499729" cy="360000"/>
          </a:xfrm>
          <a:prstGeom prst="rect">
            <a:avLst/>
          </a:prstGeom>
        </p:spPr>
      </p:pic>
      <p:pic>
        <p:nvPicPr>
          <p:cNvPr id="80" name="MIO_OBJECT2" descr="Mann">
            <a:extLst>
              <a:ext uri="{FF2B5EF4-FFF2-40B4-BE49-F238E27FC236}">
                <a16:creationId xmlns:a16="http://schemas.microsoft.com/office/drawing/2014/main" id="{30A82A55-E724-44A2-AFDC-6BDC3FFC8581}"/>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4790315"/>
            <a:ext cx="499729" cy="360000"/>
          </a:xfrm>
          <a:prstGeom prst="rect">
            <a:avLst/>
          </a:prstGeom>
        </p:spPr>
      </p:pic>
      <p:pic>
        <p:nvPicPr>
          <p:cNvPr id="81" name="MIO_OBJECT2" descr="Mann">
            <a:extLst>
              <a:ext uri="{FF2B5EF4-FFF2-40B4-BE49-F238E27FC236}">
                <a16:creationId xmlns:a16="http://schemas.microsoft.com/office/drawing/2014/main" id="{E4125AEF-19F1-476D-BE50-59D6143694C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4790315"/>
            <a:ext cx="499729" cy="360000"/>
          </a:xfrm>
          <a:prstGeom prst="rect">
            <a:avLst/>
          </a:prstGeom>
        </p:spPr>
      </p:pic>
      <p:pic>
        <p:nvPicPr>
          <p:cNvPr id="82" name="MIO_OBJECT2" descr="Mann">
            <a:extLst>
              <a:ext uri="{FF2B5EF4-FFF2-40B4-BE49-F238E27FC236}">
                <a16:creationId xmlns:a16="http://schemas.microsoft.com/office/drawing/2014/main" id="{1DE11E56-DBAC-4959-97E6-EAC6D0A3D56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4790315"/>
            <a:ext cx="499729" cy="360000"/>
          </a:xfrm>
          <a:prstGeom prst="rect">
            <a:avLst/>
          </a:prstGeom>
        </p:spPr>
      </p:pic>
      <p:pic>
        <p:nvPicPr>
          <p:cNvPr id="83" name="MIO_OBJECT2" descr="Mann">
            <a:extLst>
              <a:ext uri="{FF2B5EF4-FFF2-40B4-BE49-F238E27FC236}">
                <a16:creationId xmlns:a16="http://schemas.microsoft.com/office/drawing/2014/main" id="{EE30425B-5C5C-46A1-BB83-6F036D228F8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4790315"/>
            <a:ext cx="499729" cy="360000"/>
          </a:xfrm>
          <a:prstGeom prst="rect">
            <a:avLst/>
          </a:prstGeom>
        </p:spPr>
      </p:pic>
      <p:pic>
        <p:nvPicPr>
          <p:cNvPr id="84" name="MIO_OBJECT2" descr="Mann">
            <a:extLst>
              <a:ext uri="{FF2B5EF4-FFF2-40B4-BE49-F238E27FC236}">
                <a16:creationId xmlns:a16="http://schemas.microsoft.com/office/drawing/2014/main" id="{689F442A-5C65-4A63-97A4-61FEFFE7548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4790315"/>
            <a:ext cx="499729" cy="360000"/>
          </a:xfrm>
          <a:prstGeom prst="rect">
            <a:avLst/>
          </a:prstGeom>
        </p:spPr>
      </p:pic>
      <p:pic>
        <p:nvPicPr>
          <p:cNvPr id="85" name="MIO_OBJECT2" descr="Mann">
            <a:extLst>
              <a:ext uri="{FF2B5EF4-FFF2-40B4-BE49-F238E27FC236}">
                <a16:creationId xmlns:a16="http://schemas.microsoft.com/office/drawing/2014/main" id="{AB172785-A21C-46FB-B9D0-ADC9DEEF58EF}"/>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5252474"/>
            <a:ext cx="499729" cy="360000"/>
          </a:xfrm>
          <a:prstGeom prst="rect">
            <a:avLst/>
          </a:prstGeom>
        </p:spPr>
      </p:pic>
      <p:pic>
        <p:nvPicPr>
          <p:cNvPr id="86" name="MIO_OBJECT2" descr="Mann">
            <a:extLst>
              <a:ext uri="{FF2B5EF4-FFF2-40B4-BE49-F238E27FC236}">
                <a16:creationId xmlns:a16="http://schemas.microsoft.com/office/drawing/2014/main" id="{EC2D9CC4-4A65-45F8-92D9-C7BE8A38DBD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5252474"/>
            <a:ext cx="499729" cy="360000"/>
          </a:xfrm>
          <a:prstGeom prst="rect">
            <a:avLst/>
          </a:prstGeom>
        </p:spPr>
      </p:pic>
      <p:pic>
        <p:nvPicPr>
          <p:cNvPr id="87" name="MIO_OBJECT2" descr="Mann">
            <a:extLst>
              <a:ext uri="{FF2B5EF4-FFF2-40B4-BE49-F238E27FC236}">
                <a16:creationId xmlns:a16="http://schemas.microsoft.com/office/drawing/2014/main" id="{CC1C46E6-E9C0-4EDC-8EEA-CC7D40A4C58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5252474"/>
            <a:ext cx="499729" cy="360000"/>
          </a:xfrm>
          <a:prstGeom prst="rect">
            <a:avLst/>
          </a:prstGeom>
        </p:spPr>
      </p:pic>
      <p:pic>
        <p:nvPicPr>
          <p:cNvPr id="88" name="MIO_OBJECT2" descr="Mann">
            <a:extLst>
              <a:ext uri="{FF2B5EF4-FFF2-40B4-BE49-F238E27FC236}">
                <a16:creationId xmlns:a16="http://schemas.microsoft.com/office/drawing/2014/main" id="{CE00307D-8EB1-4AAD-9688-96D4E08CC65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5252474"/>
            <a:ext cx="499729" cy="360000"/>
          </a:xfrm>
          <a:prstGeom prst="rect">
            <a:avLst/>
          </a:prstGeom>
        </p:spPr>
      </p:pic>
      <p:pic>
        <p:nvPicPr>
          <p:cNvPr id="89" name="MIO_OBJECT2" descr="Mann">
            <a:extLst>
              <a:ext uri="{FF2B5EF4-FFF2-40B4-BE49-F238E27FC236}">
                <a16:creationId xmlns:a16="http://schemas.microsoft.com/office/drawing/2014/main" id="{EFE0E575-3388-4151-86C8-5894B201F470}"/>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5252474"/>
            <a:ext cx="499729" cy="360000"/>
          </a:xfrm>
          <a:prstGeom prst="rect">
            <a:avLst/>
          </a:prstGeom>
        </p:spPr>
      </p:pic>
      <p:pic>
        <p:nvPicPr>
          <p:cNvPr id="90" name="MIO_OBJECT2" descr="Mann">
            <a:extLst>
              <a:ext uri="{FF2B5EF4-FFF2-40B4-BE49-F238E27FC236}">
                <a16:creationId xmlns:a16="http://schemas.microsoft.com/office/drawing/2014/main" id="{96FD7ADD-7B34-49BA-9246-D03E4D3C7C7E}"/>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5252474"/>
            <a:ext cx="499729" cy="360000"/>
          </a:xfrm>
          <a:prstGeom prst="rect">
            <a:avLst/>
          </a:prstGeom>
        </p:spPr>
      </p:pic>
      <p:pic>
        <p:nvPicPr>
          <p:cNvPr id="91" name="MIO_OBJECT2" descr="Mann">
            <a:extLst>
              <a:ext uri="{FF2B5EF4-FFF2-40B4-BE49-F238E27FC236}">
                <a16:creationId xmlns:a16="http://schemas.microsoft.com/office/drawing/2014/main" id="{1E7FD6CE-3DE6-4E11-9CE2-038D225A43A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5252474"/>
            <a:ext cx="499729" cy="360000"/>
          </a:xfrm>
          <a:prstGeom prst="rect">
            <a:avLst/>
          </a:prstGeom>
        </p:spPr>
      </p:pic>
      <p:pic>
        <p:nvPicPr>
          <p:cNvPr id="92" name="MIO_OBJECT2" descr="Mann">
            <a:extLst>
              <a:ext uri="{FF2B5EF4-FFF2-40B4-BE49-F238E27FC236}">
                <a16:creationId xmlns:a16="http://schemas.microsoft.com/office/drawing/2014/main" id="{88C153B6-DDE3-4D01-905C-4A4FC7BF807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5252474"/>
            <a:ext cx="499729" cy="360000"/>
          </a:xfrm>
          <a:prstGeom prst="rect">
            <a:avLst/>
          </a:prstGeom>
        </p:spPr>
      </p:pic>
      <p:pic>
        <p:nvPicPr>
          <p:cNvPr id="93" name="MIO_OBJECT2" descr="Mann">
            <a:extLst>
              <a:ext uri="{FF2B5EF4-FFF2-40B4-BE49-F238E27FC236}">
                <a16:creationId xmlns:a16="http://schemas.microsoft.com/office/drawing/2014/main" id="{3FD8F20C-B639-4E2D-86FC-7AD443D655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5252474"/>
            <a:ext cx="499729" cy="360000"/>
          </a:xfrm>
          <a:prstGeom prst="rect">
            <a:avLst/>
          </a:prstGeom>
        </p:spPr>
      </p:pic>
      <p:pic>
        <p:nvPicPr>
          <p:cNvPr id="94" name="MIO_OBJECT2" descr="Mann">
            <a:extLst>
              <a:ext uri="{FF2B5EF4-FFF2-40B4-BE49-F238E27FC236}">
                <a16:creationId xmlns:a16="http://schemas.microsoft.com/office/drawing/2014/main" id="{2584408E-94D0-43C1-8665-91AE570B54D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5252474"/>
            <a:ext cx="499729" cy="360000"/>
          </a:xfrm>
          <a:prstGeom prst="rect">
            <a:avLst/>
          </a:prstGeom>
        </p:spPr>
      </p:pic>
      <p:pic>
        <p:nvPicPr>
          <p:cNvPr id="95" name="MIO_OBJECT2" descr="Mann">
            <a:extLst>
              <a:ext uri="{FF2B5EF4-FFF2-40B4-BE49-F238E27FC236}">
                <a16:creationId xmlns:a16="http://schemas.microsoft.com/office/drawing/2014/main" id="{E8F24C33-E6BD-4CDA-8697-D1DB5E1EDE58}"/>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684480" y="5714632"/>
            <a:ext cx="499729" cy="360000"/>
          </a:xfrm>
          <a:prstGeom prst="rect">
            <a:avLst/>
          </a:prstGeom>
        </p:spPr>
      </p:pic>
      <p:pic>
        <p:nvPicPr>
          <p:cNvPr id="96" name="MIO_OBJECT2" descr="Mann">
            <a:extLst>
              <a:ext uri="{FF2B5EF4-FFF2-40B4-BE49-F238E27FC236}">
                <a16:creationId xmlns:a16="http://schemas.microsoft.com/office/drawing/2014/main" id="{F6B9B972-4B0A-4F21-9CEC-61CD835D78B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092432" y="5714632"/>
            <a:ext cx="499729" cy="360000"/>
          </a:xfrm>
          <a:prstGeom prst="rect">
            <a:avLst/>
          </a:prstGeom>
        </p:spPr>
      </p:pic>
      <p:pic>
        <p:nvPicPr>
          <p:cNvPr id="97" name="MIO_OBJECT2" descr="Mann">
            <a:extLst>
              <a:ext uri="{FF2B5EF4-FFF2-40B4-BE49-F238E27FC236}">
                <a16:creationId xmlns:a16="http://schemas.microsoft.com/office/drawing/2014/main" id="{D38C7224-32D0-47F4-9AE4-40AA853D158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500384" y="5714632"/>
            <a:ext cx="499729" cy="360000"/>
          </a:xfrm>
          <a:prstGeom prst="rect">
            <a:avLst/>
          </a:prstGeom>
        </p:spPr>
      </p:pic>
      <p:pic>
        <p:nvPicPr>
          <p:cNvPr id="98" name="MIO_OBJECT2" descr="Mann">
            <a:extLst>
              <a:ext uri="{FF2B5EF4-FFF2-40B4-BE49-F238E27FC236}">
                <a16:creationId xmlns:a16="http://schemas.microsoft.com/office/drawing/2014/main" id="{3AEDAB45-8F3F-4C2F-A9C1-1E08C9DE8F4B}"/>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1908336" y="5714632"/>
            <a:ext cx="499729" cy="360000"/>
          </a:xfrm>
          <a:prstGeom prst="rect">
            <a:avLst/>
          </a:prstGeom>
        </p:spPr>
      </p:pic>
      <p:pic>
        <p:nvPicPr>
          <p:cNvPr id="99" name="MIO_OBJECT2" descr="Mann">
            <a:extLst>
              <a:ext uri="{FF2B5EF4-FFF2-40B4-BE49-F238E27FC236}">
                <a16:creationId xmlns:a16="http://schemas.microsoft.com/office/drawing/2014/main" id="{8C39FD75-BD99-4FA4-8DEC-1E4B22847E35}"/>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316288" y="5714632"/>
            <a:ext cx="499729" cy="360000"/>
          </a:xfrm>
          <a:prstGeom prst="rect">
            <a:avLst/>
          </a:prstGeom>
        </p:spPr>
      </p:pic>
      <p:pic>
        <p:nvPicPr>
          <p:cNvPr id="100" name="MIO_OBJECT2" descr="Mann">
            <a:extLst>
              <a:ext uri="{FF2B5EF4-FFF2-40B4-BE49-F238E27FC236}">
                <a16:creationId xmlns:a16="http://schemas.microsoft.com/office/drawing/2014/main" id="{038381D7-8F18-403D-94E6-3B4D32A8BF4C}"/>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2724240" y="5714632"/>
            <a:ext cx="499729" cy="360000"/>
          </a:xfrm>
          <a:prstGeom prst="rect">
            <a:avLst/>
          </a:prstGeom>
        </p:spPr>
      </p:pic>
      <p:pic>
        <p:nvPicPr>
          <p:cNvPr id="101" name="MIO_OBJECT2" descr="Mann">
            <a:extLst>
              <a:ext uri="{FF2B5EF4-FFF2-40B4-BE49-F238E27FC236}">
                <a16:creationId xmlns:a16="http://schemas.microsoft.com/office/drawing/2014/main" id="{0ACB7544-8D63-4CBB-88DF-4688253D6079}"/>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132192" y="5714632"/>
            <a:ext cx="499729" cy="360000"/>
          </a:xfrm>
          <a:prstGeom prst="rect">
            <a:avLst/>
          </a:prstGeom>
        </p:spPr>
      </p:pic>
      <p:pic>
        <p:nvPicPr>
          <p:cNvPr id="102" name="MIO_OBJECT2" descr="Mann">
            <a:extLst>
              <a:ext uri="{FF2B5EF4-FFF2-40B4-BE49-F238E27FC236}">
                <a16:creationId xmlns:a16="http://schemas.microsoft.com/office/drawing/2014/main" id="{27C05B37-1E31-442C-88FE-517D055B3A22}"/>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540144" y="5714632"/>
            <a:ext cx="499729" cy="360000"/>
          </a:xfrm>
          <a:prstGeom prst="rect">
            <a:avLst/>
          </a:prstGeom>
        </p:spPr>
      </p:pic>
      <p:pic>
        <p:nvPicPr>
          <p:cNvPr id="103" name="MIO_OBJECT2" descr="Mann">
            <a:extLst>
              <a:ext uri="{FF2B5EF4-FFF2-40B4-BE49-F238E27FC236}">
                <a16:creationId xmlns:a16="http://schemas.microsoft.com/office/drawing/2014/main" id="{414AA8FE-C344-4516-BD4B-95B09DDE7AF4}"/>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3948096" y="5714632"/>
            <a:ext cx="499729" cy="360000"/>
          </a:xfrm>
          <a:prstGeom prst="rect">
            <a:avLst/>
          </a:prstGeom>
        </p:spPr>
      </p:pic>
      <p:pic>
        <p:nvPicPr>
          <p:cNvPr id="104" name="MIO_OBJECT2" descr="Mann">
            <a:extLst>
              <a:ext uri="{FF2B5EF4-FFF2-40B4-BE49-F238E27FC236}">
                <a16:creationId xmlns:a16="http://schemas.microsoft.com/office/drawing/2014/main" id="{DD77F1E8-354D-42C5-8CB0-95F41F712EAA}"/>
              </a:ext>
            </a:extLst>
          </p:cNvPr>
          <p:cNvPicPr>
            <a:picLocks noChangeAspect="1"/>
          </p:cNvPicPr>
          <p:nvPr userDrawn="1"/>
        </p:nvPicPr>
        <p:blipFill>
          <a:blip r:embed="rId10" cstate="screen">
            <a:biLevel thresh="75000"/>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11"/>
              </a:ext>
            </a:extLst>
          </a:blip>
          <a:stretch>
            <a:fillRect/>
          </a:stretch>
        </p:blipFill>
        <p:spPr>
          <a:xfrm>
            <a:off x="4356044" y="5714632"/>
            <a:ext cx="499729" cy="360000"/>
          </a:xfrm>
          <a:prstGeom prst="rect">
            <a:avLst/>
          </a:prstGeom>
        </p:spPr>
      </p:pic>
      <p:grpSp>
        <p:nvGrpSpPr>
          <p:cNvPr id="105" name="Bar chart Increase"/>
          <p:cNvGrpSpPr>
            <a:grpSpLocks noChangeAspect="1"/>
          </p:cNvGrpSpPr>
          <p:nvPr userDrawn="1">
            <p:custDataLst>
              <p:tags r:id="rId1"/>
            </p:custDataLst>
          </p:nvPr>
        </p:nvGrpSpPr>
        <p:grpSpPr>
          <a:xfrm>
            <a:off x="6215449" y="1985964"/>
            <a:ext cx="1702085" cy="1624012"/>
            <a:chOff x="4870481" y="1872169"/>
            <a:chExt cx="517482" cy="493746"/>
          </a:xfrm>
          <a:solidFill>
            <a:schemeClr val="accent1"/>
          </a:solidFill>
        </p:grpSpPr>
        <p:sp>
          <p:nvSpPr>
            <p:cNvPr id="106" name="MIO_PICTOGRAM_PART2">
              <a:extLst>
                <a:ext uri="{FF2B5EF4-FFF2-40B4-BE49-F238E27FC236}">
                  <a16:creationId xmlns:a16="http://schemas.microsoft.com/office/drawing/2014/main" id="{742664ED-19DC-468A-822A-6BD5AF9C595F}"/>
                </a:ext>
              </a:extLst>
            </p:cNvPr>
            <p:cNvSpPr/>
            <p:nvPr>
              <p:custDataLst>
                <p:tags r:id="rId2"/>
              </p:custDataLst>
            </p:nvPr>
          </p:nvSpPr>
          <p:spPr>
            <a:xfrm>
              <a:off x="4870481" y="1872169"/>
              <a:ext cx="517482" cy="493746"/>
            </a:xfrm>
            <a:custGeom>
              <a:avLst/>
              <a:gdLst>
                <a:gd name="connsiteX0" fmla="*/ 33750 w 388125"/>
                <a:gd name="connsiteY0" fmla="*/ 0 h 393750"/>
                <a:gd name="connsiteX1" fmla="*/ 0 w 388125"/>
                <a:gd name="connsiteY1" fmla="*/ 0 h 393750"/>
                <a:gd name="connsiteX2" fmla="*/ 0 w 388125"/>
                <a:gd name="connsiteY2" fmla="*/ 393750 h 393750"/>
                <a:gd name="connsiteX3" fmla="*/ 388125 w 388125"/>
                <a:gd name="connsiteY3" fmla="*/ 393750 h 393750"/>
                <a:gd name="connsiteX4" fmla="*/ 388125 w 388125"/>
                <a:gd name="connsiteY4" fmla="*/ 360000 h 393750"/>
                <a:gd name="connsiteX5" fmla="*/ 33750 w 388125"/>
                <a:gd name="connsiteY5" fmla="*/ 360000 h 393750"/>
                <a:gd name="connsiteX6" fmla="*/ 33750 w 388125"/>
                <a:gd name="connsiteY6" fmla="*/ 0 h 3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125" h="393750">
                  <a:moveTo>
                    <a:pt x="33750" y="0"/>
                  </a:moveTo>
                  <a:lnTo>
                    <a:pt x="0" y="0"/>
                  </a:lnTo>
                  <a:lnTo>
                    <a:pt x="0" y="393750"/>
                  </a:lnTo>
                  <a:lnTo>
                    <a:pt x="388125" y="393750"/>
                  </a:lnTo>
                  <a:lnTo>
                    <a:pt x="388125" y="360000"/>
                  </a:lnTo>
                  <a:lnTo>
                    <a:pt x="33750" y="360000"/>
                  </a:lnTo>
                  <a:lnTo>
                    <a:pt x="33750"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7" name="MIO_PICTOGRAM_PART2">
              <a:extLst>
                <a:ext uri="{FF2B5EF4-FFF2-40B4-BE49-F238E27FC236}">
                  <a16:creationId xmlns:a16="http://schemas.microsoft.com/office/drawing/2014/main" id="{97B507C5-9A78-4837-8134-3E3A3D7D9932}"/>
                </a:ext>
              </a:extLst>
            </p:cNvPr>
            <p:cNvSpPr/>
            <p:nvPr>
              <p:custDataLst>
                <p:tags r:id="rId3"/>
              </p:custDataLst>
            </p:nvPr>
          </p:nvSpPr>
          <p:spPr>
            <a:xfrm>
              <a:off x="5275467" y="1872169"/>
              <a:ext cx="112496" cy="409104"/>
            </a:xfrm>
            <a:custGeom>
              <a:avLst/>
              <a:gdLst>
                <a:gd name="connsiteX0" fmla="*/ 84375 w 84375"/>
                <a:gd name="connsiteY0" fmla="*/ 326250 h 326250"/>
                <a:gd name="connsiteX1" fmla="*/ 0 w 84375"/>
                <a:gd name="connsiteY1" fmla="*/ 326250 h 326250"/>
                <a:gd name="connsiteX2" fmla="*/ 0 w 84375"/>
                <a:gd name="connsiteY2" fmla="*/ 0 h 326250"/>
                <a:gd name="connsiteX3" fmla="*/ 84375 w 84375"/>
                <a:gd name="connsiteY3" fmla="*/ 0 h 326250"/>
              </a:gdLst>
              <a:ahLst/>
              <a:cxnLst>
                <a:cxn ang="0">
                  <a:pos x="connsiteX0" y="connsiteY0"/>
                </a:cxn>
                <a:cxn ang="0">
                  <a:pos x="connsiteX1" y="connsiteY1"/>
                </a:cxn>
                <a:cxn ang="0">
                  <a:pos x="connsiteX2" y="connsiteY2"/>
                </a:cxn>
                <a:cxn ang="0">
                  <a:pos x="connsiteX3" y="connsiteY3"/>
                </a:cxn>
              </a:cxnLst>
              <a:rect l="l" t="t" r="r" b="b"/>
              <a:pathLst>
                <a:path w="84375" h="326250">
                  <a:moveTo>
                    <a:pt x="84375" y="326250"/>
                  </a:moveTo>
                  <a:lnTo>
                    <a:pt x="0" y="3262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8" name="MIO_PICTOGRAM_PART2">
              <a:extLst>
                <a:ext uri="{FF2B5EF4-FFF2-40B4-BE49-F238E27FC236}">
                  <a16:creationId xmlns:a16="http://schemas.microsoft.com/office/drawing/2014/main" id="{B0D57CD3-0AA7-447F-938A-5A01548E9E9F}"/>
                </a:ext>
              </a:extLst>
            </p:cNvPr>
            <p:cNvSpPr/>
            <p:nvPr>
              <p:custDataLst>
                <p:tags r:id="rId4"/>
              </p:custDataLst>
            </p:nvPr>
          </p:nvSpPr>
          <p:spPr>
            <a:xfrm>
              <a:off x="5117973" y="2013239"/>
              <a:ext cx="112496" cy="268033"/>
            </a:xfrm>
            <a:custGeom>
              <a:avLst/>
              <a:gdLst>
                <a:gd name="connsiteX0" fmla="*/ 84375 w 84375"/>
                <a:gd name="connsiteY0" fmla="*/ 213750 h 213750"/>
                <a:gd name="connsiteX1" fmla="*/ 0 w 84375"/>
                <a:gd name="connsiteY1" fmla="*/ 213750 h 213750"/>
                <a:gd name="connsiteX2" fmla="*/ 0 w 84375"/>
                <a:gd name="connsiteY2" fmla="*/ 0 h 213750"/>
                <a:gd name="connsiteX3" fmla="*/ 84375 w 84375"/>
                <a:gd name="connsiteY3" fmla="*/ 0 h 213750"/>
              </a:gdLst>
              <a:ahLst/>
              <a:cxnLst>
                <a:cxn ang="0">
                  <a:pos x="connsiteX0" y="connsiteY0"/>
                </a:cxn>
                <a:cxn ang="0">
                  <a:pos x="connsiteX1" y="connsiteY1"/>
                </a:cxn>
                <a:cxn ang="0">
                  <a:pos x="connsiteX2" y="connsiteY2"/>
                </a:cxn>
                <a:cxn ang="0">
                  <a:pos x="connsiteX3" y="connsiteY3"/>
                </a:cxn>
              </a:cxnLst>
              <a:rect l="l" t="t" r="r" b="b"/>
              <a:pathLst>
                <a:path w="84375" h="213750">
                  <a:moveTo>
                    <a:pt x="84375" y="213750"/>
                  </a:moveTo>
                  <a:lnTo>
                    <a:pt x="0" y="21375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09" name="MIO_PICTOGRAM_PART2">
              <a:extLst>
                <a:ext uri="{FF2B5EF4-FFF2-40B4-BE49-F238E27FC236}">
                  <a16:creationId xmlns:a16="http://schemas.microsoft.com/office/drawing/2014/main" id="{3761D8A2-C77C-4657-BC5B-ED6F63D7A037}"/>
                </a:ext>
              </a:extLst>
            </p:cNvPr>
            <p:cNvSpPr/>
            <p:nvPr>
              <p:custDataLst>
                <p:tags r:id="rId5"/>
              </p:custDataLst>
            </p:nvPr>
          </p:nvSpPr>
          <p:spPr>
            <a:xfrm>
              <a:off x="4960478" y="2140202"/>
              <a:ext cx="112496" cy="141070"/>
            </a:xfrm>
            <a:custGeom>
              <a:avLst/>
              <a:gdLst>
                <a:gd name="connsiteX0" fmla="*/ 84375 w 84375"/>
                <a:gd name="connsiteY0" fmla="*/ 112500 h 112500"/>
                <a:gd name="connsiteX1" fmla="*/ 0 w 84375"/>
                <a:gd name="connsiteY1" fmla="*/ 112500 h 112500"/>
                <a:gd name="connsiteX2" fmla="*/ 0 w 84375"/>
                <a:gd name="connsiteY2" fmla="*/ 0 h 112500"/>
                <a:gd name="connsiteX3" fmla="*/ 84375 w 84375"/>
                <a:gd name="connsiteY3" fmla="*/ 0 h 112500"/>
              </a:gdLst>
              <a:ahLst/>
              <a:cxnLst>
                <a:cxn ang="0">
                  <a:pos x="connsiteX0" y="connsiteY0"/>
                </a:cxn>
                <a:cxn ang="0">
                  <a:pos x="connsiteX1" y="connsiteY1"/>
                </a:cxn>
                <a:cxn ang="0">
                  <a:pos x="connsiteX2" y="connsiteY2"/>
                </a:cxn>
                <a:cxn ang="0">
                  <a:pos x="connsiteX3" y="connsiteY3"/>
                </a:cxn>
              </a:cxnLst>
              <a:rect l="l" t="t" r="r" b="b"/>
              <a:pathLst>
                <a:path w="84375" h="112500">
                  <a:moveTo>
                    <a:pt x="84375" y="112500"/>
                  </a:moveTo>
                  <a:lnTo>
                    <a:pt x="0" y="112500"/>
                  </a:lnTo>
                  <a:lnTo>
                    <a:pt x="0" y="0"/>
                  </a:lnTo>
                  <a:lnTo>
                    <a:pt x="84375" y="0"/>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sp>
          <p:nvSpPr>
            <p:cNvPr id="110" name="MIO_PICTOGRAM_PART1">
              <a:extLst>
                <a:ext uri="{FF2B5EF4-FFF2-40B4-BE49-F238E27FC236}">
                  <a16:creationId xmlns:a16="http://schemas.microsoft.com/office/drawing/2014/main" id="{9E1BB1E0-D830-43CE-801B-55D42FBC352C}"/>
                </a:ext>
              </a:extLst>
            </p:cNvPr>
            <p:cNvSpPr/>
            <p:nvPr>
              <p:custDataLst>
                <p:tags r:id="rId6"/>
              </p:custDataLst>
            </p:nvPr>
          </p:nvSpPr>
          <p:spPr>
            <a:xfrm>
              <a:off x="4957404" y="1872169"/>
              <a:ext cx="239992" cy="225712"/>
            </a:xfrm>
            <a:custGeom>
              <a:avLst/>
              <a:gdLst>
                <a:gd name="connsiteX0" fmla="*/ 182306 w 180000"/>
                <a:gd name="connsiteY0" fmla="*/ 77288 h 180000"/>
                <a:gd name="connsiteX1" fmla="*/ 182306 w 180000"/>
                <a:gd name="connsiteY1" fmla="*/ 0 h 180000"/>
                <a:gd name="connsiteX2" fmla="*/ 105019 w 180000"/>
                <a:gd name="connsiteY2" fmla="*/ 0 h 180000"/>
                <a:gd name="connsiteX3" fmla="*/ 135731 w 180000"/>
                <a:gd name="connsiteY3" fmla="*/ 30712 h 180000"/>
                <a:gd name="connsiteX4" fmla="*/ 0 w 180000"/>
                <a:gd name="connsiteY4" fmla="*/ 166444 h 180000"/>
                <a:gd name="connsiteX5" fmla="*/ 15862 w 180000"/>
                <a:gd name="connsiteY5" fmla="*/ 182306 h 180000"/>
                <a:gd name="connsiteX6" fmla="*/ 151594 w 180000"/>
                <a:gd name="connsiteY6" fmla="*/ 46631 h 180000"/>
                <a:gd name="connsiteX7" fmla="*/ 182306 w 180000"/>
                <a:gd name="connsiteY7" fmla="*/ 77288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 h="180000">
                  <a:moveTo>
                    <a:pt x="182306" y="77288"/>
                  </a:moveTo>
                  <a:lnTo>
                    <a:pt x="182306" y="0"/>
                  </a:lnTo>
                  <a:lnTo>
                    <a:pt x="105019" y="0"/>
                  </a:lnTo>
                  <a:lnTo>
                    <a:pt x="135731" y="30712"/>
                  </a:lnTo>
                  <a:lnTo>
                    <a:pt x="0" y="166444"/>
                  </a:lnTo>
                  <a:lnTo>
                    <a:pt x="15862" y="182306"/>
                  </a:lnTo>
                  <a:lnTo>
                    <a:pt x="151594" y="46631"/>
                  </a:lnTo>
                  <a:lnTo>
                    <a:pt x="182306" y="77288"/>
                  </a:lnTo>
                  <a:close/>
                </a:path>
              </a:pathLst>
            </a:custGeom>
            <a:grpFill/>
            <a:ln w="55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Segoe UI Light"/>
                <a:cs typeface="Segoe UI Light"/>
              </a:endParaRPr>
            </a:p>
          </p:txBody>
        </p:sp>
      </p:grpSp>
      <p:sp>
        <p:nvSpPr>
          <p:cNvPr id="111" name="Textplatzhalter 4"/>
          <p:cNvSpPr>
            <a:spLocks noGrp="1"/>
          </p:cNvSpPr>
          <p:nvPr>
            <p:ph type="body" sz="quarter" idx="10"/>
          </p:nvPr>
        </p:nvSpPr>
        <p:spPr>
          <a:xfrm>
            <a:off x="8288841" y="1931512"/>
            <a:ext cx="2162175" cy="1674812"/>
          </a:xfrm>
        </p:spPr>
        <p:txBody>
          <a:bodyPr/>
          <a:lstStyle>
            <a:lvl1pPr>
              <a:defRPr sz="8800"/>
            </a:lvl1pPr>
            <a:lvl2pPr>
              <a:defRPr sz="8800"/>
            </a:lvl2pPr>
            <a:lvl3pPr>
              <a:defRPr sz="8800"/>
            </a:lvl3pPr>
            <a:lvl4pPr>
              <a:defRPr sz="8800"/>
            </a:lvl4pPr>
            <a:lvl5pPr>
              <a:defRPr sz="8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2" name="Textplatzhalter 7"/>
          <p:cNvSpPr>
            <a:spLocks noGrp="1"/>
          </p:cNvSpPr>
          <p:nvPr>
            <p:ph type="body" sz="quarter" idx="11"/>
          </p:nvPr>
        </p:nvSpPr>
        <p:spPr>
          <a:xfrm>
            <a:off x="6196013" y="4051300"/>
            <a:ext cx="4289425" cy="298450"/>
          </a:xfrm>
        </p:spPr>
        <p:txBody>
          <a:bodyPr/>
          <a:lstStyle>
            <a:lvl1pPr>
              <a:defRPr b="1"/>
            </a:lvl1pPr>
            <a:lvl2pPr>
              <a:defRPr b="1"/>
            </a:lvl2pPr>
            <a:lvl3pPr>
              <a:defRPr b="1"/>
            </a:lvl3pPr>
            <a:lvl4pPr>
              <a:defRPr b="1"/>
            </a:lvl4pPr>
            <a:lvl5pP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3" name="Textplatzhalter 7"/>
          <p:cNvSpPr>
            <a:spLocks noGrp="1"/>
          </p:cNvSpPr>
          <p:nvPr>
            <p:ph type="body" sz="quarter" idx="12"/>
          </p:nvPr>
        </p:nvSpPr>
        <p:spPr>
          <a:xfrm>
            <a:off x="6203134" y="4554077"/>
            <a:ext cx="4289425" cy="157325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46346262"/>
      </p:ext>
    </p:extLst>
  </p:cSld>
  <p:clrMapOvr>
    <a:masterClrMapping/>
  </p:clrMapOvr>
  <p:transition spd="med">
    <p:fade/>
  </p:transition>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6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665288"/>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dirty="0"/>
              <a:t>Diagramm durch Klicken auf Symbol hinzufügen</a:t>
            </a:r>
          </a:p>
        </p:txBody>
      </p:sp>
      <p:sp>
        <p:nvSpPr>
          <p:cNvPr id="13" name="Textplatzhalter 11"/>
          <p:cNvSpPr>
            <a:spLocks noGrp="1"/>
          </p:cNvSpPr>
          <p:nvPr>
            <p:ph type="body" sz="quarter" idx="15"/>
          </p:nvPr>
        </p:nvSpPr>
        <p:spPr>
          <a:xfrm>
            <a:off x="701793" y="6092825"/>
            <a:ext cx="10800000" cy="465291"/>
          </a:xfrm>
          <a:prstGeom prst="rect">
            <a:avLst/>
          </a:prstGeom>
        </p:spPr>
        <p:txBody>
          <a:bodyPr lIns="0" tIns="0" rIns="0" bIns="0">
            <a:normAutofit/>
          </a:bodyPr>
          <a:lstStyle>
            <a:lvl1pPr marL="0" indent="0">
              <a:buFontTx/>
              <a:buNone/>
              <a:defRPr sz="1600">
                <a:solidFill>
                  <a:schemeClr val="tx1"/>
                </a:solidFill>
                <a:latin typeface="Segoe UI" panose="020B0502040204020203" pitchFamily="34" charset="0"/>
                <a:cs typeface="Segoe UI" panose="020B0502040204020203" pitchFamily="34" charset="0"/>
              </a:defRPr>
            </a:lvl1pPr>
          </a:lstStyle>
          <a:p>
            <a:pPr lvl="0"/>
            <a:r>
              <a:rPr lang="de-DE" dirty="0"/>
              <a:t>Formatvorlagen des Textmasters bearbeiten</a:t>
            </a:r>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dirty="0"/>
              <a:t>Formatvorlagen des Textmasters bearbeiten</a:t>
            </a:r>
          </a:p>
        </p:txBody>
      </p:sp>
      <p:sp>
        <p:nvSpPr>
          <p:cNvPr id="2" name="Titel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a:t>Titelmasterformat durch Klicken bearbeiten</a:t>
            </a:r>
          </a:p>
        </p:txBody>
      </p:sp>
      <p:sp>
        <p:nvSpPr>
          <p:cNvPr id="4" name="Textplatzhalter 3"/>
          <p:cNvSpPr>
            <a:spLocks noGrp="1"/>
          </p:cNvSpPr>
          <p:nvPr>
            <p:ph type="body" sz="quarter" idx="17"/>
          </p:nvPr>
        </p:nvSpPr>
        <p:spPr>
          <a:xfrm>
            <a:off x="701675" y="5706084"/>
            <a:ext cx="5254625" cy="252412"/>
          </a:xfrm>
        </p:spPr>
        <p:txBody>
          <a:bodyPr>
            <a:noAutofit/>
          </a:bodyPr>
          <a:lstStyle>
            <a:lvl1pPr marL="0" indent="0">
              <a:buNone/>
              <a:defRPr sz="1000">
                <a:solidFill>
                  <a:schemeClr val="tx1"/>
                </a:solidFill>
                <a:latin typeface="Segoe UI" panose="020B0502040204020203" pitchFamily="34" charset="0"/>
                <a:cs typeface="Segoe UI" panose="020B0502040204020203" pitchFamily="34" charset="0"/>
              </a:defRPr>
            </a:lvl1pPr>
            <a:lvl2pPr marL="0" indent="0">
              <a:buNone/>
              <a:defRPr sz="1000">
                <a:solidFill>
                  <a:schemeClr val="tx1"/>
                </a:solidFill>
                <a:latin typeface="Segoe UI" panose="020B0502040204020203" pitchFamily="34" charset="0"/>
                <a:cs typeface="Segoe UI" panose="020B0502040204020203" pitchFamily="34" charset="0"/>
              </a:defRPr>
            </a:lvl2pPr>
            <a:lvl3pPr marL="0" indent="0">
              <a:buNone/>
              <a:defRPr sz="1000">
                <a:solidFill>
                  <a:schemeClr val="tx1"/>
                </a:solidFill>
                <a:latin typeface="Segoe UI" panose="020B0502040204020203" pitchFamily="34" charset="0"/>
                <a:cs typeface="Segoe UI" panose="020B0502040204020203" pitchFamily="34" charset="0"/>
              </a:defRPr>
            </a:lvl3pPr>
            <a:lvl4pPr marL="0" indent="0">
              <a:buNone/>
              <a:defRPr sz="1000">
                <a:solidFill>
                  <a:schemeClr val="tx1"/>
                </a:solidFill>
                <a:latin typeface="Segoe UI" panose="020B0502040204020203" pitchFamily="34" charset="0"/>
                <a:cs typeface="Segoe UI" panose="020B0502040204020203" pitchFamily="34" charset="0"/>
              </a:defRPr>
            </a:lvl4pPr>
            <a:lvl5pPr marL="0" indent="0">
              <a:buNone/>
              <a:defRPr sz="1000">
                <a:solidFill>
                  <a:schemeClr val="tx1"/>
                </a:solidFill>
                <a:latin typeface="Segoe UI" panose="020B0502040204020203" pitchFamily="34" charset="0"/>
                <a:cs typeface="Segoe UI"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5712686"/>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EP-2-dias beschreibung oben">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67186"/>
            <a:ext cx="5400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06861" y="1664795"/>
            <a:ext cx="5400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Textplatzhalter 11"/>
          <p:cNvSpPr>
            <a:spLocks noGrp="1"/>
          </p:cNvSpPr>
          <p:nvPr>
            <p:ph type="body" sz="quarter" idx="11"/>
            <p:custDataLst>
              <p:tags r:id="rId1"/>
            </p:custDataLst>
          </p:nvPr>
        </p:nvSpPr>
        <p:spPr>
          <a:xfrm>
            <a:off x="695325" y="5817995"/>
            <a:ext cx="5400000" cy="592763"/>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199" y="417600"/>
            <a:ext cx="8492993"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12" name="Textplatzhalter 3"/>
          <p:cNvSpPr>
            <a:spLocks noGrp="1"/>
          </p:cNvSpPr>
          <p:nvPr>
            <p:ph type="body" sz="quarter" idx="17"/>
            <p:custDataLst>
              <p:tags r:id="rId3"/>
            </p:custDataLst>
          </p:nvPr>
        </p:nvSpPr>
        <p:spPr>
          <a:xfrm>
            <a:off x="692269"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8"/>
            <p:custDataLst>
              <p:tags r:id="rId4"/>
            </p:custDataLst>
          </p:nvPr>
        </p:nvSpPr>
        <p:spPr>
          <a:xfrm>
            <a:off x="6406861"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9"/>
            <p:custDataLst>
              <p:tags r:id="rId5"/>
            </p:custDataLst>
          </p:nvPr>
        </p:nvSpPr>
        <p:spPr>
          <a:xfrm>
            <a:off x="6406861" y="5817995"/>
            <a:ext cx="5400000" cy="592763"/>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170782638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16">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3*6 = 1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2392075"/>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1" name="Bildplatzhalter 3"/>
          <p:cNvSpPr>
            <a:spLocks noGrp="1"/>
          </p:cNvSpPr>
          <p:nvPr>
            <p:ph type="pic" sz="quarter" idx="28"/>
          </p:nvPr>
        </p:nvSpPr>
        <p:spPr>
          <a:xfrm>
            <a:off x="690562"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2" name="Bildplatzhalter 3"/>
          <p:cNvSpPr>
            <a:spLocks noGrp="1"/>
          </p:cNvSpPr>
          <p:nvPr>
            <p:ph type="pic" sz="quarter" idx="29"/>
          </p:nvPr>
        </p:nvSpPr>
        <p:spPr>
          <a:xfrm>
            <a:off x="2529750"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3" name="Bildplatzhalter 3"/>
          <p:cNvSpPr>
            <a:spLocks noGrp="1"/>
          </p:cNvSpPr>
          <p:nvPr>
            <p:ph type="pic" sz="quarter" idx="30"/>
          </p:nvPr>
        </p:nvSpPr>
        <p:spPr>
          <a:xfrm>
            <a:off x="4369076"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4" name="Bildplatzhalter 3"/>
          <p:cNvSpPr>
            <a:spLocks noGrp="1"/>
          </p:cNvSpPr>
          <p:nvPr>
            <p:ph type="pic" sz="quarter" idx="31"/>
          </p:nvPr>
        </p:nvSpPr>
        <p:spPr>
          <a:xfrm>
            <a:off x="6208333"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5" name="Bildplatzhalter 3"/>
          <p:cNvSpPr>
            <a:spLocks noGrp="1"/>
          </p:cNvSpPr>
          <p:nvPr>
            <p:ph type="pic" sz="quarter" idx="32"/>
          </p:nvPr>
        </p:nvSpPr>
        <p:spPr>
          <a:xfrm>
            <a:off x="8047590"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6" name="Bildplatzhalter 3"/>
          <p:cNvSpPr>
            <a:spLocks noGrp="1"/>
          </p:cNvSpPr>
          <p:nvPr>
            <p:ph type="pic" sz="quarter" idx="33"/>
          </p:nvPr>
        </p:nvSpPr>
        <p:spPr>
          <a:xfrm>
            <a:off x="9886845" y="301038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77" name="Textplatzhalter 16"/>
          <p:cNvSpPr>
            <a:spLocks noGrp="1"/>
          </p:cNvSpPr>
          <p:nvPr>
            <p:ph type="body" sz="quarter" idx="34"/>
          </p:nvPr>
        </p:nvSpPr>
        <p:spPr>
          <a:xfrm>
            <a:off x="690562"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8" name="Textplatzhalter 16"/>
          <p:cNvSpPr>
            <a:spLocks noGrp="1"/>
          </p:cNvSpPr>
          <p:nvPr>
            <p:ph type="body" sz="quarter" idx="35"/>
          </p:nvPr>
        </p:nvSpPr>
        <p:spPr>
          <a:xfrm>
            <a:off x="252975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9" name="Textplatzhalter 16"/>
          <p:cNvSpPr>
            <a:spLocks noGrp="1"/>
          </p:cNvSpPr>
          <p:nvPr>
            <p:ph type="body" sz="quarter" idx="36"/>
          </p:nvPr>
        </p:nvSpPr>
        <p:spPr>
          <a:xfrm>
            <a:off x="4369076"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0" name="Textplatzhalter 16"/>
          <p:cNvSpPr>
            <a:spLocks noGrp="1"/>
          </p:cNvSpPr>
          <p:nvPr>
            <p:ph type="body" sz="quarter" idx="37"/>
          </p:nvPr>
        </p:nvSpPr>
        <p:spPr>
          <a:xfrm>
            <a:off x="6208333"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1" name="Textplatzhalter 16"/>
          <p:cNvSpPr>
            <a:spLocks noGrp="1"/>
          </p:cNvSpPr>
          <p:nvPr>
            <p:ph type="body" sz="quarter" idx="38"/>
          </p:nvPr>
        </p:nvSpPr>
        <p:spPr>
          <a:xfrm>
            <a:off x="8047590"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2" name="Textplatzhalter 16"/>
          <p:cNvSpPr>
            <a:spLocks noGrp="1"/>
          </p:cNvSpPr>
          <p:nvPr>
            <p:ph type="body" sz="quarter" idx="39"/>
          </p:nvPr>
        </p:nvSpPr>
        <p:spPr>
          <a:xfrm>
            <a:off x="9886845" y="4056001"/>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3" name="Bildplatzhalter 3"/>
          <p:cNvSpPr>
            <a:spLocks noGrp="1"/>
          </p:cNvSpPr>
          <p:nvPr>
            <p:ph type="pic" sz="quarter" idx="40"/>
          </p:nvPr>
        </p:nvSpPr>
        <p:spPr>
          <a:xfrm>
            <a:off x="690562"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4" name="Bildplatzhalter 3"/>
          <p:cNvSpPr>
            <a:spLocks noGrp="1"/>
          </p:cNvSpPr>
          <p:nvPr>
            <p:ph type="pic" sz="quarter" idx="41"/>
          </p:nvPr>
        </p:nvSpPr>
        <p:spPr>
          <a:xfrm>
            <a:off x="2529750"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5" name="Bildplatzhalter 3"/>
          <p:cNvSpPr>
            <a:spLocks noGrp="1"/>
          </p:cNvSpPr>
          <p:nvPr>
            <p:ph type="pic" sz="quarter" idx="42"/>
          </p:nvPr>
        </p:nvSpPr>
        <p:spPr>
          <a:xfrm>
            <a:off x="4369076"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6" name="Bildplatzhalter 3"/>
          <p:cNvSpPr>
            <a:spLocks noGrp="1"/>
          </p:cNvSpPr>
          <p:nvPr>
            <p:ph type="pic" sz="quarter" idx="43"/>
          </p:nvPr>
        </p:nvSpPr>
        <p:spPr>
          <a:xfrm>
            <a:off x="6208333"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7" name="Bildplatzhalter 3"/>
          <p:cNvSpPr>
            <a:spLocks noGrp="1"/>
          </p:cNvSpPr>
          <p:nvPr>
            <p:ph type="pic" sz="quarter" idx="44"/>
          </p:nvPr>
        </p:nvSpPr>
        <p:spPr>
          <a:xfrm>
            <a:off x="8047590"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8" name="Bildplatzhalter 3"/>
          <p:cNvSpPr>
            <a:spLocks noGrp="1"/>
          </p:cNvSpPr>
          <p:nvPr>
            <p:ph type="pic" sz="quarter" idx="45"/>
          </p:nvPr>
        </p:nvSpPr>
        <p:spPr>
          <a:xfrm>
            <a:off x="9886845" y="4686094"/>
            <a:ext cx="1692000" cy="1044000"/>
          </a:xfrm>
          <a:ln w="3175">
            <a:solidFill>
              <a:schemeClr val="tx1">
                <a:lumMod val="50000"/>
                <a:lumOff val="50000"/>
              </a:schemeClr>
            </a:solidFill>
          </a:ln>
          <a:effectLst/>
        </p:spPr>
        <p:txBody>
          <a:bodyPr/>
          <a:lstStyle/>
          <a:p>
            <a:r>
              <a:rPr lang="de-DE" smtClean="0"/>
              <a:t>Bild durch Klicken auf Symbol hinzufügen</a:t>
            </a:r>
            <a:endParaRPr lang="de-DE"/>
          </a:p>
        </p:txBody>
      </p:sp>
      <p:sp>
        <p:nvSpPr>
          <p:cNvPr id="89" name="Textplatzhalter 16"/>
          <p:cNvSpPr>
            <a:spLocks noGrp="1"/>
          </p:cNvSpPr>
          <p:nvPr>
            <p:ph type="body" sz="quarter" idx="46"/>
          </p:nvPr>
        </p:nvSpPr>
        <p:spPr>
          <a:xfrm>
            <a:off x="690562"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0" name="Textplatzhalter 16"/>
          <p:cNvSpPr>
            <a:spLocks noGrp="1"/>
          </p:cNvSpPr>
          <p:nvPr>
            <p:ph type="body" sz="quarter" idx="47"/>
          </p:nvPr>
        </p:nvSpPr>
        <p:spPr>
          <a:xfrm>
            <a:off x="252975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1" name="Textplatzhalter 16"/>
          <p:cNvSpPr>
            <a:spLocks noGrp="1"/>
          </p:cNvSpPr>
          <p:nvPr>
            <p:ph type="body" sz="quarter" idx="48"/>
          </p:nvPr>
        </p:nvSpPr>
        <p:spPr>
          <a:xfrm>
            <a:off x="4369076"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2" name="Textplatzhalter 16"/>
          <p:cNvSpPr>
            <a:spLocks noGrp="1"/>
          </p:cNvSpPr>
          <p:nvPr>
            <p:ph type="body" sz="quarter" idx="49"/>
          </p:nvPr>
        </p:nvSpPr>
        <p:spPr>
          <a:xfrm>
            <a:off x="6208333"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3" name="Textplatzhalter 16"/>
          <p:cNvSpPr>
            <a:spLocks noGrp="1"/>
          </p:cNvSpPr>
          <p:nvPr>
            <p:ph type="body" sz="quarter" idx="50"/>
          </p:nvPr>
        </p:nvSpPr>
        <p:spPr>
          <a:xfrm>
            <a:off x="8047590"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4" name="Textplatzhalter 16"/>
          <p:cNvSpPr>
            <a:spLocks noGrp="1"/>
          </p:cNvSpPr>
          <p:nvPr>
            <p:ph type="body" sz="quarter" idx="51"/>
          </p:nvPr>
        </p:nvSpPr>
        <p:spPr>
          <a:xfrm>
            <a:off x="9886845" y="5741336"/>
            <a:ext cx="1692000" cy="396000"/>
          </a:xfrm>
          <a:noFill/>
          <a:ln w="3175">
            <a:noFill/>
          </a:ln>
          <a:effectLst/>
        </p:spPr>
        <p:txBody>
          <a:bodyPr anchor="ctr"/>
          <a:lstStyle>
            <a:lvl1pPr algn="ctr">
              <a:defRPr sz="1400" b="1">
                <a:solidFill>
                  <a:schemeClr val="tx1"/>
                </a:solidFill>
              </a:defRPr>
            </a:lvl1pPr>
            <a:lvl2pPr algn="ctr">
              <a:defRPr sz="1400" b="1">
                <a:solidFill>
                  <a:schemeClr val="tx1"/>
                </a:solidFill>
              </a:defRPr>
            </a:lvl2pPr>
            <a:lvl3pPr algn="ctr">
              <a:defRPr sz="1400" b="1">
                <a:solidFill>
                  <a:schemeClr val="tx1"/>
                </a:solidFill>
              </a:defRPr>
            </a:lvl3pPr>
            <a:lvl4pPr algn="ctr">
              <a:defRPr sz="1400" b="1">
                <a:solidFill>
                  <a:schemeClr val="tx1"/>
                </a:solidFill>
              </a:defRPr>
            </a:lvl4pPr>
            <a:lvl5pPr algn="ctr">
              <a:defRPr sz="1400" b="1">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9" name="Bildplatzhalter 3"/>
          <p:cNvSpPr>
            <a:spLocks noGrp="1" noChangeAspect="1"/>
          </p:cNvSpPr>
          <p:nvPr>
            <p:ph type="pic" sz="quarter" idx="52"/>
          </p:nvPr>
        </p:nvSpPr>
        <p:spPr>
          <a:xfrm rot="293287">
            <a:off x="9209328" y="6113506"/>
            <a:ext cx="1207780" cy="745226"/>
          </a:xfrm>
          <a:ln w="3175">
            <a:solidFill>
              <a:schemeClr val="tx1">
                <a:lumMod val="50000"/>
                <a:lumOff val="50000"/>
              </a:schemeClr>
            </a:solidFill>
          </a:ln>
          <a:effectLst/>
        </p:spPr>
        <p:txBody>
          <a:bodyPr/>
          <a:lstStyle/>
          <a:p>
            <a:r>
              <a:rPr lang="de-DE" smtClean="0"/>
              <a:t>Bild durch Klicken auf Symbol hinzufügen</a:t>
            </a:r>
            <a:endParaRPr lang="de-DE"/>
          </a:p>
        </p:txBody>
      </p:sp>
    </p:spTree>
    <p:extLst>
      <p:ext uri="{BB962C8B-B14F-4D97-AF65-F5344CB8AC3E}">
        <p14:creationId xmlns:p14="http://schemas.microsoft.com/office/powerpoint/2010/main" val="3417195955"/>
      </p:ext>
    </p:extLst>
  </p:cSld>
  <p:clrMapOvr>
    <a:masterClrMapping/>
  </p:clrMapOvr>
  <p:transition spd="med">
    <p:fade/>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cSld name="Title only&#10;(white backgroun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C6D96D0-601C-4EF4-89A1-957805A84620}"/>
              </a:ext>
            </a:extLst>
          </p:cNvPr>
          <p:cNvSpPr>
            <a:spLocks noGrp="1"/>
          </p:cNvSpPr>
          <p:nvPr>
            <p:ph type="title"/>
          </p:nvPr>
        </p:nvSpPr>
        <p:spPr/>
        <p:txBody>
          <a:bodyPr/>
          <a:lstStyle/>
          <a:p>
            <a:r>
              <a:rPr lang="de-DE"/>
              <a:t>Mastertitelformat bearbeiten</a:t>
            </a:r>
          </a:p>
        </p:txBody>
      </p:sp>
      <p:sp>
        <p:nvSpPr>
          <p:cNvPr id="6" name="Datumsplatzhalter 5" hidden="1">
            <a:extLst>
              <a:ext uri="{FF2B5EF4-FFF2-40B4-BE49-F238E27FC236}">
                <a16:creationId xmlns:a16="http://schemas.microsoft.com/office/drawing/2014/main" id="{3DA70D42-2270-48BE-A769-DECBB451B080}"/>
              </a:ext>
            </a:extLst>
          </p:cNvPr>
          <p:cNvSpPr>
            <a:spLocks noGrp="1"/>
          </p:cNvSpPr>
          <p:nvPr>
            <p:ph type="dt" sz="half" idx="10"/>
          </p:nvPr>
        </p:nvSpPr>
        <p:spPr/>
        <p:txBody>
          <a:bodyPr/>
          <a:lstStyle/>
          <a:p>
            <a:endParaRPr lang="en-US"/>
          </a:p>
        </p:txBody>
      </p:sp>
      <p:sp>
        <p:nvSpPr>
          <p:cNvPr id="7" name="Fußzeilenplatzhalter 6" hidden="1">
            <a:extLst>
              <a:ext uri="{FF2B5EF4-FFF2-40B4-BE49-F238E27FC236}">
                <a16:creationId xmlns:a16="http://schemas.microsoft.com/office/drawing/2014/main" id="{4294E9C2-A90D-4F0C-9F1C-DEDC85BEB70A}"/>
              </a:ext>
            </a:extLst>
          </p:cNvPr>
          <p:cNvSpPr>
            <a:spLocks noGrp="1"/>
          </p:cNvSpPr>
          <p:nvPr>
            <p:ph type="ftr" sz="quarter" idx="11"/>
          </p:nvPr>
        </p:nvSpPr>
        <p:spPr/>
        <p:txBody>
          <a:bodyPr/>
          <a:lstStyle/>
          <a:p>
            <a:endParaRPr lang="en-US"/>
          </a:p>
        </p:txBody>
      </p:sp>
      <p:sp>
        <p:nvSpPr>
          <p:cNvPr id="8" name="Foliennummernplatzhalter 7" hidden="1">
            <a:extLst>
              <a:ext uri="{FF2B5EF4-FFF2-40B4-BE49-F238E27FC236}">
                <a16:creationId xmlns:a16="http://schemas.microsoft.com/office/drawing/2014/main" id="{38C5FFCA-2161-4F74-8D09-AD7CE0DEF225}"/>
              </a:ext>
            </a:extLst>
          </p:cNvPr>
          <p:cNvSpPr>
            <a:spLocks noGrp="1"/>
          </p:cNvSpPr>
          <p:nvPr>
            <p:ph type="sldNum" sz="quarter" idx="12"/>
          </p:nvPr>
        </p:nvSpPr>
        <p:spPr/>
        <p:txBody>
          <a:bodyPr/>
          <a:lstStyle/>
          <a:p>
            <a:fld id="{895CC360-39D1-4D3A-B6C9-5AECCFD4809A}" type="slidenum">
              <a:rPr lang="en-US"/>
              <a:pPr/>
              <a:t>‹Nr.›</a:t>
            </a:fld>
            <a:endParaRPr lang="en-US"/>
          </a:p>
        </p:txBody>
      </p:sp>
    </p:spTree>
    <p:extLst>
      <p:ext uri="{BB962C8B-B14F-4D97-AF65-F5344CB8AC3E}">
        <p14:creationId xmlns:p14="http://schemas.microsoft.com/office/powerpoint/2010/main" val="392805436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Bilder mit Header und Text unten">
    <p:spTree>
      <p:nvGrpSpPr>
        <p:cNvPr id="1" name=""/>
        <p:cNvGrpSpPr/>
        <p:nvPr/>
      </p:nvGrpSpPr>
      <p:grpSpPr>
        <a:xfrm>
          <a:off x="0" y="0"/>
          <a:ext cx="0" cy="0"/>
          <a:chOff x="0" y="0"/>
          <a:chExt cx="0" cy="0"/>
        </a:xfrm>
      </p:grpSpPr>
      <p:sp>
        <p:nvSpPr>
          <p:cNvPr id="9" name="Textplatzhalter 11"/>
          <p:cNvSpPr>
            <a:spLocks noGrp="1"/>
          </p:cNvSpPr>
          <p:nvPr>
            <p:ph type="body" sz="quarter" idx="11"/>
            <p:custDataLst>
              <p:tags r:id="rId1"/>
            </p:custDataLst>
          </p:nvPr>
        </p:nvSpPr>
        <p:spPr>
          <a:xfrm>
            <a:off x="673100" y="6184900"/>
            <a:ext cx="5400000" cy="225858"/>
          </a:xfrm>
          <a:prstGeom prst="rect">
            <a:avLst/>
          </a:prstGeom>
        </p:spPr>
        <p:txBody>
          <a:bodyPr lIns="0" tIns="0" rIns="0" bIns="0"/>
          <a:lstStyle>
            <a:lvl1pPr marL="0" indent="0">
              <a:buFontTx/>
              <a:buNone/>
              <a:defRPr sz="10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199" y="417600"/>
            <a:ext cx="8492993"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12" name="Textplatzhalter 3"/>
          <p:cNvSpPr>
            <a:spLocks noGrp="1"/>
          </p:cNvSpPr>
          <p:nvPr>
            <p:ph type="body" sz="quarter" idx="17"/>
            <p:custDataLst>
              <p:tags r:id="rId3"/>
            </p:custDataLst>
          </p:nvPr>
        </p:nvSpPr>
        <p:spPr>
          <a:xfrm>
            <a:off x="673100"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3"/>
          <p:cNvSpPr>
            <a:spLocks noGrp="1"/>
          </p:cNvSpPr>
          <p:nvPr>
            <p:ph type="body" sz="quarter" idx="18"/>
            <p:custDataLst>
              <p:tags r:id="rId4"/>
            </p:custDataLst>
          </p:nvPr>
        </p:nvSpPr>
        <p:spPr>
          <a:xfrm>
            <a:off x="6400800" y="1078791"/>
            <a:ext cx="5400000" cy="478692"/>
          </a:xfrm>
        </p:spPr>
        <p:txBody>
          <a:bodyPr>
            <a:noAutofit/>
          </a:bodyPr>
          <a:lstStyle>
            <a:lvl1pPr marL="0" indent="0" algn="ctr">
              <a:buNone/>
              <a:defRPr sz="1600" b="1">
                <a:solidFill>
                  <a:schemeClr val="tx1"/>
                </a:solidFill>
                <a:latin typeface="Segoe UI" panose="020B0502040204020203" pitchFamily="34" charset="0"/>
                <a:cs typeface="Segoe UI" panose="020B0502040204020203" pitchFamily="34" charset="0"/>
              </a:defRPr>
            </a:lvl1pPr>
            <a:lvl2pPr marL="0" indent="0" algn="ctr">
              <a:buNone/>
              <a:defRPr sz="1600" b="1">
                <a:solidFill>
                  <a:schemeClr val="tx1"/>
                </a:solidFill>
                <a:latin typeface="Segoe UI" panose="020B0502040204020203" pitchFamily="34" charset="0"/>
                <a:cs typeface="Segoe UI" panose="020B0502040204020203" pitchFamily="34" charset="0"/>
              </a:defRPr>
            </a:lvl2pPr>
            <a:lvl3pPr marL="0" indent="0" algn="ctr">
              <a:buNone/>
              <a:defRPr sz="1600" b="1">
                <a:solidFill>
                  <a:schemeClr val="tx1"/>
                </a:solidFill>
                <a:latin typeface="Segoe UI" panose="020B0502040204020203" pitchFamily="34" charset="0"/>
                <a:cs typeface="Segoe UI" panose="020B0502040204020203" pitchFamily="34" charset="0"/>
              </a:defRPr>
            </a:lvl3pPr>
            <a:lvl4pPr marL="0" indent="0" algn="ctr">
              <a:buNone/>
              <a:defRPr sz="1600" b="1">
                <a:solidFill>
                  <a:schemeClr val="tx1"/>
                </a:solidFill>
                <a:latin typeface="Segoe UI" panose="020B0502040204020203" pitchFamily="34" charset="0"/>
                <a:cs typeface="Segoe UI" panose="020B0502040204020203" pitchFamily="34" charset="0"/>
              </a:defRPr>
            </a:lvl4pPr>
            <a:lvl5pPr marL="0" indent="0" algn="ctr">
              <a:buNone/>
              <a:defRPr sz="1600" b="1">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11"/>
          <p:cNvSpPr>
            <a:spLocks noGrp="1"/>
          </p:cNvSpPr>
          <p:nvPr>
            <p:ph type="body" sz="quarter" idx="19"/>
            <p:custDataLst>
              <p:tags r:id="rId5"/>
            </p:custDataLst>
          </p:nvPr>
        </p:nvSpPr>
        <p:spPr>
          <a:xfrm>
            <a:off x="6400800" y="6184900"/>
            <a:ext cx="5400000" cy="225858"/>
          </a:xfrm>
          <a:prstGeom prst="rect">
            <a:avLst/>
          </a:prstGeom>
        </p:spPr>
        <p:txBody>
          <a:bodyPr lIns="0" tIns="0" rIns="0" bIns="0"/>
          <a:lstStyle>
            <a:lvl1pPr marL="0" indent="0">
              <a:buFontTx/>
              <a:buNone/>
              <a:defRPr sz="10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Bildplatzhalter 3"/>
          <p:cNvSpPr>
            <a:spLocks noGrp="1"/>
          </p:cNvSpPr>
          <p:nvPr>
            <p:ph type="pic" sz="quarter" idx="20"/>
          </p:nvPr>
        </p:nvSpPr>
        <p:spPr>
          <a:xfrm>
            <a:off x="673100" y="1803400"/>
            <a:ext cx="5436000" cy="3263900"/>
          </a:xfrm>
        </p:spPr>
        <p:txBody>
          <a:bodyPr/>
          <a:lstStyle/>
          <a:p>
            <a:r>
              <a:rPr lang="de-DE" smtClean="0"/>
              <a:t>Bild durch Klicken auf Symbol hinzufügen</a:t>
            </a:r>
            <a:endParaRPr lang="de-DE"/>
          </a:p>
        </p:txBody>
      </p:sp>
      <p:sp>
        <p:nvSpPr>
          <p:cNvPr id="14" name="Bildplatzhalter 3"/>
          <p:cNvSpPr>
            <a:spLocks noGrp="1"/>
          </p:cNvSpPr>
          <p:nvPr>
            <p:ph type="pic" sz="quarter" idx="21"/>
          </p:nvPr>
        </p:nvSpPr>
        <p:spPr>
          <a:xfrm>
            <a:off x="6400800" y="1803400"/>
            <a:ext cx="5436000" cy="3263900"/>
          </a:xfrm>
        </p:spPr>
        <p:txBody>
          <a:bodyPr/>
          <a:lstStyle/>
          <a:p>
            <a:r>
              <a:rPr lang="de-DE" smtClean="0"/>
              <a:t>Bild durch Klicken auf Symbol hinzufügen</a:t>
            </a:r>
            <a:endParaRPr lang="de-DE"/>
          </a:p>
        </p:txBody>
      </p:sp>
      <p:sp>
        <p:nvSpPr>
          <p:cNvPr id="15" name="Textplatzhalter 11"/>
          <p:cNvSpPr>
            <a:spLocks noGrp="1"/>
          </p:cNvSpPr>
          <p:nvPr>
            <p:ph type="body" sz="quarter" idx="22"/>
            <p:custDataLst>
              <p:tags r:id="rId6"/>
            </p:custDataLst>
          </p:nvPr>
        </p:nvSpPr>
        <p:spPr>
          <a:xfrm>
            <a:off x="673100" y="5345723"/>
            <a:ext cx="5400000" cy="648677"/>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7" name="Textplatzhalter 11"/>
          <p:cNvSpPr>
            <a:spLocks noGrp="1"/>
          </p:cNvSpPr>
          <p:nvPr>
            <p:ph type="body" sz="quarter" idx="23"/>
            <p:custDataLst>
              <p:tags r:id="rId7"/>
            </p:custDataLst>
          </p:nvPr>
        </p:nvSpPr>
        <p:spPr>
          <a:xfrm>
            <a:off x="6413500" y="5345723"/>
            <a:ext cx="5400000" cy="648677"/>
          </a:xfrm>
          <a:prstGeom prst="rect">
            <a:avLst/>
          </a:prstGeom>
        </p:spPr>
        <p:txBody>
          <a:bodyPr lIns="0" tIns="0" rIns="0" bIns="0"/>
          <a:lstStyle>
            <a:lvl1pPr marL="0" indent="0">
              <a:buFontTx/>
              <a:buNone/>
              <a:defRPr sz="1400" b="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45832382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16">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_Textfolie Heinze">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478640" y="362472"/>
            <a:ext cx="9628446" cy="597306"/>
          </a:xfrm>
          <a:prstGeom prst="rect">
            <a:avLst/>
          </a:prstGeom>
        </p:spPr>
        <p:txBody>
          <a:bodyPr/>
          <a:lstStyle>
            <a:lvl1pPr algn="l">
              <a:defRPr lang="de-DE" sz="2400" kern="1200" dirty="0">
                <a:solidFill>
                  <a:schemeClr val="tx1"/>
                </a:solidFill>
                <a:latin typeface="Segoe UI" panose="020B0502040204020203" pitchFamily="34" charset="0"/>
                <a:ea typeface="+mn-ea"/>
                <a:cs typeface="Segoe UI" panose="020B0502040204020203" pitchFamily="34" charset="0"/>
              </a:defRPr>
            </a:lvl1pPr>
          </a:lstStyle>
          <a:p>
            <a:r>
              <a:rPr lang="de-DE" dirty="0"/>
              <a:t>Überschrift durch Klicken hinzufügen</a:t>
            </a:r>
          </a:p>
        </p:txBody>
      </p:sp>
      <p:sp>
        <p:nvSpPr>
          <p:cNvPr id="5" name="Textplatzhalter 9"/>
          <p:cNvSpPr>
            <a:spLocks noGrp="1"/>
          </p:cNvSpPr>
          <p:nvPr>
            <p:ph type="body" sz="quarter" idx="10"/>
          </p:nvPr>
        </p:nvSpPr>
        <p:spPr>
          <a:xfrm>
            <a:off x="486774" y="1865676"/>
            <a:ext cx="10949676" cy="4820877"/>
          </a:xfrm>
          <a:prstGeom prst="rect">
            <a:avLst/>
          </a:prstGeom>
        </p:spPr>
        <p:txBody>
          <a:bodyPr/>
          <a:lstStyle>
            <a:lvl1pPr marL="0" indent="0" algn="l">
              <a:lnSpc>
                <a:spcPct val="100000"/>
              </a:lnSpc>
              <a:spcBef>
                <a:spcPts val="600"/>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80975"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2pPr>
            <a:lvl3pPr marL="360000"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3pPr>
            <a:lvl4pPr marL="540000" indent="-180000" algn="l">
              <a:lnSpc>
                <a:spcPct val="100000"/>
              </a:lnSpc>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4pPr>
            <a:lvl5pPr marL="720000" indent="-180000">
              <a:spcBef>
                <a:spcPts val="400"/>
              </a:spcBef>
              <a:buClr>
                <a:srgbClr val="6F7072"/>
              </a:buClr>
              <a:buFont typeface="Tahoma" pitchFamily="34" charset="0"/>
              <a:buChar char="▪"/>
              <a:defRPr sz="1600">
                <a:solidFill>
                  <a:schemeClr val="tx1"/>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 Box 4"/>
          <p:cNvSpPr txBox="1">
            <a:spLocks noChangeArrowheads="1"/>
          </p:cNvSpPr>
          <p:nvPr/>
        </p:nvSpPr>
        <p:spPr bwMode="auto">
          <a:xfrm>
            <a:off x="504040" y="6642100"/>
            <a:ext cx="4286281" cy="215444"/>
          </a:xfrm>
          <a:prstGeom prst="rect">
            <a:avLst/>
          </a:prstGeom>
          <a:noFill/>
          <a:ln w="9525">
            <a:noFill/>
            <a:miter lim="800000"/>
            <a:headEnd/>
            <a:tailEnd/>
          </a:ln>
        </p:spPr>
        <p:txBody>
          <a:bodyPr wrap="square">
            <a:spAutoFit/>
          </a:bodyPr>
          <a:lstStyle/>
          <a:p>
            <a:pPr fontAlgn="auto">
              <a:spcBef>
                <a:spcPts val="0"/>
              </a:spcBef>
              <a:spcAft>
                <a:spcPts val="0"/>
              </a:spcAft>
              <a:defRPr/>
            </a:pPr>
            <a:r>
              <a:rPr lang="de-DE" sz="800" dirty="0">
                <a:latin typeface="Segoe UI" panose="020B0502040204020203" pitchFamily="34" charset="0"/>
                <a:cs typeface="Segoe UI" panose="020B0502040204020203" pitchFamily="34" charset="0"/>
              </a:rPr>
              <a:t>Heinze Sanitärpanel | Jahr 2021</a:t>
            </a:r>
          </a:p>
        </p:txBody>
      </p:sp>
      <p:sp>
        <p:nvSpPr>
          <p:cNvPr id="6" name="Rectangle 6"/>
          <p:cNvSpPr>
            <a:spLocks noChangeArrowheads="1"/>
          </p:cNvSpPr>
          <p:nvPr/>
        </p:nvSpPr>
        <p:spPr bwMode="auto">
          <a:xfrm>
            <a:off x="5770036" y="6642100"/>
            <a:ext cx="546945" cy="215444"/>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800" dirty="0">
                <a:latin typeface="Segoe UI" panose="020B0502040204020203" pitchFamily="34" charset="0"/>
                <a:cs typeface="Segoe UI" panose="020B0502040204020203" pitchFamily="34" charset="0"/>
              </a:rPr>
              <a:t>Nr. </a:t>
            </a:r>
            <a:fld id="{601E8A24-F4D2-47EC-A787-6F98A8E0E979}" type="slidenum">
              <a:rPr lang="de-DE" sz="800">
                <a:latin typeface="Segoe UI" panose="020B0502040204020203" pitchFamily="34" charset="0"/>
                <a:cs typeface="Segoe UI" panose="020B0502040204020203" pitchFamily="34" charset="0"/>
              </a:rPr>
              <a:pPr fontAlgn="auto">
                <a:spcBef>
                  <a:spcPts val="0"/>
                </a:spcBef>
                <a:spcAft>
                  <a:spcPts val="0"/>
                </a:spcAft>
                <a:defRPr/>
              </a:pPr>
              <a:t>‹Nr.›</a:t>
            </a:fld>
            <a:endParaRPr lang="de-DE" sz="800" dirty="0">
              <a:latin typeface="Segoe UI" panose="020B0502040204020203" pitchFamily="34" charset="0"/>
              <a:cs typeface="Segoe UI" panose="020B0502040204020203" pitchFamily="34" charset="0"/>
            </a:endParaRPr>
          </a:p>
        </p:txBody>
      </p:sp>
      <p:pic>
        <p:nvPicPr>
          <p:cNvPr id="7" name="Grafik 6" descr="MaFo_SanitaerPanel.jpg"/>
          <p:cNvPicPr>
            <a:picLocks noChangeAspect="1"/>
          </p:cNvPicPr>
          <p:nvPr/>
        </p:nvPicPr>
        <p:blipFill>
          <a:blip r:embed="rId2" cstate="print"/>
          <a:stretch>
            <a:fillRect/>
          </a:stretch>
        </p:blipFill>
        <p:spPr>
          <a:xfrm>
            <a:off x="10906240" y="6495532"/>
            <a:ext cx="1202560" cy="321831"/>
          </a:xfrm>
          <a:prstGeom prst="rect">
            <a:avLst/>
          </a:prstGeom>
        </p:spPr>
      </p:pic>
    </p:spTree>
    <p:extLst>
      <p:ext uri="{BB962C8B-B14F-4D97-AF65-F5344CB8AC3E}">
        <p14:creationId xmlns:p14="http://schemas.microsoft.com/office/powerpoint/2010/main" val="42794938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17">
          <p15:clr>
            <a:srgbClr val="FBAE40"/>
          </p15:clr>
        </p15:guide>
        <p15:guide id="2" orient="horz" pos="3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WOT 1">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Teardrop 9">
            <a:extLst>
              <a:ext uri="{FF2B5EF4-FFF2-40B4-BE49-F238E27FC236}">
                <a16:creationId xmlns:a16="http://schemas.microsoft.com/office/drawing/2014/main" id="{54E2ABCF-D97D-F846-99AB-D9629A852F3E}"/>
              </a:ext>
            </a:extLst>
          </p:cNvPr>
          <p:cNvSpPr/>
          <p:nvPr/>
        </p:nvSpPr>
        <p:spPr>
          <a:xfrm rot="2758585">
            <a:off x="3334364" y="1457860"/>
            <a:ext cx="2347273" cy="234123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99" dirty="0"/>
          </a:p>
        </p:txBody>
      </p:sp>
      <p:sp>
        <p:nvSpPr>
          <p:cNvPr id="5" name="Teardrop 10">
            <a:extLst>
              <a:ext uri="{FF2B5EF4-FFF2-40B4-BE49-F238E27FC236}">
                <a16:creationId xmlns:a16="http://schemas.microsoft.com/office/drawing/2014/main" id="{9C2D7FDD-D318-6747-9A70-EDFA32E6F547}"/>
              </a:ext>
            </a:extLst>
          </p:cNvPr>
          <p:cNvSpPr/>
          <p:nvPr/>
        </p:nvSpPr>
        <p:spPr>
          <a:xfrm rot="2758585">
            <a:off x="806744" y="1529385"/>
            <a:ext cx="2347273" cy="2341231"/>
          </a:xfrm>
          <a:prstGeom prst="teardrop">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3599" dirty="0"/>
          </a:p>
        </p:txBody>
      </p:sp>
      <p:sp>
        <p:nvSpPr>
          <p:cNvPr id="6" name="Teardrop 11">
            <a:extLst>
              <a:ext uri="{FF2B5EF4-FFF2-40B4-BE49-F238E27FC236}">
                <a16:creationId xmlns:a16="http://schemas.microsoft.com/office/drawing/2014/main" id="{02DA4159-E3A8-3E4D-A5D0-74273031F9BA}"/>
              </a:ext>
            </a:extLst>
          </p:cNvPr>
          <p:cNvSpPr/>
          <p:nvPr/>
        </p:nvSpPr>
        <p:spPr>
          <a:xfrm rot="2758585">
            <a:off x="5772603" y="1457860"/>
            <a:ext cx="2347273" cy="2341231"/>
          </a:xfrm>
          <a:prstGeom prst="teardrop">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3599" dirty="0"/>
          </a:p>
        </p:txBody>
      </p:sp>
      <p:sp>
        <p:nvSpPr>
          <p:cNvPr id="7" name="Teardrop 12">
            <a:extLst>
              <a:ext uri="{FF2B5EF4-FFF2-40B4-BE49-F238E27FC236}">
                <a16:creationId xmlns:a16="http://schemas.microsoft.com/office/drawing/2014/main" id="{FD261A70-42A5-1740-9E9A-E607B7AAFA59}"/>
              </a:ext>
            </a:extLst>
          </p:cNvPr>
          <p:cNvSpPr/>
          <p:nvPr/>
        </p:nvSpPr>
        <p:spPr>
          <a:xfrm rot="18841415" flipH="1">
            <a:off x="8517921" y="1474166"/>
            <a:ext cx="2347273" cy="2341231"/>
          </a:xfrm>
          <a:prstGeom prst="teardrop">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3599" dirty="0"/>
          </a:p>
        </p:txBody>
      </p:sp>
      <p:sp>
        <p:nvSpPr>
          <p:cNvPr id="8" name="TextBox 13">
            <a:extLst>
              <a:ext uri="{FF2B5EF4-FFF2-40B4-BE49-F238E27FC236}">
                <a16:creationId xmlns:a16="http://schemas.microsoft.com/office/drawing/2014/main" id="{1E584080-BA95-B349-84F7-6D74062EBAF7}"/>
              </a:ext>
            </a:extLst>
          </p:cNvPr>
          <p:cNvSpPr txBox="1"/>
          <p:nvPr>
            <p:custDataLst>
              <p:tags r:id="rId1"/>
            </p:custDataLst>
          </p:nvPr>
        </p:nvSpPr>
        <p:spPr>
          <a:xfrm>
            <a:off x="1547328" y="2013594"/>
            <a:ext cx="780984" cy="1369606"/>
          </a:xfrm>
          <a:prstGeom prst="rect">
            <a:avLst/>
          </a:prstGeom>
          <a:noFill/>
        </p:spPr>
        <p:txBody>
          <a:bodyPr wrap="none" rtlCol="0" anchor="ctr">
            <a:spAutoFit/>
          </a:bodyPr>
          <a:lstStyle/>
          <a:p>
            <a:pPr algn="ctr"/>
            <a:r>
              <a:rPr lang="de-DE" sz="8300" b="1" dirty="0">
                <a:solidFill>
                  <a:schemeClr val="bg1"/>
                </a:solidFill>
              </a:rPr>
              <a:t>S</a:t>
            </a:r>
          </a:p>
        </p:txBody>
      </p:sp>
      <p:sp>
        <p:nvSpPr>
          <p:cNvPr id="9" name="TextBox 14">
            <a:extLst>
              <a:ext uri="{FF2B5EF4-FFF2-40B4-BE49-F238E27FC236}">
                <a16:creationId xmlns:a16="http://schemas.microsoft.com/office/drawing/2014/main" id="{28F77FF9-DA6B-E348-8BD8-C5DE212A4672}"/>
              </a:ext>
            </a:extLst>
          </p:cNvPr>
          <p:cNvSpPr txBox="1"/>
          <p:nvPr>
            <p:custDataLst>
              <p:tags r:id="rId2"/>
            </p:custDataLst>
          </p:nvPr>
        </p:nvSpPr>
        <p:spPr>
          <a:xfrm>
            <a:off x="3926585" y="2013594"/>
            <a:ext cx="1253869" cy="1369606"/>
          </a:xfrm>
          <a:prstGeom prst="rect">
            <a:avLst/>
          </a:prstGeom>
          <a:noFill/>
        </p:spPr>
        <p:txBody>
          <a:bodyPr wrap="none" rtlCol="0" anchor="ctr">
            <a:spAutoFit/>
          </a:bodyPr>
          <a:lstStyle/>
          <a:p>
            <a:pPr algn="ctr"/>
            <a:r>
              <a:rPr lang="de-DE" sz="8300" b="1" dirty="0">
                <a:solidFill>
                  <a:schemeClr val="bg1"/>
                </a:solidFill>
              </a:rPr>
              <a:t>W</a:t>
            </a:r>
          </a:p>
        </p:txBody>
      </p:sp>
      <p:sp>
        <p:nvSpPr>
          <p:cNvPr id="10" name="TextBox 15">
            <a:extLst>
              <a:ext uri="{FF2B5EF4-FFF2-40B4-BE49-F238E27FC236}">
                <a16:creationId xmlns:a16="http://schemas.microsoft.com/office/drawing/2014/main" id="{0583015B-FDBD-AA49-97EA-1B9B040BCCA8}"/>
              </a:ext>
            </a:extLst>
          </p:cNvPr>
          <p:cNvSpPr txBox="1"/>
          <p:nvPr>
            <p:custDataLst>
              <p:tags r:id="rId3"/>
            </p:custDataLst>
          </p:nvPr>
        </p:nvSpPr>
        <p:spPr>
          <a:xfrm>
            <a:off x="6527575" y="2013594"/>
            <a:ext cx="989373" cy="1369606"/>
          </a:xfrm>
          <a:prstGeom prst="rect">
            <a:avLst/>
          </a:prstGeom>
          <a:noFill/>
        </p:spPr>
        <p:txBody>
          <a:bodyPr wrap="none" rtlCol="0" anchor="ctr">
            <a:spAutoFit/>
          </a:bodyPr>
          <a:lstStyle/>
          <a:p>
            <a:pPr algn="ctr"/>
            <a:r>
              <a:rPr lang="de-DE" sz="8300" b="1" dirty="0">
                <a:solidFill>
                  <a:schemeClr val="bg1"/>
                </a:solidFill>
              </a:rPr>
              <a:t>O</a:t>
            </a:r>
          </a:p>
        </p:txBody>
      </p:sp>
      <p:sp>
        <p:nvSpPr>
          <p:cNvPr id="11" name="TextBox 16">
            <a:extLst>
              <a:ext uri="{FF2B5EF4-FFF2-40B4-BE49-F238E27FC236}">
                <a16:creationId xmlns:a16="http://schemas.microsoft.com/office/drawing/2014/main" id="{C83C706C-480F-9644-8DB9-A2E2758D9359}"/>
              </a:ext>
            </a:extLst>
          </p:cNvPr>
          <p:cNvSpPr txBox="1"/>
          <p:nvPr>
            <p:custDataLst>
              <p:tags r:id="rId4"/>
            </p:custDataLst>
          </p:nvPr>
        </p:nvSpPr>
        <p:spPr>
          <a:xfrm>
            <a:off x="9194588" y="1943673"/>
            <a:ext cx="808235" cy="1369606"/>
          </a:xfrm>
          <a:prstGeom prst="rect">
            <a:avLst/>
          </a:prstGeom>
          <a:noFill/>
        </p:spPr>
        <p:txBody>
          <a:bodyPr wrap="none" rtlCol="0" anchor="ctr">
            <a:spAutoFit/>
          </a:bodyPr>
          <a:lstStyle/>
          <a:p>
            <a:pPr algn="ctr"/>
            <a:r>
              <a:rPr lang="de-DE" sz="8300" b="1" dirty="0">
                <a:solidFill>
                  <a:schemeClr val="bg1"/>
                </a:solidFill>
              </a:rPr>
              <a:t>T</a:t>
            </a:r>
          </a:p>
        </p:txBody>
      </p:sp>
      <p:cxnSp>
        <p:nvCxnSpPr>
          <p:cNvPr id="12" name="Straight Arrow Connector 17">
            <a:extLst>
              <a:ext uri="{FF2B5EF4-FFF2-40B4-BE49-F238E27FC236}">
                <a16:creationId xmlns:a16="http://schemas.microsoft.com/office/drawing/2014/main" id="{C11D68DB-8D3D-CD44-A368-DE1E2A1EB419}"/>
              </a:ext>
            </a:extLst>
          </p:cNvPr>
          <p:cNvCxnSpPr>
            <a:cxnSpLocks/>
          </p:cNvCxnSpPr>
          <p:nvPr/>
        </p:nvCxnSpPr>
        <p:spPr>
          <a:xfrm>
            <a:off x="1952357" y="3598906"/>
            <a:ext cx="0" cy="694300"/>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8">
            <a:extLst>
              <a:ext uri="{FF2B5EF4-FFF2-40B4-BE49-F238E27FC236}">
                <a16:creationId xmlns:a16="http://schemas.microsoft.com/office/drawing/2014/main" id="{A3345BDF-B040-284B-A14C-A3560B07608B}"/>
              </a:ext>
            </a:extLst>
          </p:cNvPr>
          <p:cNvCxnSpPr>
            <a:cxnSpLocks/>
          </p:cNvCxnSpPr>
          <p:nvPr/>
        </p:nvCxnSpPr>
        <p:spPr>
          <a:xfrm>
            <a:off x="4546391" y="3598906"/>
            <a:ext cx="0" cy="69430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9">
            <a:extLst>
              <a:ext uri="{FF2B5EF4-FFF2-40B4-BE49-F238E27FC236}">
                <a16:creationId xmlns:a16="http://schemas.microsoft.com/office/drawing/2014/main" id="{C1B54EE0-486E-CC4C-A52E-99A6609AAFFA}"/>
              </a:ext>
            </a:extLst>
          </p:cNvPr>
          <p:cNvCxnSpPr>
            <a:cxnSpLocks/>
          </p:cNvCxnSpPr>
          <p:nvPr/>
        </p:nvCxnSpPr>
        <p:spPr>
          <a:xfrm>
            <a:off x="7022261" y="3598906"/>
            <a:ext cx="0" cy="69430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20">
            <a:extLst>
              <a:ext uri="{FF2B5EF4-FFF2-40B4-BE49-F238E27FC236}">
                <a16:creationId xmlns:a16="http://schemas.microsoft.com/office/drawing/2014/main" id="{CFDB512F-32D8-C047-9E89-58BEBB04F54C}"/>
              </a:ext>
            </a:extLst>
          </p:cNvPr>
          <p:cNvCxnSpPr>
            <a:cxnSpLocks/>
          </p:cNvCxnSpPr>
          <p:nvPr/>
        </p:nvCxnSpPr>
        <p:spPr>
          <a:xfrm>
            <a:off x="9598704" y="3598906"/>
            <a:ext cx="0" cy="69430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8" name="TextBox 23">
            <a:extLst>
              <a:ext uri="{FF2B5EF4-FFF2-40B4-BE49-F238E27FC236}">
                <a16:creationId xmlns:a16="http://schemas.microsoft.com/office/drawing/2014/main" id="{4DF3E053-1ABB-9149-B86A-CA7FEE1AF989}"/>
              </a:ext>
            </a:extLst>
          </p:cNvPr>
          <p:cNvSpPr txBox="1"/>
          <p:nvPr/>
        </p:nvSpPr>
        <p:spPr>
          <a:xfrm>
            <a:off x="1354277" y="4405876"/>
            <a:ext cx="1196160" cy="353943"/>
          </a:xfrm>
          <a:prstGeom prst="rect">
            <a:avLst/>
          </a:prstGeom>
          <a:noFill/>
        </p:spPr>
        <p:txBody>
          <a:bodyPr wrap="none" rtlCol="0" anchor="ctr" anchorCtr="0">
            <a:noAutofit/>
          </a:bodyPr>
          <a:lstStyle/>
          <a:p>
            <a:pPr algn="ctr"/>
            <a:r>
              <a:rPr lang="de-DE" b="1" dirty="0">
                <a:solidFill>
                  <a:schemeClr val="accent1"/>
                </a:solidFill>
                <a:ea typeface="League Spartan" charset="0"/>
                <a:cs typeface="Poppins" pitchFamily="2" charset="77"/>
              </a:rPr>
              <a:t>STÄRKEN</a:t>
            </a:r>
          </a:p>
        </p:txBody>
      </p:sp>
      <p:sp>
        <p:nvSpPr>
          <p:cNvPr id="20" name="TextBox 25">
            <a:extLst>
              <a:ext uri="{FF2B5EF4-FFF2-40B4-BE49-F238E27FC236}">
                <a16:creationId xmlns:a16="http://schemas.microsoft.com/office/drawing/2014/main" id="{F253AFD5-7160-574C-A2F3-CE59F2180B8E}"/>
              </a:ext>
            </a:extLst>
          </p:cNvPr>
          <p:cNvSpPr txBox="1"/>
          <p:nvPr/>
        </p:nvSpPr>
        <p:spPr>
          <a:xfrm>
            <a:off x="3942224" y="4405876"/>
            <a:ext cx="1223412" cy="353943"/>
          </a:xfrm>
          <a:prstGeom prst="rect">
            <a:avLst/>
          </a:prstGeom>
          <a:noFill/>
        </p:spPr>
        <p:txBody>
          <a:bodyPr wrap="none" rtlCol="0" anchor="ctr" anchorCtr="0">
            <a:noAutofit/>
          </a:bodyPr>
          <a:lstStyle/>
          <a:p>
            <a:pPr algn="ctr"/>
            <a:r>
              <a:rPr lang="de-DE" b="1" dirty="0">
                <a:solidFill>
                  <a:schemeClr val="accent4"/>
                </a:solidFill>
                <a:ea typeface="League Spartan" charset="0"/>
                <a:cs typeface="Poppins" pitchFamily="2" charset="77"/>
              </a:rPr>
              <a:t>SCHWÄCHEN</a:t>
            </a:r>
          </a:p>
        </p:txBody>
      </p:sp>
      <p:sp>
        <p:nvSpPr>
          <p:cNvPr id="22" name="TextBox 27">
            <a:extLst>
              <a:ext uri="{FF2B5EF4-FFF2-40B4-BE49-F238E27FC236}">
                <a16:creationId xmlns:a16="http://schemas.microsoft.com/office/drawing/2014/main" id="{CFA8755B-4A6D-404F-BC50-49DB3500B0F3}"/>
              </a:ext>
            </a:extLst>
          </p:cNvPr>
          <p:cNvSpPr txBox="1"/>
          <p:nvPr/>
        </p:nvSpPr>
        <p:spPr>
          <a:xfrm>
            <a:off x="6237432" y="4405876"/>
            <a:ext cx="1569660" cy="353943"/>
          </a:xfrm>
          <a:prstGeom prst="rect">
            <a:avLst/>
          </a:prstGeom>
          <a:noFill/>
        </p:spPr>
        <p:txBody>
          <a:bodyPr wrap="none" rtlCol="0" anchor="ctr" anchorCtr="0">
            <a:noAutofit/>
          </a:bodyPr>
          <a:lstStyle/>
          <a:p>
            <a:pPr algn="ctr"/>
            <a:r>
              <a:rPr lang="de-DE" b="1" dirty="0">
                <a:solidFill>
                  <a:schemeClr val="accent2"/>
                </a:solidFill>
                <a:ea typeface="League Spartan" charset="0"/>
                <a:cs typeface="Poppins" pitchFamily="2" charset="77"/>
              </a:rPr>
              <a:t>CHANCEN</a:t>
            </a:r>
          </a:p>
        </p:txBody>
      </p:sp>
      <p:sp>
        <p:nvSpPr>
          <p:cNvPr id="24" name="TextBox 29">
            <a:extLst>
              <a:ext uri="{FF2B5EF4-FFF2-40B4-BE49-F238E27FC236}">
                <a16:creationId xmlns:a16="http://schemas.microsoft.com/office/drawing/2014/main" id="{2EE8DB23-F576-954B-8055-D524746FFEAE}"/>
              </a:ext>
            </a:extLst>
          </p:cNvPr>
          <p:cNvSpPr txBox="1"/>
          <p:nvPr/>
        </p:nvSpPr>
        <p:spPr>
          <a:xfrm>
            <a:off x="9147940" y="4405876"/>
            <a:ext cx="901529" cy="353943"/>
          </a:xfrm>
          <a:prstGeom prst="rect">
            <a:avLst/>
          </a:prstGeom>
          <a:noFill/>
        </p:spPr>
        <p:txBody>
          <a:bodyPr wrap="none" rtlCol="0" anchor="ctr" anchorCtr="0">
            <a:noAutofit/>
          </a:bodyPr>
          <a:lstStyle/>
          <a:p>
            <a:pPr algn="ctr"/>
            <a:r>
              <a:rPr lang="de-DE" b="1" dirty="0">
                <a:solidFill>
                  <a:schemeClr val="dk1"/>
                </a:solidFill>
                <a:ea typeface="League Spartan" charset="0"/>
                <a:cs typeface="Poppins" pitchFamily="2" charset="77"/>
              </a:rPr>
              <a:t>RISIKEN</a:t>
            </a:r>
          </a:p>
        </p:txBody>
      </p:sp>
      <p:sp>
        <p:nvSpPr>
          <p:cNvPr id="26" name="Textfeld 25"/>
          <p:cNvSpPr txBox="1"/>
          <p:nvPr/>
        </p:nvSpPr>
        <p:spPr>
          <a:xfrm>
            <a:off x="1560806" y="3063852"/>
            <a:ext cx="723275"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Strength</a:t>
            </a:r>
            <a:endParaRPr lang="de-DE" sz="1100" b="0" i="0" u="none" dirty="0">
              <a:solidFill>
                <a:schemeClr val="bg1"/>
              </a:solidFill>
              <a:latin typeface="Segoe UI" panose="020B0502040204020203" pitchFamily="34" charset="0"/>
            </a:endParaRPr>
          </a:p>
        </p:txBody>
      </p:sp>
      <p:sp>
        <p:nvSpPr>
          <p:cNvPr id="27" name="Textfeld 26"/>
          <p:cNvSpPr txBox="1"/>
          <p:nvPr/>
        </p:nvSpPr>
        <p:spPr>
          <a:xfrm>
            <a:off x="4150600" y="3063852"/>
            <a:ext cx="80502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Weakness</a:t>
            </a:r>
            <a:endParaRPr lang="de-DE" sz="1100" b="0" i="0" u="none" dirty="0">
              <a:solidFill>
                <a:schemeClr val="bg1"/>
              </a:solidFill>
              <a:latin typeface="Segoe UI" panose="020B0502040204020203" pitchFamily="34" charset="0"/>
            </a:endParaRPr>
          </a:p>
        </p:txBody>
      </p:sp>
      <p:sp>
        <p:nvSpPr>
          <p:cNvPr id="28" name="Textfeld 27"/>
          <p:cNvSpPr txBox="1"/>
          <p:nvPr/>
        </p:nvSpPr>
        <p:spPr>
          <a:xfrm>
            <a:off x="6545037" y="3063852"/>
            <a:ext cx="94929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Opportunity</a:t>
            </a:r>
            <a:endParaRPr lang="de-DE" sz="1100" b="0" i="0" u="none" dirty="0">
              <a:solidFill>
                <a:schemeClr val="bg1"/>
              </a:solidFill>
              <a:latin typeface="Segoe UI" panose="020B0502040204020203" pitchFamily="34" charset="0"/>
            </a:endParaRPr>
          </a:p>
        </p:txBody>
      </p:sp>
      <p:sp>
        <p:nvSpPr>
          <p:cNvPr id="29" name="Textfeld 28"/>
          <p:cNvSpPr txBox="1"/>
          <p:nvPr/>
        </p:nvSpPr>
        <p:spPr>
          <a:xfrm>
            <a:off x="9312147" y="3063852"/>
            <a:ext cx="582212"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Threat</a:t>
            </a:r>
            <a:endParaRPr lang="de-DE" sz="1100" b="0" i="0" u="none" dirty="0">
              <a:solidFill>
                <a:schemeClr val="bg1"/>
              </a:solidFill>
              <a:latin typeface="Segoe UI" panose="020B0502040204020203" pitchFamily="34" charset="0"/>
            </a:endParaRPr>
          </a:p>
        </p:txBody>
      </p:sp>
      <p:sp>
        <p:nvSpPr>
          <p:cNvPr id="35" name="Flussdiagramm: Verzweigung 34"/>
          <p:cNvSpPr/>
          <p:nvPr/>
        </p:nvSpPr>
        <p:spPr>
          <a:xfrm>
            <a:off x="257331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INTERN</a:t>
            </a:r>
          </a:p>
        </p:txBody>
      </p:sp>
      <p:sp>
        <p:nvSpPr>
          <p:cNvPr id="36" name="Flussdiagramm: Verzweigung 35"/>
          <p:cNvSpPr/>
          <p:nvPr/>
        </p:nvSpPr>
        <p:spPr>
          <a:xfrm>
            <a:off x="768752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EXTERN</a:t>
            </a:r>
          </a:p>
        </p:txBody>
      </p:sp>
      <p:sp>
        <p:nvSpPr>
          <p:cNvPr id="41" name="Rechteck 40"/>
          <p:cNvSpPr/>
          <p:nvPr/>
        </p:nvSpPr>
        <p:spPr>
          <a:xfrm>
            <a:off x="729803" y="4969297"/>
            <a:ext cx="2412000" cy="1384995"/>
          </a:xfrm>
          <a:prstGeom prst="rect">
            <a:avLst/>
          </a:prstGeom>
        </p:spPr>
        <p:txBody>
          <a:bodyPr>
            <a:spAutoFit/>
          </a:bodyPr>
          <a:lstStyle/>
          <a:p>
            <a:pPr lvl="0" algn="ctr"/>
            <a:r>
              <a:rPr lang="de-DE" sz="1400" dirty="0"/>
              <a:t>Was macht Ihr Unternehmen erfolgreich? Was können Sie besser als der Wettbewerb? Welche einzigartigen Ressourcen hat Ihr Unternehmen?</a:t>
            </a:r>
          </a:p>
        </p:txBody>
      </p:sp>
      <p:sp>
        <p:nvSpPr>
          <p:cNvPr id="42" name="Rechteck 41"/>
          <p:cNvSpPr/>
          <p:nvPr/>
        </p:nvSpPr>
        <p:spPr>
          <a:xfrm>
            <a:off x="3323383" y="4969297"/>
            <a:ext cx="2412000" cy="1169551"/>
          </a:xfrm>
          <a:prstGeom prst="rect">
            <a:avLst/>
          </a:prstGeom>
        </p:spPr>
        <p:txBody>
          <a:bodyPr>
            <a:spAutoFit/>
          </a:bodyPr>
          <a:lstStyle/>
          <a:p>
            <a:pPr lvl="0" algn="ctr"/>
            <a:r>
              <a:rPr lang="de-DE" sz="1400" dirty="0"/>
              <a:t>Was kann Ihr Wettbewerb besser? Wo müssten Sie besser sein? Wo sehen andere vielleicht Ihre Schwächen?</a:t>
            </a:r>
          </a:p>
        </p:txBody>
      </p:sp>
      <p:sp>
        <p:nvSpPr>
          <p:cNvPr id="43" name="Rechteck 42"/>
          <p:cNvSpPr/>
          <p:nvPr/>
        </p:nvSpPr>
        <p:spPr>
          <a:xfrm>
            <a:off x="5835683" y="4969297"/>
            <a:ext cx="2412000" cy="1169551"/>
          </a:xfrm>
          <a:prstGeom prst="rect">
            <a:avLst/>
          </a:prstGeom>
        </p:spPr>
        <p:txBody>
          <a:bodyPr>
            <a:spAutoFit/>
          </a:bodyPr>
          <a:lstStyle/>
          <a:p>
            <a:pPr lvl="0" algn="ctr"/>
            <a:r>
              <a:rPr lang="de-DE" sz="1400" dirty="0"/>
              <a:t>Von welchen Trends oder Gesetzesänderungen kann Ihr Unternehmen profitieren? Wo zeigt Ihr Wettbewerb Schwächen?</a:t>
            </a:r>
          </a:p>
        </p:txBody>
      </p:sp>
      <p:sp>
        <p:nvSpPr>
          <p:cNvPr id="44" name="Rechteck 43"/>
          <p:cNvSpPr/>
          <p:nvPr/>
        </p:nvSpPr>
        <p:spPr>
          <a:xfrm>
            <a:off x="8388624" y="4969297"/>
            <a:ext cx="2412000" cy="954107"/>
          </a:xfrm>
          <a:prstGeom prst="rect">
            <a:avLst/>
          </a:prstGeom>
        </p:spPr>
        <p:txBody>
          <a:bodyPr>
            <a:spAutoFit/>
          </a:bodyPr>
          <a:lstStyle/>
          <a:p>
            <a:pPr lvl="0" algn="ctr"/>
            <a:r>
              <a:rPr lang="de-DE" sz="1400" dirty="0"/>
              <a:t>Welche Marktveränderungen können schädlich für Ihr Business werden? </a:t>
            </a:r>
          </a:p>
        </p:txBody>
      </p:sp>
    </p:spTree>
    <p:extLst>
      <p:ext uri="{BB962C8B-B14F-4D97-AF65-F5344CB8AC3E}">
        <p14:creationId xmlns:p14="http://schemas.microsoft.com/office/powerpoint/2010/main" val="772218919"/>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 Bilder mit Texte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785CB4-141D-4049-9EA3-75BF4DB4798F}"/>
              </a:ext>
            </a:extLst>
          </p:cNvPr>
          <p:cNvSpPr>
            <a:spLocks noGrp="1"/>
          </p:cNvSpPr>
          <p:nvPr>
            <p:ph type="title"/>
          </p:nvPr>
        </p:nvSpPr>
        <p:spPr>
          <a:xfrm>
            <a:off x="691199" y="417600"/>
            <a:ext cx="8580987" cy="396000"/>
          </a:xfrm>
        </p:spPr>
        <p:txBody>
          <a:bodyPr/>
          <a:lstStyle/>
          <a:p>
            <a:r>
              <a:rPr lang="de-DE" smtClean="0"/>
              <a:t>Titelmasterformat durch Klicken bearbeiten</a:t>
            </a:r>
            <a:endParaRPr lang="de-DE"/>
          </a:p>
        </p:txBody>
      </p:sp>
      <p:sp>
        <p:nvSpPr>
          <p:cNvPr id="7" name="Picture placeholder left">
            <a:extLst>
              <a:ext uri="{FF2B5EF4-FFF2-40B4-BE49-F238E27FC236}">
                <a16:creationId xmlns:a16="http://schemas.microsoft.com/office/drawing/2014/main" id="{962DE87C-124A-49FC-91EF-74CB75A3C669}"/>
              </a:ext>
            </a:extLst>
          </p:cNvPr>
          <p:cNvSpPr>
            <a:spLocks noGrp="1"/>
          </p:cNvSpPr>
          <p:nvPr>
            <p:ph type="pic" sz="quarter" idx="15"/>
          </p:nvPr>
        </p:nvSpPr>
        <p:spPr>
          <a:xfrm>
            <a:off x="458788"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3" name="Picture placeholder center left">
            <a:extLst>
              <a:ext uri="{FF2B5EF4-FFF2-40B4-BE49-F238E27FC236}">
                <a16:creationId xmlns:a16="http://schemas.microsoft.com/office/drawing/2014/main" id="{45B118B1-F1F9-45B4-B8E2-6632B7044D44}"/>
              </a:ext>
            </a:extLst>
          </p:cNvPr>
          <p:cNvSpPr>
            <a:spLocks noGrp="1"/>
          </p:cNvSpPr>
          <p:nvPr>
            <p:ph type="pic" sz="quarter" idx="16"/>
          </p:nvPr>
        </p:nvSpPr>
        <p:spPr>
          <a:xfrm>
            <a:off x="2807861"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7" name="Picture placeholder center right">
            <a:extLst>
              <a:ext uri="{FF2B5EF4-FFF2-40B4-BE49-F238E27FC236}">
                <a16:creationId xmlns:a16="http://schemas.microsoft.com/office/drawing/2014/main" id="{A8DED118-21C5-4D34-B8D3-DD39FF90CCA4}"/>
              </a:ext>
            </a:extLst>
          </p:cNvPr>
          <p:cNvSpPr>
            <a:spLocks noGrp="1"/>
          </p:cNvSpPr>
          <p:nvPr>
            <p:ph type="pic" sz="quarter" idx="17"/>
          </p:nvPr>
        </p:nvSpPr>
        <p:spPr>
          <a:xfrm>
            <a:off x="5156934"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19" name="Picture placeholder right">
            <a:extLst>
              <a:ext uri="{FF2B5EF4-FFF2-40B4-BE49-F238E27FC236}">
                <a16:creationId xmlns:a16="http://schemas.microsoft.com/office/drawing/2014/main" id="{747D60A1-4E71-4ADC-9894-6D7C6811627C}"/>
              </a:ext>
            </a:extLst>
          </p:cNvPr>
          <p:cNvSpPr>
            <a:spLocks noGrp="1"/>
          </p:cNvSpPr>
          <p:nvPr>
            <p:ph type="pic" sz="quarter" idx="18"/>
          </p:nvPr>
        </p:nvSpPr>
        <p:spPr>
          <a:xfrm>
            <a:off x="7506007" y="1575808"/>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3" name="Headline left">
            <a:extLst>
              <a:ext uri="{FF2B5EF4-FFF2-40B4-BE49-F238E27FC236}">
                <a16:creationId xmlns:a16="http://schemas.microsoft.com/office/drawing/2014/main" id="{3E42108B-CCF6-4E5E-B72B-211E4C5B1D2B}"/>
              </a:ext>
            </a:extLst>
          </p:cNvPr>
          <p:cNvSpPr>
            <a:spLocks noGrp="1"/>
          </p:cNvSpPr>
          <p:nvPr>
            <p:ph type="body" idx="1"/>
          </p:nvPr>
        </p:nvSpPr>
        <p:spPr>
          <a:xfrm>
            <a:off x="358966"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5" name="Headline center left">
            <a:extLst>
              <a:ext uri="{FF2B5EF4-FFF2-40B4-BE49-F238E27FC236}">
                <a16:creationId xmlns:a16="http://schemas.microsoft.com/office/drawing/2014/main" id="{DBFC60C6-E96F-4262-9F25-D8D3332367DD}"/>
              </a:ext>
            </a:extLst>
          </p:cNvPr>
          <p:cNvSpPr>
            <a:spLocks noGrp="1"/>
          </p:cNvSpPr>
          <p:nvPr>
            <p:ph type="body" sz="quarter" idx="3"/>
          </p:nvPr>
        </p:nvSpPr>
        <p:spPr>
          <a:xfrm>
            <a:off x="2736132"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1" name="Headline center right">
            <a:extLst>
              <a:ext uri="{FF2B5EF4-FFF2-40B4-BE49-F238E27FC236}">
                <a16:creationId xmlns:a16="http://schemas.microsoft.com/office/drawing/2014/main" id="{E7920CA0-579D-47FA-9A0A-7A5B020DE42E}"/>
              </a:ext>
            </a:extLst>
          </p:cNvPr>
          <p:cNvSpPr>
            <a:spLocks noGrp="1"/>
          </p:cNvSpPr>
          <p:nvPr>
            <p:ph type="body" sz="quarter" idx="13"/>
          </p:nvPr>
        </p:nvSpPr>
        <p:spPr>
          <a:xfrm>
            <a:off x="5113298"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Headline right">
            <a:extLst>
              <a:ext uri="{FF2B5EF4-FFF2-40B4-BE49-F238E27FC236}">
                <a16:creationId xmlns:a16="http://schemas.microsoft.com/office/drawing/2014/main" id="{EF5B22F3-C664-444B-80B1-5327B33AB4CF}"/>
              </a:ext>
            </a:extLst>
          </p:cNvPr>
          <p:cNvSpPr>
            <a:spLocks noGrp="1"/>
          </p:cNvSpPr>
          <p:nvPr>
            <p:ph type="body" sz="quarter" idx="19"/>
          </p:nvPr>
        </p:nvSpPr>
        <p:spPr>
          <a:xfrm>
            <a:off x="9867631" y="3541312"/>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left">
            <a:extLst>
              <a:ext uri="{FF2B5EF4-FFF2-40B4-BE49-F238E27FC236}">
                <a16:creationId xmlns:a16="http://schemas.microsoft.com/office/drawing/2014/main" id="{1C94A9F3-77E7-4052-ADF3-47B5617F9CAF}"/>
              </a:ext>
            </a:extLst>
          </p:cNvPr>
          <p:cNvSpPr>
            <a:spLocks noGrp="1"/>
          </p:cNvSpPr>
          <p:nvPr>
            <p:ph sz="half" idx="2"/>
          </p:nvPr>
        </p:nvSpPr>
        <p:spPr>
          <a:xfrm>
            <a:off x="398578"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Content placeholder center left">
            <a:extLst>
              <a:ext uri="{FF2B5EF4-FFF2-40B4-BE49-F238E27FC236}">
                <a16:creationId xmlns:a16="http://schemas.microsoft.com/office/drawing/2014/main" id="{3F80F379-FCC2-4D63-BD67-E81435B9D782}"/>
              </a:ext>
            </a:extLst>
          </p:cNvPr>
          <p:cNvSpPr>
            <a:spLocks noGrp="1"/>
          </p:cNvSpPr>
          <p:nvPr>
            <p:ph sz="quarter" idx="4"/>
          </p:nvPr>
        </p:nvSpPr>
        <p:spPr>
          <a:xfrm>
            <a:off x="2765040"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2" name="Content placeholder center right">
            <a:extLst>
              <a:ext uri="{FF2B5EF4-FFF2-40B4-BE49-F238E27FC236}">
                <a16:creationId xmlns:a16="http://schemas.microsoft.com/office/drawing/2014/main" id="{F9AF96E0-53C6-482E-95AD-957DBCFA5CE9}"/>
              </a:ext>
            </a:extLst>
          </p:cNvPr>
          <p:cNvSpPr>
            <a:spLocks noGrp="1"/>
          </p:cNvSpPr>
          <p:nvPr>
            <p:ph sz="quarter" idx="14"/>
          </p:nvPr>
        </p:nvSpPr>
        <p:spPr>
          <a:xfrm>
            <a:off x="5131502"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Content placeholder right">
            <a:extLst>
              <a:ext uri="{FF2B5EF4-FFF2-40B4-BE49-F238E27FC236}">
                <a16:creationId xmlns:a16="http://schemas.microsoft.com/office/drawing/2014/main" id="{7B48EBD2-49B9-4EA2-9580-AE1FC658F497}"/>
              </a:ext>
            </a:extLst>
          </p:cNvPr>
          <p:cNvSpPr>
            <a:spLocks noGrp="1"/>
          </p:cNvSpPr>
          <p:nvPr>
            <p:ph sz="quarter" idx="20"/>
          </p:nvPr>
        </p:nvSpPr>
        <p:spPr>
          <a:xfrm>
            <a:off x="9864426" y="4518486"/>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Datumsplatzhalter 13" hidden="1">
            <a:extLst>
              <a:ext uri="{FF2B5EF4-FFF2-40B4-BE49-F238E27FC236}">
                <a16:creationId xmlns:a16="http://schemas.microsoft.com/office/drawing/2014/main" id="{60AFF17C-B3DD-45F6-AED7-89DE2B67F6AC}"/>
              </a:ext>
            </a:extLst>
          </p:cNvPr>
          <p:cNvSpPr>
            <a:spLocks noGrp="1"/>
          </p:cNvSpPr>
          <p:nvPr>
            <p:ph type="dt" sz="half" idx="10"/>
          </p:nvPr>
        </p:nvSpPr>
        <p:spPr/>
        <p:txBody>
          <a:bodyPr/>
          <a:lstStyle/>
          <a:p>
            <a:endParaRPr lang="en-US"/>
          </a:p>
        </p:txBody>
      </p:sp>
      <p:sp>
        <p:nvSpPr>
          <p:cNvPr id="15" name="Fußzeilenplatzhalter 14" hidden="1">
            <a:extLst>
              <a:ext uri="{FF2B5EF4-FFF2-40B4-BE49-F238E27FC236}">
                <a16:creationId xmlns:a16="http://schemas.microsoft.com/office/drawing/2014/main" id="{17F53DD0-788A-4520-A290-1E20981D3B81}"/>
              </a:ext>
            </a:extLst>
          </p:cNvPr>
          <p:cNvSpPr>
            <a:spLocks noGrp="1"/>
          </p:cNvSpPr>
          <p:nvPr>
            <p:ph type="ftr" sz="quarter" idx="11"/>
          </p:nvPr>
        </p:nvSpPr>
        <p:spPr/>
        <p:txBody>
          <a:bodyPr/>
          <a:lstStyle/>
          <a:p>
            <a:endParaRPr lang="en-US"/>
          </a:p>
        </p:txBody>
      </p:sp>
      <p:sp>
        <p:nvSpPr>
          <p:cNvPr id="16" name="Foliennummernplatzhalter 15">
            <a:extLst>
              <a:ext uri="{FF2B5EF4-FFF2-40B4-BE49-F238E27FC236}">
                <a16:creationId xmlns:a16="http://schemas.microsoft.com/office/drawing/2014/main" id="{517AB4B9-E4B2-4336-AE32-034908CCB42F}"/>
              </a:ext>
            </a:extLst>
          </p:cNvPr>
          <p:cNvSpPr>
            <a:spLocks noGrp="1"/>
          </p:cNvSpPr>
          <p:nvPr>
            <p:ph type="sldNum" sz="quarter" idx="12"/>
          </p:nvPr>
        </p:nvSpPr>
        <p:spPr/>
        <p:txBody>
          <a:bodyPr/>
          <a:lstStyle/>
          <a:p>
            <a:endParaRPr lang="en-US" dirty="0"/>
          </a:p>
        </p:txBody>
      </p:sp>
      <p:sp>
        <p:nvSpPr>
          <p:cNvPr id="18" name="MIO_VALID_LAYOUT" hidden="1">
            <a:extLst>
              <a:ext uri="{FF2B5EF4-FFF2-40B4-BE49-F238E27FC236}">
                <a16:creationId xmlns:a16="http://schemas.microsoft.com/office/drawing/2014/main" id="{02069882-588C-474E-9874-3C4780A875AA}"/>
              </a:ext>
            </a:extLst>
          </p:cNvPr>
          <p:cNvSpPr/>
          <p:nvPr/>
        </p:nvSpPr>
        <p:spPr>
          <a:xfrm>
            <a:off x="11830800" y="97201"/>
            <a:ext cx="221887" cy="221887"/>
          </a:xfrm>
          <a:prstGeom prst="noSmoking">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de-DE" sz="1600">
              <a:solidFill>
                <a:schemeClr val="tx1"/>
              </a:solidFill>
            </a:endParaRPr>
          </a:p>
        </p:txBody>
      </p:sp>
      <p:sp>
        <p:nvSpPr>
          <p:cNvPr id="22" name="Picture placeholder right">
            <a:extLst>
              <a:ext uri="{FF2B5EF4-FFF2-40B4-BE49-F238E27FC236}">
                <a16:creationId xmlns:a16="http://schemas.microsoft.com/office/drawing/2014/main" id="{747D60A1-4E71-4ADC-9894-6D7C6811627C}"/>
              </a:ext>
            </a:extLst>
          </p:cNvPr>
          <p:cNvSpPr>
            <a:spLocks noGrp="1"/>
          </p:cNvSpPr>
          <p:nvPr>
            <p:ph type="pic" sz="quarter" idx="21"/>
          </p:nvPr>
        </p:nvSpPr>
        <p:spPr>
          <a:xfrm>
            <a:off x="9855081" y="1575483"/>
            <a:ext cx="1800000" cy="1800000"/>
          </a:xfrm>
          <a:solidFill>
            <a:schemeClr val="bg1"/>
          </a:solidFill>
        </p:spPr>
        <p:txBody>
          <a:bodyPr vert="horz" wrap="square" lIns="0" tIns="0" rIns="0" bIns="756000" rtlCol="0" anchor="ctr">
            <a:noAutofit/>
          </a:bodyPr>
          <a:lstStyle>
            <a:lvl1pPr algn="ctr">
              <a:defRPr lang="de-DE"/>
            </a:lvl1pPr>
          </a:lstStyle>
          <a:p>
            <a:pPr lvl="0" algn="ctr"/>
            <a:r>
              <a:rPr lang="de-DE" smtClean="0"/>
              <a:t>Bild durch Klicken auf Symbol hinzufügen</a:t>
            </a:r>
            <a:endParaRPr lang="de-DE"/>
          </a:p>
        </p:txBody>
      </p:sp>
      <p:sp>
        <p:nvSpPr>
          <p:cNvPr id="23" name="Headline right">
            <a:extLst>
              <a:ext uri="{FF2B5EF4-FFF2-40B4-BE49-F238E27FC236}">
                <a16:creationId xmlns:a16="http://schemas.microsoft.com/office/drawing/2014/main" id="{EF5B22F3-C664-444B-80B1-5327B33AB4CF}"/>
              </a:ext>
            </a:extLst>
          </p:cNvPr>
          <p:cNvSpPr>
            <a:spLocks noGrp="1"/>
          </p:cNvSpPr>
          <p:nvPr>
            <p:ph type="body" sz="quarter" idx="22"/>
          </p:nvPr>
        </p:nvSpPr>
        <p:spPr>
          <a:xfrm>
            <a:off x="7490464" y="3541187"/>
            <a:ext cx="1980000" cy="680625"/>
          </a:xfrm>
          <a:prstGeom prst="rect">
            <a:avLst/>
          </a:prstGeom>
        </p:spPr>
        <p:txBody>
          <a:bodyPr anchor="t">
            <a:noAutofit/>
          </a:bodyPr>
          <a:lstStyle>
            <a:lvl1pPr marL="0" indent="0" algn="ctr">
              <a:lnSpc>
                <a:spcPct val="100000"/>
              </a:lnSpc>
              <a:buNone/>
              <a:defRPr sz="1800" b="1" baseline="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4" name="Content placeholder right">
            <a:extLst>
              <a:ext uri="{FF2B5EF4-FFF2-40B4-BE49-F238E27FC236}">
                <a16:creationId xmlns:a16="http://schemas.microsoft.com/office/drawing/2014/main" id="{7B48EBD2-49B9-4EA2-9580-AE1FC658F497}"/>
              </a:ext>
            </a:extLst>
          </p:cNvPr>
          <p:cNvSpPr>
            <a:spLocks noGrp="1"/>
          </p:cNvSpPr>
          <p:nvPr>
            <p:ph sz="quarter" idx="23"/>
          </p:nvPr>
        </p:nvSpPr>
        <p:spPr>
          <a:xfrm>
            <a:off x="7497964" y="4518361"/>
            <a:ext cx="1980000" cy="1846800"/>
          </a:xfrm>
          <a:prstGeom prst="rect">
            <a:avLst/>
          </a:prstGeom>
        </p:spPr>
        <p:txBody>
          <a:bodyPr/>
          <a:lstStyle>
            <a:lvl1pPr algn="ctr">
              <a:defRPr sz="1400"/>
            </a:lvl1pPr>
            <a:lvl2pPr>
              <a:defRPr sz="1400"/>
            </a:lvl2pPr>
            <a:lvl3pPr>
              <a:defRPr sz="1400"/>
            </a:lvl3pPr>
            <a:lvl4pPr>
              <a:defRPr sz="1400"/>
            </a:lvl4pPr>
            <a:lvl5pP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24"/>
          </p:nvPr>
        </p:nvSpPr>
        <p:spPr>
          <a:xfrm>
            <a:off x="680981" y="982425"/>
            <a:ext cx="11129962" cy="3794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67683326"/>
      </p:ext>
    </p:extLst>
  </p:cSld>
  <p:clrMapOvr>
    <a:masterClrMapping/>
  </p:clrMapOvr>
  <p:extLst mod="1">
    <p:ext uri="{DCECCB84-F9BA-43D5-87BE-67443E8EF086}">
      <p15:sldGuideLst xmlns:p15="http://schemas.microsoft.com/office/powerpoint/2012/main">
        <p15:guide id="9" pos="3840">
          <p15:clr>
            <a:srgbClr val="547EBF"/>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ild groß mit Quelle">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6" name="Textplatzhalter 11"/>
          <p:cNvSpPr>
            <a:spLocks noGrp="1"/>
          </p:cNvSpPr>
          <p:nvPr>
            <p:ph type="body" sz="quarter" idx="15"/>
          </p:nvPr>
        </p:nvSpPr>
        <p:spPr>
          <a:xfrm>
            <a:off x="691200" y="6238429"/>
            <a:ext cx="10024061" cy="316195"/>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7" name="Textplatzhalter 3"/>
          <p:cNvSpPr>
            <a:spLocks noGrp="1"/>
          </p:cNvSpPr>
          <p:nvPr>
            <p:ph type="body" sz="quarter" idx="17" hasCustomPrompt="1"/>
          </p:nvPr>
        </p:nvSpPr>
        <p:spPr>
          <a:xfrm>
            <a:off x="691200" y="5988094"/>
            <a:ext cx="4680000" cy="216000"/>
          </a:xfrm>
        </p:spPr>
        <p:txBody>
          <a:bodyPr>
            <a:noAutofit/>
          </a:bodyPr>
          <a:lstStyle>
            <a:lvl1pPr marL="0" indent="0">
              <a:buNone/>
              <a:defRPr sz="1000">
                <a:solidFill>
                  <a:schemeClr val="tx1"/>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Quelle:</a:t>
            </a:r>
          </a:p>
        </p:txBody>
      </p:sp>
      <p:sp>
        <p:nvSpPr>
          <p:cNvPr id="5" name="Bildplatzhalter 4"/>
          <p:cNvSpPr>
            <a:spLocks noGrp="1"/>
          </p:cNvSpPr>
          <p:nvPr>
            <p:ph type="pic" sz="quarter" idx="18"/>
          </p:nvPr>
        </p:nvSpPr>
        <p:spPr>
          <a:xfrm>
            <a:off x="691200" y="1101724"/>
            <a:ext cx="9297987" cy="4700869"/>
          </a:xfrm>
        </p:spPr>
        <p:txBody>
          <a:bodyPr/>
          <a:lstStyle/>
          <a:p>
            <a:r>
              <a:rPr lang="de-DE" smtClean="0"/>
              <a:t>Bild durch Klicken auf Symbol hinzufügen</a:t>
            </a:r>
            <a:endParaRPr lang="de-DE"/>
          </a:p>
        </p:txBody>
      </p:sp>
    </p:spTree>
    <p:extLst>
      <p:ext uri="{BB962C8B-B14F-4D97-AF65-F5344CB8AC3E}">
        <p14:creationId xmlns:p14="http://schemas.microsoft.com/office/powerpoint/2010/main" val="740475120"/>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truktur-Manometer">
    <p:spTree>
      <p:nvGrpSpPr>
        <p:cNvPr id="1" name=""/>
        <p:cNvGrpSpPr/>
        <p:nvPr/>
      </p:nvGrpSpPr>
      <p:grpSpPr>
        <a:xfrm>
          <a:off x="0" y="0"/>
          <a:ext cx="0" cy="0"/>
          <a:chOff x="0" y="0"/>
          <a:chExt cx="0" cy="0"/>
        </a:xfrm>
      </p:grpSpPr>
      <p:sp>
        <p:nvSpPr>
          <p:cNvPr id="3" name="Titel 2"/>
          <p:cNvSpPr>
            <a:spLocks noGrp="1"/>
          </p:cNvSpPr>
          <p:nvPr>
            <p:ph type="title"/>
          </p:nvPr>
        </p:nvSpPr>
        <p:spPr>
          <a:xfrm>
            <a:off x="693896" y="379425"/>
            <a:ext cx="8971399" cy="396000"/>
          </a:xfrm>
        </p:spPr>
        <p:txBody>
          <a:bodyPr/>
          <a:lstStyle>
            <a:lvl1pPr>
              <a:defRPr sz="2400">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cxnSp>
        <p:nvCxnSpPr>
          <p:cNvPr id="4" name="Gerader Verbinder 3"/>
          <p:cNvCxnSpPr/>
          <p:nvPr/>
        </p:nvCxnSpPr>
        <p:spPr>
          <a:xfrm>
            <a:off x="0" y="3642648"/>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6096000" y="882000"/>
            <a:ext cx="0" cy="597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8140184" y="852877"/>
            <a:ext cx="1883849" cy="215444"/>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WICHTIGES EREIGNIS</a:t>
            </a:r>
            <a:endParaRPr lang="de-DE" sz="1400" b="0" i="0" u="none" dirty="0">
              <a:solidFill>
                <a:schemeClr val="bg1"/>
              </a:solidFill>
              <a:latin typeface="Segoe UI" panose="020B0502040204020203" pitchFamily="34" charset="0"/>
            </a:endParaRPr>
          </a:p>
        </p:txBody>
      </p:sp>
      <p:sp>
        <p:nvSpPr>
          <p:cNvPr id="8" name="Rechteck 7"/>
          <p:cNvSpPr/>
          <p:nvPr/>
        </p:nvSpPr>
        <p:spPr>
          <a:xfrm>
            <a:off x="10047475" y="852877"/>
            <a:ext cx="2142766" cy="215444"/>
          </a:xfrm>
          <a:prstGeom prst="rect">
            <a:avLst/>
          </a:prstGeom>
          <a:solidFill>
            <a:schemeClr val="accent1"/>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POSITIV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9" name="Rechteck 8"/>
          <p:cNvSpPr/>
          <p:nvPr/>
        </p:nvSpPr>
        <p:spPr>
          <a:xfrm>
            <a:off x="319" y="852877"/>
            <a:ext cx="1883849" cy="215444"/>
          </a:xfrm>
          <a:prstGeom prst="rect">
            <a:avLst/>
          </a:prstGeom>
          <a:solidFill>
            <a:schemeClr val="tx2"/>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WICHTIGES EREIGNIS</a:t>
            </a:r>
            <a:endParaRPr lang="de-DE" sz="1400" b="0" i="0" u="none" dirty="0">
              <a:solidFill>
                <a:schemeClr val="bg1"/>
              </a:solidFill>
              <a:latin typeface="Segoe UI" panose="020B0502040204020203" pitchFamily="34" charset="0"/>
            </a:endParaRPr>
          </a:p>
        </p:txBody>
      </p:sp>
      <p:sp>
        <p:nvSpPr>
          <p:cNvPr id="10" name="Rechteck 9"/>
          <p:cNvSpPr/>
          <p:nvPr/>
        </p:nvSpPr>
        <p:spPr>
          <a:xfrm>
            <a:off x="1904008" y="852877"/>
            <a:ext cx="2214838" cy="215444"/>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NEGATIV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11" name="Rechteck 10"/>
          <p:cNvSpPr/>
          <p:nvPr/>
        </p:nvSpPr>
        <p:spPr>
          <a:xfrm>
            <a:off x="319" y="3702282"/>
            <a:ext cx="925253" cy="215444"/>
          </a:xfrm>
          <a:prstGeom prst="rect">
            <a:avLst/>
          </a:prstGeom>
          <a:solidFill>
            <a:schemeClr val="bg1">
              <a:lumMod val="50000"/>
            </a:schemeClr>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EREIGNIS</a:t>
            </a:r>
            <a:endParaRPr lang="de-DE" sz="1400" b="0" i="0" u="none" dirty="0">
              <a:solidFill>
                <a:schemeClr val="bg1"/>
              </a:solidFill>
              <a:latin typeface="Segoe UI" panose="020B0502040204020203" pitchFamily="34" charset="0"/>
            </a:endParaRPr>
          </a:p>
        </p:txBody>
      </p:sp>
      <p:sp>
        <p:nvSpPr>
          <p:cNvPr id="12" name="Rechteck 11"/>
          <p:cNvSpPr/>
          <p:nvPr/>
        </p:nvSpPr>
        <p:spPr>
          <a:xfrm>
            <a:off x="957457" y="3702282"/>
            <a:ext cx="2214837" cy="215444"/>
          </a:xfrm>
          <a:prstGeom prst="rect">
            <a:avLst/>
          </a:prstGeom>
          <a:solidFill>
            <a:srgbClr val="C00000"/>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NEGATIV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13" name="Rechteck 12"/>
          <p:cNvSpPr/>
          <p:nvPr/>
        </p:nvSpPr>
        <p:spPr>
          <a:xfrm>
            <a:off x="9107324" y="3702282"/>
            <a:ext cx="925253" cy="215444"/>
          </a:xfrm>
          <a:prstGeom prst="rect">
            <a:avLst/>
          </a:prstGeom>
          <a:solidFill>
            <a:schemeClr val="bg1">
              <a:lumMod val="50000"/>
            </a:schemeClr>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l" rtl="0" eaLnBrk="0" fontAlgn="base" hangingPunct="0">
              <a:lnSpc>
                <a:spcPct val="100000"/>
              </a:lnSpc>
              <a:spcBef>
                <a:spcPct val="0"/>
              </a:spcBef>
              <a:spcAft>
                <a:spcPct val="0"/>
              </a:spcAft>
            </a:pPr>
            <a:r>
              <a:rPr lang="de-DE" sz="1400" b="0" i="0" u="none" baseline="0" dirty="0">
                <a:solidFill>
                  <a:schemeClr val="bg1"/>
                </a:solidFill>
                <a:latin typeface="Segoe UI" panose="020B0502040204020203" pitchFamily="34" charset="0"/>
              </a:rPr>
              <a:t>EREIGNIS</a:t>
            </a:r>
            <a:endParaRPr lang="de-DE" sz="1400" b="0" i="0" u="none" dirty="0">
              <a:solidFill>
                <a:schemeClr val="bg1"/>
              </a:solidFill>
              <a:latin typeface="Segoe UI" panose="020B0502040204020203" pitchFamily="34" charset="0"/>
            </a:endParaRPr>
          </a:p>
        </p:txBody>
      </p:sp>
      <p:sp>
        <p:nvSpPr>
          <p:cNvPr id="14" name="Rechteck 13"/>
          <p:cNvSpPr/>
          <p:nvPr/>
        </p:nvSpPr>
        <p:spPr>
          <a:xfrm>
            <a:off x="10046921" y="3702282"/>
            <a:ext cx="2142766" cy="215444"/>
          </a:xfrm>
          <a:prstGeom prst="rect">
            <a:avLst/>
          </a:prstGeom>
          <a:solidFill>
            <a:schemeClr val="accent1"/>
          </a:solidFill>
        </p:spPr>
        <p:style>
          <a:lnRef idx="1">
            <a:schemeClr val="accent6"/>
          </a:lnRef>
          <a:fillRef idx="2">
            <a:schemeClr val="accent6"/>
          </a:fillRef>
          <a:effectRef idx="1">
            <a:schemeClr val="accent6"/>
          </a:effectRef>
          <a:fontRef idx="minor">
            <a:schemeClr val="dk1"/>
          </a:fontRef>
        </p:style>
        <p:txBody>
          <a:bodyPr wrap="none" tIns="0" bIns="0" rtlCol="0" anchor="t">
            <a:spAutoFit/>
          </a:bodyPr>
          <a:lstStyle/>
          <a:p>
            <a:pPr algn="ctr" rtl="0" eaLnBrk="0" fontAlgn="base" hangingPunct="0">
              <a:lnSpc>
                <a:spcPct val="100000"/>
              </a:lnSpc>
              <a:spcBef>
                <a:spcPct val="0"/>
              </a:spcBef>
              <a:spcAft>
                <a:spcPct val="0"/>
              </a:spcAft>
            </a:pPr>
            <a:r>
              <a:rPr lang="de-DE" sz="1400" b="0" i="0" u="none" dirty="0">
                <a:solidFill>
                  <a:schemeClr val="bg1"/>
                </a:solidFill>
                <a:latin typeface="Segoe UI" panose="020B0502040204020203" pitchFamily="34" charset="0"/>
              </a:rPr>
              <a:t>POSITIV</a:t>
            </a:r>
            <a:r>
              <a:rPr lang="de-DE" sz="1400" b="0" i="0" u="none" baseline="0" dirty="0">
                <a:solidFill>
                  <a:schemeClr val="bg1"/>
                </a:solidFill>
                <a:latin typeface="Segoe UI" panose="020B0502040204020203" pitchFamily="34" charset="0"/>
              </a:rPr>
              <a:t> FÜR WOHNBAU</a:t>
            </a:r>
            <a:endParaRPr lang="de-DE" sz="1400" b="0" i="0" u="none" dirty="0">
              <a:solidFill>
                <a:schemeClr val="bg1"/>
              </a:solidFill>
              <a:latin typeface="Segoe UI" panose="020B0502040204020203" pitchFamily="34" charset="0"/>
            </a:endParaRPr>
          </a:p>
        </p:txBody>
      </p:sp>
      <p:sp>
        <p:nvSpPr>
          <p:cNvPr id="29" name="Textplatzhalter 28"/>
          <p:cNvSpPr>
            <a:spLocks noGrp="1"/>
          </p:cNvSpPr>
          <p:nvPr>
            <p:ph type="body" sz="quarter" idx="22"/>
          </p:nvPr>
        </p:nvSpPr>
        <p:spPr>
          <a:xfrm>
            <a:off x="79514"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8"/>
          <p:cNvSpPr>
            <a:spLocks noGrp="1"/>
          </p:cNvSpPr>
          <p:nvPr>
            <p:ph type="body" sz="quarter" idx="23"/>
          </p:nvPr>
        </p:nvSpPr>
        <p:spPr>
          <a:xfrm>
            <a:off x="2050774"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8"/>
          <p:cNvSpPr>
            <a:spLocks noGrp="1"/>
          </p:cNvSpPr>
          <p:nvPr>
            <p:ph type="body" sz="quarter" idx="24"/>
          </p:nvPr>
        </p:nvSpPr>
        <p:spPr>
          <a:xfrm>
            <a:off x="4022035" y="2752450"/>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2" name="Textplatzhalter 28"/>
          <p:cNvSpPr>
            <a:spLocks noGrp="1"/>
          </p:cNvSpPr>
          <p:nvPr>
            <p:ph type="body" sz="quarter" idx="25"/>
          </p:nvPr>
        </p:nvSpPr>
        <p:spPr>
          <a:xfrm>
            <a:off x="6284844"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28"/>
          <p:cNvSpPr>
            <a:spLocks noGrp="1"/>
          </p:cNvSpPr>
          <p:nvPr>
            <p:ph type="body" sz="quarter" idx="26"/>
          </p:nvPr>
        </p:nvSpPr>
        <p:spPr>
          <a:xfrm>
            <a:off x="8256104"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28"/>
          <p:cNvSpPr>
            <a:spLocks noGrp="1"/>
          </p:cNvSpPr>
          <p:nvPr>
            <p:ph type="body" sz="quarter" idx="27"/>
          </p:nvPr>
        </p:nvSpPr>
        <p:spPr>
          <a:xfrm>
            <a:off x="10227365" y="2755763"/>
            <a:ext cx="1848678" cy="720000"/>
          </a:xfrm>
        </p:spPr>
        <p:txBody>
          <a:bodyPr/>
          <a:lstStyle>
            <a:lvl1pPr algn="ctr">
              <a:defRPr sz="1100"/>
            </a:lvl1pPr>
            <a:lvl2pPr algn="ctr">
              <a:defRPr sz="1100"/>
            </a:lvl2pPr>
            <a:lvl3pPr algn="ctr">
              <a:defRPr sz="1050"/>
            </a:lvl3pPr>
            <a:lvl4pPr algn="ctr">
              <a:defRPr sz="1050"/>
            </a:lvl4pPr>
            <a:lvl5pPr algn="ctr">
              <a:defRPr sz="10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6" name="Textplatzhalter 28"/>
          <p:cNvSpPr>
            <a:spLocks noGrp="1"/>
          </p:cNvSpPr>
          <p:nvPr>
            <p:ph type="body" sz="quarter" idx="28"/>
          </p:nvPr>
        </p:nvSpPr>
        <p:spPr>
          <a:xfrm>
            <a:off x="92768"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7" name="Textplatzhalter 28"/>
          <p:cNvSpPr>
            <a:spLocks noGrp="1"/>
          </p:cNvSpPr>
          <p:nvPr>
            <p:ph type="body" sz="quarter" idx="29"/>
          </p:nvPr>
        </p:nvSpPr>
        <p:spPr>
          <a:xfrm>
            <a:off x="2064028"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8" name="Textplatzhalter 28"/>
          <p:cNvSpPr>
            <a:spLocks noGrp="1"/>
          </p:cNvSpPr>
          <p:nvPr>
            <p:ph type="body" sz="quarter" idx="30"/>
          </p:nvPr>
        </p:nvSpPr>
        <p:spPr>
          <a:xfrm>
            <a:off x="4035289" y="5692356"/>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9" name="Textplatzhalter 28"/>
          <p:cNvSpPr>
            <a:spLocks noGrp="1"/>
          </p:cNvSpPr>
          <p:nvPr>
            <p:ph type="body" sz="quarter" idx="31"/>
          </p:nvPr>
        </p:nvSpPr>
        <p:spPr>
          <a:xfrm>
            <a:off x="6298098"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0" name="Textplatzhalter 28"/>
          <p:cNvSpPr>
            <a:spLocks noGrp="1"/>
          </p:cNvSpPr>
          <p:nvPr>
            <p:ph type="body" sz="quarter" idx="32"/>
          </p:nvPr>
        </p:nvSpPr>
        <p:spPr>
          <a:xfrm>
            <a:off x="8269358"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1" name="Textplatzhalter 28"/>
          <p:cNvSpPr>
            <a:spLocks noGrp="1"/>
          </p:cNvSpPr>
          <p:nvPr>
            <p:ph type="body" sz="quarter" idx="33"/>
          </p:nvPr>
        </p:nvSpPr>
        <p:spPr>
          <a:xfrm>
            <a:off x="10240619" y="5695669"/>
            <a:ext cx="1848678" cy="720000"/>
          </a:xfrm>
        </p:spPr>
        <p:txBody>
          <a:bodyPr/>
          <a:lstStyle>
            <a:lvl1pPr algn="ctr">
              <a:defRPr sz="1050"/>
            </a:lvl1pPr>
            <a:lvl2pPr algn="ctr">
              <a:defRPr sz="1050"/>
            </a:lvl2pPr>
            <a:lvl3pPr algn="ctr">
              <a:defRPr sz="1000"/>
            </a:lvl3pPr>
            <a:lvl4pPr algn="ctr">
              <a:defRPr sz="1000"/>
            </a:lvl4pPr>
            <a:lvl5pPr algn="ctr">
              <a:defRPr sz="9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2" name="Inhaltsplatzhalter 41"/>
          <p:cNvSpPr>
            <a:spLocks noGrp="1"/>
          </p:cNvSpPr>
          <p:nvPr>
            <p:ph sz="quarter" idx="34"/>
          </p:nvPr>
        </p:nvSpPr>
        <p:spPr>
          <a:xfrm>
            <a:off x="171506"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3" name="Inhaltsplatzhalter 41"/>
          <p:cNvSpPr>
            <a:spLocks noGrp="1"/>
          </p:cNvSpPr>
          <p:nvPr>
            <p:ph sz="quarter" idx="35"/>
          </p:nvPr>
        </p:nvSpPr>
        <p:spPr>
          <a:xfrm>
            <a:off x="2144161"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4" name="Inhaltsplatzhalter 41"/>
          <p:cNvSpPr>
            <a:spLocks noGrp="1"/>
          </p:cNvSpPr>
          <p:nvPr>
            <p:ph sz="quarter" idx="36"/>
          </p:nvPr>
        </p:nvSpPr>
        <p:spPr>
          <a:xfrm>
            <a:off x="4116816" y="1271883"/>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6" name="Inhaltsplatzhalter 41"/>
          <p:cNvSpPr>
            <a:spLocks noGrp="1"/>
          </p:cNvSpPr>
          <p:nvPr>
            <p:ph sz="quarter" idx="37"/>
          </p:nvPr>
        </p:nvSpPr>
        <p:spPr>
          <a:xfrm>
            <a:off x="6365783"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Inhaltsplatzhalter 41"/>
          <p:cNvSpPr>
            <a:spLocks noGrp="1"/>
          </p:cNvSpPr>
          <p:nvPr>
            <p:ph sz="quarter" idx="38"/>
          </p:nvPr>
        </p:nvSpPr>
        <p:spPr>
          <a:xfrm>
            <a:off x="8338438"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8" name="Inhaltsplatzhalter 41"/>
          <p:cNvSpPr>
            <a:spLocks noGrp="1"/>
          </p:cNvSpPr>
          <p:nvPr>
            <p:ph sz="quarter" idx="39"/>
          </p:nvPr>
        </p:nvSpPr>
        <p:spPr>
          <a:xfrm>
            <a:off x="10311093" y="1287550"/>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9" name="Inhaltsplatzhalter 41"/>
          <p:cNvSpPr>
            <a:spLocks noGrp="1"/>
          </p:cNvSpPr>
          <p:nvPr>
            <p:ph sz="quarter" idx="40"/>
          </p:nvPr>
        </p:nvSpPr>
        <p:spPr>
          <a:xfrm>
            <a:off x="178624"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Inhaltsplatzhalter 41"/>
          <p:cNvSpPr>
            <a:spLocks noGrp="1"/>
          </p:cNvSpPr>
          <p:nvPr>
            <p:ph sz="quarter" idx="41"/>
          </p:nvPr>
        </p:nvSpPr>
        <p:spPr>
          <a:xfrm>
            <a:off x="2151279"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1" name="Inhaltsplatzhalter 41"/>
          <p:cNvSpPr>
            <a:spLocks noGrp="1"/>
          </p:cNvSpPr>
          <p:nvPr>
            <p:ph sz="quarter" idx="42"/>
          </p:nvPr>
        </p:nvSpPr>
        <p:spPr>
          <a:xfrm>
            <a:off x="4123934" y="4210218"/>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2" name="Inhaltsplatzhalter 41"/>
          <p:cNvSpPr>
            <a:spLocks noGrp="1"/>
          </p:cNvSpPr>
          <p:nvPr>
            <p:ph sz="quarter" idx="43"/>
          </p:nvPr>
        </p:nvSpPr>
        <p:spPr>
          <a:xfrm>
            <a:off x="6372901"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3" name="Inhaltsplatzhalter 41"/>
          <p:cNvSpPr>
            <a:spLocks noGrp="1"/>
          </p:cNvSpPr>
          <p:nvPr>
            <p:ph sz="quarter" idx="44"/>
          </p:nvPr>
        </p:nvSpPr>
        <p:spPr>
          <a:xfrm>
            <a:off x="8345556"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4" name="Inhaltsplatzhalter 41"/>
          <p:cNvSpPr>
            <a:spLocks noGrp="1"/>
          </p:cNvSpPr>
          <p:nvPr>
            <p:ph sz="quarter" idx="45"/>
          </p:nvPr>
        </p:nvSpPr>
        <p:spPr>
          <a:xfrm>
            <a:off x="10318211" y="4225885"/>
            <a:ext cx="1692000" cy="144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07107373"/>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89607628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Textfolie Heinze">
    <p:spTree>
      <p:nvGrpSpPr>
        <p:cNvPr id="1" name=""/>
        <p:cNvGrpSpPr/>
        <p:nvPr/>
      </p:nvGrpSpPr>
      <p:grpSpPr>
        <a:xfrm>
          <a:off x="0" y="0"/>
          <a:ext cx="0" cy="0"/>
          <a:chOff x="0" y="0"/>
          <a:chExt cx="0" cy="0"/>
        </a:xfrm>
      </p:grpSpPr>
      <p:sp>
        <p:nvSpPr>
          <p:cNvPr id="42" name="Textplatzhalter 11"/>
          <p:cNvSpPr>
            <a:spLocks noGrp="1"/>
          </p:cNvSpPr>
          <p:nvPr>
            <p:ph type="body" sz="quarter" idx="11"/>
            <p:custDataLst>
              <p:tags r:id="rId1"/>
            </p:custDataLst>
          </p:nvPr>
        </p:nvSpPr>
        <p:spPr>
          <a:xfrm>
            <a:off x="10273008" y="1449388"/>
            <a:ext cx="1727648" cy="4248150"/>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83426593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6 x 2 = 12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90562"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252975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4369076"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208333"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8" name="Bildplatzhalter 3"/>
          <p:cNvSpPr>
            <a:spLocks noGrp="1"/>
          </p:cNvSpPr>
          <p:nvPr>
            <p:ph type="pic" sz="quarter" idx="14"/>
          </p:nvPr>
        </p:nvSpPr>
        <p:spPr>
          <a:xfrm>
            <a:off x="8047590"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9" name="Bildplatzhalter 3"/>
          <p:cNvSpPr>
            <a:spLocks noGrp="1"/>
          </p:cNvSpPr>
          <p:nvPr>
            <p:ph type="pic" sz="quarter" idx="15"/>
          </p:nvPr>
        </p:nvSpPr>
        <p:spPr>
          <a:xfrm>
            <a:off x="9886845" y="1356083"/>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90562"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2529750"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4369076"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208333"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1" name="Textplatzhalter 16"/>
          <p:cNvSpPr>
            <a:spLocks noGrp="1"/>
          </p:cNvSpPr>
          <p:nvPr>
            <p:ph type="body" sz="quarter" idx="26"/>
          </p:nvPr>
        </p:nvSpPr>
        <p:spPr>
          <a:xfrm>
            <a:off x="8047590"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2" name="Textplatzhalter 16"/>
          <p:cNvSpPr>
            <a:spLocks noGrp="1"/>
          </p:cNvSpPr>
          <p:nvPr>
            <p:ph type="body" sz="quarter" idx="27"/>
          </p:nvPr>
        </p:nvSpPr>
        <p:spPr>
          <a:xfrm>
            <a:off x="9886845" y="3201864"/>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90562"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252975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4369076"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208333"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7" name="Bildplatzhalter 3"/>
          <p:cNvSpPr>
            <a:spLocks noGrp="1"/>
          </p:cNvSpPr>
          <p:nvPr>
            <p:ph type="pic" sz="quarter" idx="32"/>
          </p:nvPr>
        </p:nvSpPr>
        <p:spPr>
          <a:xfrm>
            <a:off x="8047590"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8" name="Bildplatzhalter 3"/>
          <p:cNvSpPr>
            <a:spLocks noGrp="1"/>
          </p:cNvSpPr>
          <p:nvPr>
            <p:ph type="pic" sz="quarter" idx="33"/>
          </p:nvPr>
        </p:nvSpPr>
        <p:spPr>
          <a:xfrm>
            <a:off x="9886845" y="3984554"/>
            <a:ext cx="169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90562"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2529750"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4369076"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208333"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 name="Textplatzhalter 16"/>
          <p:cNvSpPr>
            <a:spLocks noGrp="1"/>
          </p:cNvSpPr>
          <p:nvPr>
            <p:ph type="body" sz="quarter" idx="38"/>
          </p:nvPr>
        </p:nvSpPr>
        <p:spPr>
          <a:xfrm>
            <a:off x="8047590"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4" name="Textplatzhalter 16"/>
          <p:cNvSpPr>
            <a:spLocks noGrp="1"/>
          </p:cNvSpPr>
          <p:nvPr>
            <p:ph type="body" sz="quarter" idx="39"/>
          </p:nvPr>
        </p:nvSpPr>
        <p:spPr>
          <a:xfrm>
            <a:off x="9886845" y="5830335"/>
            <a:ext cx="169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258155482"/>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4 x 2 = 8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5" name="Bildplatzhalter 3"/>
          <p:cNvSpPr>
            <a:spLocks noGrp="1"/>
          </p:cNvSpPr>
          <p:nvPr>
            <p:ph type="pic" sz="quarter" idx="11"/>
          </p:nvPr>
        </p:nvSpPr>
        <p:spPr>
          <a:xfrm>
            <a:off x="341846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6" name="Bildplatzhalter 3"/>
          <p:cNvSpPr>
            <a:spLocks noGrp="1"/>
          </p:cNvSpPr>
          <p:nvPr>
            <p:ph type="pic" sz="quarter" idx="12"/>
          </p:nvPr>
        </p:nvSpPr>
        <p:spPr>
          <a:xfrm>
            <a:off x="6159241"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00019"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16"/>
          <p:cNvSpPr>
            <a:spLocks noGrp="1"/>
          </p:cNvSpPr>
          <p:nvPr>
            <p:ph type="body" sz="quarter" idx="23"/>
          </p:nvPr>
        </p:nvSpPr>
        <p:spPr>
          <a:xfrm>
            <a:off x="3418462"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6"/>
          <p:cNvSpPr>
            <a:spLocks noGrp="1"/>
          </p:cNvSpPr>
          <p:nvPr>
            <p:ph type="body" sz="quarter" idx="24"/>
          </p:nvPr>
        </p:nvSpPr>
        <p:spPr>
          <a:xfrm>
            <a:off x="6159241"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00019"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4" name="Bildplatzhalter 3"/>
          <p:cNvSpPr>
            <a:spLocks noGrp="1"/>
          </p:cNvSpPr>
          <p:nvPr>
            <p:ph type="pic" sz="quarter" idx="29"/>
          </p:nvPr>
        </p:nvSpPr>
        <p:spPr>
          <a:xfrm>
            <a:off x="341846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5" name="Bildplatzhalter 3"/>
          <p:cNvSpPr>
            <a:spLocks noGrp="1"/>
          </p:cNvSpPr>
          <p:nvPr>
            <p:ph type="pic" sz="quarter" idx="30"/>
          </p:nvPr>
        </p:nvSpPr>
        <p:spPr>
          <a:xfrm>
            <a:off x="6159241"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8900019"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16"/>
          <p:cNvSpPr>
            <a:spLocks noGrp="1"/>
          </p:cNvSpPr>
          <p:nvPr>
            <p:ph type="body" sz="quarter" idx="35"/>
          </p:nvPr>
        </p:nvSpPr>
        <p:spPr>
          <a:xfrm>
            <a:off x="3418462"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16"/>
          <p:cNvSpPr>
            <a:spLocks noGrp="1"/>
          </p:cNvSpPr>
          <p:nvPr>
            <p:ph type="body" sz="quarter" idx="36"/>
          </p:nvPr>
        </p:nvSpPr>
        <p:spPr>
          <a:xfrm>
            <a:off x="6159241"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8900019"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745514117"/>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2 x 2 = 4 Themen">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677683"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6118182" y="1291688"/>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77683"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6118182" y="3137469"/>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677683"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18182" y="3920159"/>
            <a:ext cx="2412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677683"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18182" y="5765940"/>
            <a:ext cx="2412000" cy="540000"/>
          </a:xfrm>
          <a:solidFill>
            <a:schemeClr val="tx1">
              <a:lumMod val="75000"/>
              <a:lumOff val="25000"/>
            </a:schemeClr>
          </a:solidFill>
          <a:ln w="3175">
            <a:solidFill>
              <a:schemeClr val="tx1">
                <a:lumMod val="50000"/>
                <a:lumOff val="50000"/>
              </a:schemeClr>
            </a:solidFill>
          </a:ln>
        </p:spPr>
        <p:txBody>
          <a:bodyPr anchor="ctr"/>
          <a:lstStyle>
            <a:lvl1pPr algn="ctr">
              <a:defRPr sz="120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086488346"/>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4 Schritte Folie">
    <p:spTree>
      <p:nvGrpSpPr>
        <p:cNvPr id="1" name=""/>
        <p:cNvGrpSpPr/>
        <p:nvPr/>
      </p:nvGrpSpPr>
      <p:grpSpPr>
        <a:xfrm>
          <a:off x="0" y="0"/>
          <a:ext cx="0" cy="0"/>
          <a:chOff x="0" y="0"/>
          <a:chExt cx="0" cy="0"/>
        </a:xfrm>
      </p:grpSpPr>
      <p:sp>
        <p:nvSpPr>
          <p:cNvPr id="3" name="Titel 1"/>
          <p:cNvSpPr>
            <a:spLocks noGrp="1"/>
          </p:cNvSpPr>
          <p:nvPr>
            <p:ph type="title"/>
            <p:custDataLst>
              <p:tags r:id="rId1"/>
            </p:custDataLst>
          </p:nvPr>
        </p:nvSpPr>
        <p:spPr>
          <a:xfrm>
            <a:off x="691200" y="417600"/>
            <a:ext cx="77076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Bildplatzhalter 3"/>
          <p:cNvSpPr>
            <a:spLocks noGrp="1"/>
          </p:cNvSpPr>
          <p:nvPr>
            <p:ph type="pic" sz="quarter" idx="10"/>
          </p:nvPr>
        </p:nvSpPr>
        <p:spPr>
          <a:xfrm>
            <a:off x="708542"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7" name="Bildplatzhalter 3"/>
          <p:cNvSpPr>
            <a:spLocks noGrp="1"/>
          </p:cNvSpPr>
          <p:nvPr>
            <p:ph type="pic" sz="quarter" idx="13"/>
          </p:nvPr>
        </p:nvSpPr>
        <p:spPr>
          <a:xfrm>
            <a:off x="8938506"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708542"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0" name="Textplatzhalter 16"/>
          <p:cNvSpPr>
            <a:spLocks noGrp="1"/>
          </p:cNvSpPr>
          <p:nvPr>
            <p:ph type="body" sz="quarter" idx="25"/>
          </p:nvPr>
        </p:nvSpPr>
        <p:spPr>
          <a:xfrm>
            <a:off x="8938506" y="4170415"/>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3" name="Bildplatzhalter 3"/>
          <p:cNvSpPr>
            <a:spLocks noGrp="1"/>
          </p:cNvSpPr>
          <p:nvPr>
            <p:ph type="pic" sz="quarter" idx="28"/>
          </p:nvPr>
        </p:nvSpPr>
        <p:spPr>
          <a:xfrm>
            <a:off x="3451863"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6" name="Bildplatzhalter 3"/>
          <p:cNvSpPr>
            <a:spLocks noGrp="1"/>
          </p:cNvSpPr>
          <p:nvPr>
            <p:ph type="pic" sz="quarter" idx="31"/>
          </p:nvPr>
        </p:nvSpPr>
        <p:spPr>
          <a:xfrm>
            <a:off x="6195184" y="2074378"/>
            <a:ext cx="1800000" cy="1800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29" name="Textplatzhalter 16"/>
          <p:cNvSpPr>
            <a:spLocks noGrp="1"/>
          </p:cNvSpPr>
          <p:nvPr>
            <p:ph type="body" sz="quarter" idx="34"/>
          </p:nvPr>
        </p:nvSpPr>
        <p:spPr>
          <a:xfrm>
            <a:off x="3451863" y="419291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16"/>
          <p:cNvSpPr>
            <a:spLocks noGrp="1"/>
          </p:cNvSpPr>
          <p:nvPr>
            <p:ph type="body" sz="quarter" idx="37"/>
          </p:nvPr>
        </p:nvSpPr>
        <p:spPr>
          <a:xfrm>
            <a:off x="6195184" y="4216196"/>
            <a:ext cx="1800000" cy="1620000"/>
          </a:xfrm>
          <a:solidFill>
            <a:schemeClr val="bg1"/>
          </a:solidFill>
          <a:ln w="3175">
            <a:noFill/>
          </a:ln>
        </p:spPr>
        <p:txBody>
          <a:bodyPr anchor="ctr"/>
          <a:lstStyle>
            <a:lvl1pPr marL="171450" indent="-171450" algn="l">
              <a:buClr>
                <a:srgbClr val="0FB869"/>
              </a:buClr>
              <a:buFont typeface="Wingdings" panose="05000000000000000000" pitchFamily="2" charset="2"/>
              <a:buChar char="§"/>
              <a:defRPr sz="1200">
                <a:solidFill>
                  <a:schemeClr val="tx1"/>
                </a:solidFill>
              </a:defRPr>
            </a:lvl1pPr>
            <a:lvl2pPr marL="171450" indent="-171450" algn="l">
              <a:buClr>
                <a:srgbClr val="0FB869"/>
              </a:buClr>
              <a:buFont typeface="Wingdings" panose="05000000000000000000" pitchFamily="2" charset="2"/>
              <a:buChar char="§"/>
              <a:defRPr sz="1200">
                <a:solidFill>
                  <a:schemeClr val="tx1"/>
                </a:solidFill>
              </a:defRPr>
            </a:lvl2pPr>
            <a:lvl3pPr marL="171450" indent="-171450" algn="l">
              <a:buClr>
                <a:srgbClr val="0FB869"/>
              </a:buClr>
              <a:buFont typeface="Wingdings" panose="05000000000000000000" pitchFamily="2" charset="2"/>
              <a:buChar char="§"/>
              <a:defRPr sz="1200">
                <a:solidFill>
                  <a:schemeClr val="tx1"/>
                </a:solidFill>
              </a:defRPr>
            </a:lvl3pPr>
            <a:lvl4pPr marL="171450" indent="-171450" algn="l">
              <a:buClr>
                <a:srgbClr val="0FB869"/>
              </a:buClr>
              <a:buFont typeface="Wingdings" panose="05000000000000000000" pitchFamily="2" charset="2"/>
              <a:buChar char="§"/>
              <a:defRPr sz="1200">
                <a:solidFill>
                  <a:schemeClr val="tx1"/>
                </a:solidFill>
              </a:defRPr>
            </a:lvl4pPr>
            <a:lvl5pPr marL="171450" indent="-171450" algn="l">
              <a:buClr>
                <a:srgbClr val="0FB869"/>
              </a:buClr>
              <a:buFont typeface="Wingdings" panose="05000000000000000000" pitchFamily="2" charset="2"/>
              <a:buChar char="§"/>
              <a:defRPr sz="12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Chevron 1"/>
          <p:cNvSpPr/>
          <p:nvPr/>
        </p:nvSpPr>
        <p:spPr>
          <a:xfrm>
            <a:off x="2858703"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2" name="Chevron 11"/>
          <p:cNvSpPr/>
          <p:nvPr/>
        </p:nvSpPr>
        <p:spPr>
          <a:xfrm>
            <a:off x="5569468"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3" name="Chevron 12"/>
          <p:cNvSpPr/>
          <p:nvPr/>
        </p:nvSpPr>
        <p:spPr>
          <a:xfrm>
            <a:off x="8398800" y="2531444"/>
            <a:ext cx="216000" cy="1029903"/>
          </a:xfrm>
          <a:prstGeom prst="chevron">
            <a:avLst/>
          </a:prstGeom>
          <a:solidFill>
            <a:srgbClr val="0FB869"/>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14" name="Textplatzhalter 9"/>
          <p:cNvSpPr>
            <a:spLocks noGrp="1"/>
          </p:cNvSpPr>
          <p:nvPr>
            <p:ph type="body" sz="quarter" idx="16"/>
            <p:custDataLst>
              <p:tags r:id="rId2"/>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Tree>
    <p:extLst>
      <p:ext uri="{BB962C8B-B14F-4D97-AF65-F5344CB8AC3E}">
        <p14:creationId xmlns:p14="http://schemas.microsoft.com/office/powerpoint/2010/main" val="4080516772"/>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Bild+Stichpunkt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846664" y="1944710"/>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846664"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09776536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WOT 2">
    <p:spTree>
      <p:nvGrpSpPr>
        <p:cNvPr id="1" name=""/>
        <p:cNvGrpSpPr/>
        <p:nvPr/>
      </p:nvGrpSpPr>
      <p:grpSpPr>
        <a:xfrm>
          <a:off x="0" y="0"/>
          <a:ext cx="0" cy="0"/>
          <a:chOff x="0" y="0"/>
          <a:chExt cx="0" cy="0"/>
        </a:xfrm>
      </p:grpSpPr>
      <p:cxnSp>
        <p:nvCxnSpPr>
          <p:cNvPr id="28" name="Straight Connector 5">
            <a:extLst>
              <a:ext uri="{FF2B5EF4-FFF2-40B4-BE49-F238E27FC236}">
                <a16:creationId xmlns:a16="http://schemas.microsoft.com/office/drawing/2014/main" id="{108F4A48-E6E8-AA4D-A9B2-F6E91B60397D}"/>
              </a:ext>
            </a:extLst>
          </p:cNvPr>
          <p:cNvCxnSpPr>
            <a:cxnSpLocks/>
          </p:cNvCxnSpPr>
          <p:nvPr>
            <p:custDataLst>
              <p:tags r:id="rId1"/>
            </p:custDataLst>
          </p:nvPr>
        </p:nvCxnSpPr>
        <p:spPr>
          <a:xfrm>
            <a:off x="762000" y="3795618"/>
            <a:ext cx="1066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4">
            <a:extLst>
              <a:ext uri="{FF2B5EF4-FFF2-40B4-BE49-F238E27FC236}">
                <a16:creationId xmlns:a16="http://schemas.microsoft.com/office/drawing/2014/main" id="{7DC1E7DD-2C5A-434A-8B93-C4810FFD6768}"/>
              </a:ext>
            </a:extLst>
          </p:cNvPr>
          <p:cNvCxnSpPr>
            <a:cxnSpLocks/>
          </p:cNvCxnSpPr>
          <p:nvPr/>
        </p:nvCxnSpPr>
        <p:spPr>
          <a:xfrm>
            <a:off x="6097082" y="1341982"/>
            <a:ext cx="0" cy="5135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26" name="Rectangle 3">
            <a:extLst>
              <a:ext uri="{FF2B5EF4-FFF2-40B4-BE49-F238E27FC236}">
                <a16:creationId xmlns:a16="http://schemas.microsoft.com/office/drawing/2014/main" id="{C87C0292-1FE8-174F-A4C7-6554ADE9E27F}"/>
              </a:ext>
            </a:extLst>
          </p:cNvPr>
          <p:cNvSpPr/>
          <p:nvPr>
            <p:custDataLst>
              <p:tags r:id="rId2"/>
            </p:custDataLst>
          </p:nvPr>
        </p:nvSpPr>
        <p:spPr>
          <a:xfrm>
            <a:off x="5452217" y="3349951"/>
            <a:ext cx="1264777" cy="8962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3599" dirty="0"/>
          </a:p>
        </p:txBody>
      </p:sp>
      <p:sp>
        <p:nvSpPr>
          <p:cNvPr id="41" name="Textplatzhalter 40"/>
          <p:cNvSpPr>
            <a:spLocks noGrp="1"/>
          </p:cNvSpPr>
          <p:nvPr>
            <p:ph type="body" sz="quarter" idx="10" hasCustomPrompt="1"/>
          </p:nvPr>
        </p:nvSpPr>
        <p:spPr>
          <a:xfrm>
            <a:off x="735413" y="1247857"/>
            <a:ext cx="4625975" cy="419100"/>
          </a:xfrm>
        </p:spPr>
        <p:txBody>
          <a:bodyPr/>
          <a:lstStyle>
            <a:lvl1pPr>
              <a:defRPr b="1">
                <a:solidFill>
                  <a:schemeClr val="accent1"/>
                </a:solidFill>
              </a:defRPr>
            </a:lvl1pPr>
          </a:lstStyle>
          <a:p>
            <a:pPr lvl="0"/>
            <a:r>
              <a:rPr lang="de-DE" dirty="0" err="1"/>
              <a:t>STRENGTH</a:t>
            </a:r>
            <a:r>
              <a:rPr lang="de-DE" dirty="0"/>
              <a:t> / STÄRKEN</a:t>
            </a:r>
          </a:p>
        </p:txBody>
      </p:sp>
      <p:sp>
        <p:nvSpPr>
          <p:cNvPr id="42" name="Textplatzhalter 40"/>
          <p:cNvSpPr>
            <a:spLocks noGrp="1"/>
          </p:cNvSpPr>
          <p:nvPr>
            <p:ph type="body" sz="quarter" idx="11" hasCustomPrompt="1"/>
          </p:nvPr>
        </p:nvSpPr>
        <p:spPr>
          <a:xfrm>
            <a:off x="6782957" y="1247857"/>
            <a:ext cx="4625975" cy="419100"/>
          </a:xfrm>
        </p:spPr>
        <p:txBody>
          <a:bodyPr/>
          <a:lstStyle>
            <a:lvl1pPr algn="r">
              <a:defRPr b="1">
                <a:solidFill>
                  <a:schemeClr val="accent4"/>
                </a:solidFill>
              </a:defRPr>
            </a:lvl1pPr>
          </a:lstStyle>
          <a:p>
            <a:pPr lvl="0"/>
            <a:r>
              <a:rPr lang="de-DE" dirty="0" err="1"/>
              <a:t>WEAKNESS</a:t>
            </a:r>
            <a:r>
              <a:rPr lang="de-DE" dirty="0"/>
              <a:t> / SCHWÄCHEN</a:t>
            </a:r>
          </a:p>
        </p:txBody>
      </p:sp>
      <p:sp>
        <p:nvSpPr>
          <p:cNvPr id="43" name="Textplatzhalter 40"/>
          <p:cNvSpPr>
            <a:spLocks noGrp="1"/>
          </p:cNvSpPr>
          <p:nvPr>
            <p:ph type="body" sz="quarter" idx="12" hasCustomPrompt="1"/>
          </p:nvPr>
        </p:nvSpPr>
        <p:spPr>
          <a:xfrm>
            <a:off x="751617" y="3827108"/>
            <a:ext cx="4625975" cy="419100"/>
          </a:xfrm>
        </p:spPr>
        <p:txBody>
          <a:bodyPr/>
          <a:lstStyle>
            <a:lvl1pPr>
              <a:defRPr b="1">
                <a:solidFill>
                  <a:schemeClr val="accent2"/>
                </a:solidFill>
              </a:defRPr>
            </a:lvl1pPr>
          </a:lstStyle>
          <a:p>
            <a:pPr lvl="0"/>
            <a:r>
              <a:rPr lang="de-DE" dirty="0" err="1"/>
              <a:t>OPPORTUNITY</a:t>
            </a:r>
            <a:r>
              <a:rPr lang="de-DE" dirty="0"/>
              <a:t> / CHANCEN</a:t>
            </a:r>
          </a:p>
        </p:txBody>
      </p:sp>
      <p:sp>
        <p:nvSpPr>
          <p:cNvPr id="44" name="Textplatzhalter 40"/>
          <p:cNvSpPr>
            <a:spLocks noGrp="1"/>
          </p:cNvSpPr>
          <p:nvPr>
            <p:ph type="body" sz="quarter" idx="13" hasCustomPrompt="1"/>
          </p:nvPr>
        </p:nvSpPr>
        <p:spPr>
          <a:xfrm>
            <a:off x="6799161" y="3827108"/>
            <a:ext cx="4625975" cy="419100"/>
          </a:xfrm>
        </p:spPr>
        <p:txBody>
          <a:bodyPr/>
          <a:lstStyle>
            <a:lvl1pPr algn="r">
              <a:defRPr b="1"/>
            </a:lvl1pPr>
          </a:lstStyle>
          <a:p>
            <a:pPr lvl="0"/>
            <a:r>
              <a:rPr lang="de-DE" dirty="0" err="1"/>
              <a:t>THREAT</a:t>
            </a:r>
            <a:r>
              <a:rPr lang="de-DE" dirty="0"/>
              <a:t> / RISIKEN</a:t>
            </a:r>
          </a:p>
        </p:txBody>
      </p:sp>
      <p:sp>
        <p:nvSpPr>
          <p:cNvPr id="46" name="Textplatzhalter 45"/>
          <p:cNvSpPr>
            <a:spLocks noGrp="1"/>
          </p:cNvSpPr>
          <p:nvPr>
            <p:ph type="body" sz="quarter" idx="14"/>
          </p:nvPr>
        </p:nvSpPr>
        <p:spPr>
          <a:xfrm>
            <a:off x="735013" y="1698447"/>
            <a:ext cx="5279902" cy="1984554"/>
          </a:xfrm>
        </p:spPr>
        <p:txBody>
          <a:bodyPr/>
          <a:lstStyle>
            <a:lvl1pPr marL="136525" indent="-136525">
              <a:spcBef>
                <a:spcPts val="0"/>
              </a:spcBef>
              <a:spcAft>
                <a:spcPts val="200"/>
              </a:spcAft>
              <a:buClr>
                <a:schemeClr val="accent1"/>
              </a:buClr>
              <a:buFont typeface="Arial" panose="020B0604020202020204" pitchFamily="34" charset="0"/>
              <a:buChar char="•"/>
              <a:defRPr sz="1200"/>
            </a:lvl1pPr>
            <a:lvl2pPr marL="136525" indent="-136525">
              <a:spcBef>
                <a:spcPts val="0"/>
              </a:spcBef>
              <a:spcAft>
                <a:spcPts val="200"/>
              </a:spcAft>
              <a:buClr>
                <a:schemeClr val="accent1"/>
              </a:buClr>
              <a:buFont typeface="Arial" panose="020B0604020202020204" pitchFamily="34" charset="0"/>
              <a:buChar char="•"/>
              <a:defRPr sz="1200"/>
            </a:lvl2pPr>
            <a:lvl3pPr marL="136525" indent="-136525">
              <a:spcBef>
                <a:spcPts val="0"/>
              </a:spcBef>
              <a:spcAft>
                <a:spcPts val="200"/>
              </a:spcAft>
              <a:buClr>
                <a:schemeClr val="accent1"/>
              </a:buClr>
              <a:buFont typeface="Arial" panose="020B0604020202020204" pitchFamily="34" charset="0"/>
              <a:buChar char="•"/>
              <a:defRPr sz="1200"/>
            </a:lvl3pPr>
            <a:lvl4pPr marL="136525" indent="-136525">
              <a:spcBef>
                <a:spcPts val="0"/>
              </a:spcBef>
              <a:spcAft>
                <a:spcPts val="200"/>
              </a:spcAft>
              <a:buClr>
                <a:schemeClr val="accent1"/>
              </a:buClr>
              <a:buFont typeface="Arial" panose="020B0604020202020204" pitchFamily="34" charset="0"/>
              <a:buChar char="•"/>
              <a:defRPr sz="1200"/>
            </a:lvl4pPr>
            <a:lvl5pPr marL="136525" indent="-136525">
              <a:spcBef>
                <a:spcPts val="0"/>
              </a:spcBef>
              <a:spcAft>
                <a:spcPts val="200"/>
              </a:spcAft>
              <a:buClr>
                <a:schemeClr val="accent1"/>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Textplatzhalter 45"/>
          <p:cNvSpPr>
            <a:spLocks noGrp="1"/>
          </p:cNvSpPr>
          <p:nvPr>
            <p:ph type="body" sz="quarter" idx="15"/>
          </p:nvPr>
        </p:nvSpPr>
        <p:spPr>
          <a:xfrm>
            <a:off x="735013" y="4269623"/>
            <a:ext cx="5279902" cy="1984554"/>
          </a:xfrm>
        </p:spPr>
        <p:txBody>
          <a:bodyPr/>
          <a:lstStyle>
            <a:lvl1pPr marL="136525" indent="-136525">
              <a:spcBef>
                <a:spcPts val="0"/>
              </a:spcBef>
              <a:spcAft>
                <a:spcPts val="200"/>
              </a:spcAft>
              <a:buClr>
                <a:schemeClr val="accent2"/>
              </a:buClr>
              <a:buFont typeface="Arial" panose="020B0604020202020204" pitchFamily="34" charset="0"/>
              <a:buChar char="•"/>
              <a:defRPr sz="1200"/>
            </a:lvl1pPr>
            <a:lvl2pPr marL="136525" indent="-136525">
              <a:spcBef>
                <a:spcPts val="0"/>
              </a:spcBef>
              <a:spcAft>
                <a:spcPts val="200"/>
              </a:spcAft>
              <a:buClr>
                <a:schemeClr val="accent2"/>
              </a:buClr>
              <a:buFont typeface="Arial" panose="020B0604020202020204" pitchFamily="34" charset="0"/>
              <a:buChar char="•"/>
              <a:defRPr sz="1200"/>
            </a:lvl2pPr>
            <a:lvl3pPr marL="136525" indent="-136525">
              <a:spcBef>
                <a:spcPts val="0"/>
              </a:spcBef>
              <a:spcAft>
                <a:spcPts val="200"/>
              </a:spcAft>
              <a:buClr>
                <a:schemeClr val="accent2"/>
              </a:buClr>
              <a:buFont typeface="Arial" panose="020B0604020202020204" pitchFamily="34" charset="0"/>
              <a:buChar char="•"/>
              <a:defRPr sz="1200"/>
            </a:lvl3pPr>
            <a:lvl4pPr marL="136525" indent="-136525">
              <a:spcBef>
                <a:spcPts val="0"/>
              </a:spcBef>
              <a:spcAft>
                <a:spcPts val="200"/>
              </a:spcAft>
              <a:buClr>
                <a:schemeClr val="accent2"/>
              </a:buClr>
              <a:buFont typeface="Arial" panose="020B0604020202020204" pitchFamily="34" charset="0"/>
              <a:buChar char="•"/>
              <a:defRPr sz="1200"/>
            </a:lvl4pPr>
            <a:lvl5pPr marL="136525" indent="-136525">
              <a:spcBef>
                <a:spcPts val="0"/>
              </a:spcBef>
              <a:spcAft>
                <a:spcPts val="200"/>
              </a:spcAft>
              <a:buClr>
                <a:schemeClr val="accent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8" name="Textplatzhalter 45"/>
          <p:cNvSpPr>
            <a:spLocks noGrp="1"/>
          </p:cNvSpPr>
          <p:nvPr>
            <p:ph type="body" sz="quarter" idx="16"/>
          </p:nvPr>
        </p:nvSpPr>
        <p:spPr>
          <a:xfrm>
            <a:off x="6170039" y="1698447"/>
            <a:ext cx="5279902" cy="1984554"/>
          </a:xfrm>
        </p:spPr>
        <p:txBody>
          <a:bodyPr/>
          <a:lstStyle>
            <a:lvl1pPr marL="136525" indent="-136525" algn="l">
              <a:spcBef>
                <a:spcPts val="0"/>
              </a:spcBef>
              <a:spcAft>
                <a:spcPts val="200"/>
              </a:spcAft>
              <a:buClr>
                <a:schemeClr val="accent4"/>
              </a:buClr>
              <a:buFont typeface="Arial" panose="020B0604020202020204" pitchFamily="34" charset="0"/>
              <a:buChar char="•"/>
              <a:defRPr sz="1200"/>
            </a:lvl1pPr>
            <a:lvl2pPr marL="136525" indent="-136525" algn="l">
              <a:spcBef>
                <a:spcPts val="0"/>
              </a:spcBef>
              <a:spcAft>
                <a:spcPts val="200"/>
              </a:spcAft>
              <a:buClr>
                <a:schemeClr val="accent4"/>
              </a:buClr>
              <a:buFont typeface="Arial" panose="020B0604020202020204" pitchFamily="34" charset="0"/>
              <a:buChar char="•"/>
              <a:defRPr sz="1200"/>
            </a:lvl2pPr>
            <a:lvl3pPr marL="136525" indent="-136525" algn="l">
              <a:spcBef>
                <a:spcPts val="0"/>
              </a:spcBef>
              <a:spcAft>
                <a:spcPts val="200"/>
              </a:spcAft>
              <a:buClr>
                <a:schemeClr val="accent4"/>
              </a:buClr>
              <a:buFont typeface="Arial" panose="020B0604020202020204" pitchFamily="34" charset="0"/>
              <a:buChar char="•"/>
              <a:defRPr sz="1200"/>
            </a:lvl3pPr>
            <a:lvl4pPr marL="136525" indent="-136525" algn="l">
              <a:spcBef>
                <a:spcPts val="0"/>
              </a:spcBef>
              <a:spcAft>
                <a:spcPts val="200"/>
              </a:spcAft>
              <a:buClr>
                <a:schemeClr val="accent4"/>
              </a:buClr>
              <a:buFont typeface="Arial" panose="020B0604020202020204" pitchFamily="34" charset="0"/>
              <a:buChar char="•"/>
              <a:defRPr sz="1200"/>
            </a:lvl4pPr>
            <a:lvl5pPr marL="136525" indent="-136525" algn="l">
              <a:spcBef>
                <a:spcPts val="0"/>
              </a:spcBef>
              <a:spcAft>
                <a:spcPts val="200"/>
              </a:spcAft>
              <a:buClr>
                <a:schemeClr val="accent4"/>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9" name="Textplatzhalter 45"/>
          <p:cNvSpPr>
            <a:spLocks noGrp="1"/>
          </p:cNvSpPr>
          <p:nvPr>
            <p:ph type="body" sz="quarter" idx="17"/>
          </p:nvPr>
        </p:nvSpPr>
        <p:spPr>
          <a:xfrm>
            <a:off x="6170039" y="4269623"/>
            <a:ext cx="5279902" cy="1984554"/>
          </a:xfrm>
        </p:spPr>
        <p:txBody>
          <a:bodyPr/>
          <a:lstStyle>
            <a:lvl1pPr marL="136525" indent="-136525" algn="l">
              <a:spcBef>
                <a:spcPts val="0"/>
              </a:spcBef>
              <a:spcAft>
                <a:spcPts val="200"/>
              </a:spcAft>
              <a:buClr>
                <a:schemeClr val="tx2"/>
              </a:buClr>
              <a:buFont typeface="Arial" panose="020B0604020202020204" pitchFamily="34" charset="0"/>
              <a:buChar char="•"/>
              <a:defRPr sz="1200"/>
            </a:lvl1pPr>
            <a:lvl2pPr marL="136525" indent="-136525" algn="l">
              <a:spcBef>
                <a:spcPts val="0"/>
              </a:spcBef>
              <a:spcAft>
                <a:spcPts val="200"/>
              </a:spcAft>
              <a:buClr>
                <a:schemeClr val="tx2"/>
              </a:buClr>
              <a:buFont typeface="Arial" panose="020B0604020202020204" pitchFamily="34" charset="0"/>
              <a:buChar char="•"/>
              <a:defRPr sz="1200"/>
            </a:lvl2pPr>
            <a:lvl3pPr marL="136525" indent="-136525" algn="l">
              <a:spcBef>
                <a:spcPts val="0"/>
              </a:spcBef>
              <a:spcAft>
                <a:spcPts val="200"/>
              </a:spcAft>
              <a:buClr>
                <a:schemeClr val="tx2"/>
              </a:buClr>
              <a:buFont typeface="Arial" panose="020B0604020202020204" pitchFamily="34" charset="0"/>
              <a:buChar char="•"/>
              <a:defRPr sz="1200"/>
            </a:lvl3pPr>
            <a:lvl4pPr marL="136525" indent="-136525" algn="l">
              <a:spcBef>
                <a:spcPts val="0"/>
              </a:spcBef>
              <a:spcAft>
                <a:spcPts val="200"/>
              </a:spcAft>
              <a:buClr>
                <a:schemeClr val="tx2"/>
              </a:buClr>
              <a:buFont typeface="Arial" panose="020B0604020202020204" pitchFamily="34" charset="0"/>
              <a:buChar char="•"/>
              <a:defRPr sz="1200"/>
            </a:lvl4pPr>
            <a:lvl5pPr marL="136525" indent="-136525" algn="l">
              <a:spcBef>
                <a:spcPts val="0"/>
              </a:spcBef>
              <a:spcAft>
                <a:spcPts val="200"/>
              </a:spcAft>
              <a:buClr>
                <a:schemeClr val="tx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Rechteck 49"/>
          <p:cNvSpPr/>
          <p:nvPr/>
        </p:nvSpPr>
        <p:spPr>
          <a:xfrm rot="16200000">
            <a:off x="-263190" y="2271982"/>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INTERN</a:t>
            </a:r>
          </a:p>
        </p:txBody>
      </p:sp>
      <p:sp>
        <p:nvSpPr>
          <p:cNvPr id="51" name="Rechteck 50"/>
          <p:cNvSpPr/>
          <p:nvPr/>
        </p:nvSpPr>
        <p:spPr>
          <a:xfrm rot="16200000">
            <a:off x="-263190" y="4736063"/>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EXTERN</a:t>
            </a:r>
          </a:p>
        </p:txBody>
      </p:sp>
    </p:spTree>
    <p:extLst>
      <p:ext uri="{BB962C8B-B14F-4D97-AF65-F5344CB8AC3E}">
        <p14:creationId xmlns:p14="http://schemas.microsoft.com/office/powerpoint/2010/main" val="1271861749"/>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Stichpunkte+Bild">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6087414" y="0"/>
            <a:ext cx="6104586" cy="6858000"/>
          </a:xfrm>
          <a:ln w="3175">
            <a:solidFill>
              <a:schemeClr val="tx1">
                <a:lumMod val="50000"/>
                <a:lumOff val="50000"/>
              </a:schemeClr>
            </a:solidFill>
          </a:ln>
          <a:effectLst>
            <a:outerShdw blurRad="63500" sx="102000" sy="102000" algn="ctr" rotWithShape="0">
              <a:prstClr val="black">
                <a:alpha val="40000"/>
              </a:prstClr>
            </a:outerShdw>
          </a:effectLst>
        </p:spPr>
        <p:txBody>
          <a:bodyPr/>
          <a:lstStyle/>
          <a:p>
            <a:r>
              <a:rPr lang="de-DE" smtClean="0"/>
              <a:t>Bild durch Klicken auf Symbol hinzufügen</a:t>
            </a:r>
            <a:endParaRPr lang="de-DE"/>
          </a:p>
        </p:txBody>
      </p:sp>
      <p:sp>
        <p:nvSpPr>
          <p:cNvPr id="17" name="Textplatzhalter 16"/>
          <p:cNvSpPr>
            <a:spLocks noGrp="1"/>
          </p:cNvSpPr>
          <p:nvPr>
            <p:ph type="body" sz="quarter" idx="22"/>
          </p:nvPr>
        </p:nvSpPr>
        <p:spPr>
          <a:xfrm>
            <a:off x="651917" y="1944710"/>
            <a:ext cx="3996000" cy="4281500"/>
          </a:xfrm>
          <a:solidFill>
            <a:schemeClr val="bg1"/>
          </a:solidFill>
          <a:ln w="3175">
            <a:solidFill>
              <a:schemeClr val="bg1"/>
            </a:solidFill>
          </a:ln>
        </p:spPr>
        <p:txBody>
          <a:bodyPr anchor="t"/>
          <a:lstStyle>
            <a:lvl1pPr marL="171450" indent="-171450" algn="l">
              <a:buFont typeface="Arial" panose="020B0604020202020204" pitchFamily="34" charset="0"/>
              <a:buChar char="•"/>
              <a:defRPr sz="1600">
                <a:solidFill>
                  <a:schemeClr val="tx1"/>
                </a:solidFill>
              </a:defRPr>
            </a:lvl1pPr>
            <a:lvl2pPr marL="171450" indent="-171450" algn="l">
              <a:buFont typeface="Arial" panose="020B0604020202020204" pitchFamily="34" charset="0"/>
              <a:buChar char="•"/>
              <a:defRPr sz="1600">
                <a:solidFill>
                  <a:schemeClr val="tx1"/>
                </a:solidFill>
              </a:defRPr>
            </a:lvl2pPr>
            <a:lvl3pPr marL="171450" indent="-171450" algn="l">
              <a:buFont typeface="Arial" panose="020B0604020202020204" pitchFamily="34" charset="0"/>
              <a:buChar char="•"/>
              <a:defRPr sz="1600">
                <a:solidFill>
                  <a:schemeClr val="tx1"/>
                </a:solidFill>
              </a:defRPr>
            </a:lvl3pPr>
            <a:lvl4pPr marL="171450" indent="-171450" algn="l">
              <a:buFont typeface="Arial" panose="020B0604020202020204" pitchFamily="34" charset="0"/>
              <a:buChar char="•"/>
              <a:defRPr sz="1600">
                <a:solidFill>
                  <a:schemeClr val="tx1"/>
                </a:solidFill>
              </a:defRPr>
            </a:lvl4pPr>
            <a:lvl5pPr marL="171450" indent="-171450" algn="l">
              <a:buFont typeface="Arial" panose="020B0604020202020204"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
          <p:cNvSpPr>
            <a:spLocks noGrp="1"/>
          </p:cNvSpPr>
          <p:nvPr>
            <p:ph type="title"/>
            <p:custDataLst>
              <p:tags r:id="rId1"/>
            </p:custDataLst>
          </p:nvPr>
        </p:nvSpPr>
        <p:spPr>
          <a:xfrm>
            <a:off x="651917" y="1061544"/>
            <a:ext cx="3996000" cy="396000"/>
          </a:xfrm>
        </p:spPr>
        <p:txBody>
          <a:bodyPr>
            <a:noAutofit/>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3831643393"/>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_Diagramm_Kommentar_unten">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701795" y="1557136"/>
            <a:ext cx="9210556"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custDataLst>
              <p:tags r:id="rId1"/>
            </p:custDataLst>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4" name="Textplatzhalter 3"/>
          <p:cNvSpPr>
            <a:spLocks noGrp="1"/>
          </p:cNvSpPr>
          <p:nvPr>
            <p:ph type="body" sz="quarter" idx="17"/>
            <p:custDataLst>
              <p:tags r:id="rId2"/>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Textplatzhalter 11"/>
          <p:cNvSpPr>
            <a:spLocks noGrp="1"/>
          </p:cNvSpPr>
          <p:nvPr>
            <p:ph type="body" sz="quarter" idx="11"/>
            <p:custDataLst>
              <p:tags r:id="rId3"/>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0" name="Titel 1"/>
          <p:cNvSpPr>
            <a:spLocks noGrp="1"/>
          </p:cNvSpPr>
          <p:nvPr>
            <p:ph type="title"/>
            <p:custDataLst>
              <p:tags r:id="rId4"/>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695798840"/>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Diagramm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665288"/>
            <a:ext cx="7704931" cy="4032250"/>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nvPr>
        </p:nvSpPr>
        <p:spPr>
          <a:xfrm>
            <a:off x="8648700" y="1665288"/>
            <a:ext cx="3027363" cy="2484950"/>
          </a:xfrm>
          <a:prstGeom prst="rect">
            <a:avLst/>
          </a:prstGeom>
        </p:spPr>
        <p:txBody>
          <a:bodyPr lIns="0"/>
          <a:lstStyle>
            <a:lvl1pPr marL="0" indent="0">
              <a:buNone/>
              <a:defRPr sz="1400">
                <a:solidFill>
                  <a:schemeClr val="tx1">
                    <a:lumMod val="50000"/>
                    <a:lumOff val="50000"/>
                  </a:schemeClr>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7" name="Textplatzhalter 9"/>
          <p:cNvSpPr>
            <a:spLocks noGrp="1"/>
          </p:cNvSpPr>
          <p:nvPr>
            <p:ph type="body" sz="quarter" idx="18"/>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Textplatzhalter 3"/>
          <p:cNvSpPr>
            <a:spLocks noGrp="1"/>
          </p:cNvSpPr>
          <p:nvPr>
            <p:ph type="body" sz="quarter" idx="19"/>
            <p:custDataLst>
              <p:tags r:id="rId2"/>
            </p:custDataLst>
          </p:nvPr>
        </p:nvSpPr>
        <p:spPr>
          <a:xfrm>
            <a:off x="701675" y="6148722"/>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57595027"/>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Maximum Diagramm links - Kommentar rechts">
    <p:spTree>
      <p:nvGrpSpPr>
        <p:cNvPr id="1" name=""/>
        <p:cNvGrpSpPr/>
        <p:nvPr/>
      </p:nvGrpSpPr>
      <p:grpSpPr>
        <a:xfrm>
          <a:off x="0" y="0"/>
          <a:ext cx="0" cy="0"/>
          <a:chOff x="0" y="0"/>
          <a:chExt cx="0" cy="0"/>
        </a:xfrm>
      </p:grpSpPr>
      <p:sp>
        <p:nvSpPr>
          <p:cNvPr id="17" name="Diagrammplatzhalter 2"/>
          <p:cNvSpPr>
            <a:spLocks noGrp="1"/>
          </p:cNvSpPr>
          <p:nvPr>
            <p:ph type="chart" sz="quarter" idx="13"/>
          </p:nvPr>
        </p:nvSpPr>
        <p:spPr>
          <a:xfrm>
            <a:off x="695325" y="1213503"/>
            <a:ext cx="7704931" cy="5460761"/>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4" name="Textplatzhalter 3"/>
          <p:cNvSpPr>
            <a:spLocks noGrp="1"/>
          </p:cNvSpPr>
          <p:nvPr>
            <p:ph type="body" sz="quarter" idx="17"/>
            <p:custDataLst>
              <p:tags r:id="rId1"/>
            </p:custDataLst>
          </p:nvPr>
        </p:nvSpPr>
        <p:spPr>
          <a:xfrm>
            <a:off x="8736300" y="2314768"/>
            <a:ext cx="3027363" cy="3436552"/>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7" name="Textplatzhalter 9"/>
          <p:cNvSpPr>
            <a:spLocks noGrp="1"/>
          </p:cNvSpPr>
          <p:nvPr>
            <p:ph type="body" sz="quarter" idx="18"/>
          </p:nvPr>
        </p:nvSpPr>
        <p:spPr>
          <a:xfrm>
            <a:off x="8736300" y="1143446"/>
            <a:ext cx="2877345"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8" name="Textplatzhalter 3"/>
          <p:cNvSpPr>
            <a:spLocks noGrp="1"/>
          </p:cNvSpPr>
          <p:nvPr>
            <p:ph type="body" sz="quarter" idx="19"/>
            <p:custDataLst>
              <p:tags r:id="rId3"/>
            </p:custDataLst>
          </p:nvPr>
        </p:nvSpPr>
        <p:spPr>
          <a:xfrm>
            <a:off x="8776536" y="6080357"/>
            <a:ext cx="295684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340706672"/>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4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2269" y="1605988"/>
            <a:ext cx="4896000" cy="402272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6497104" y="1603597"/>
            <a:ext cx="4896000" cy="4025117"/>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8" name="Textplatzhalter 9"/>
          <p:cNvSpPr>
            <a:spLocks noGrp="1"/>
          </p:cNvSpPr>
          <p:nvPr>
            <p:ph type="body" sz="quarter" idx="16"/>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11589079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2" pos="438">
          <p15:clr>
            <a:srgbClr val="FBAE40"/>
          </p15:clr>
        </p15:guide>
        <p15:guide id="13" pos="6244">
          <p15:clr>
            <a:srgbClr val="FBAE40"/>
          </p15:clr>
        </p15:guide>
        <p15:guide id="14" orient="horz" pos="1049">
          <p15:clr>
            <a:srgbClr val="FBAE40"/>
          </p15:clr>
        </p15:guide>
        <p15:guide id="15" orient="horz" pos="3589">
          <p15:clr>
            <a:srgbClr val="FBAE40"/>
          </p15:clr>
        </p15:guide>
        <p15:guide id="16" orient="horz" pos="3838">
          <p15:clr>
            <a:srgbClr val="FBAE40"/>
          </p15:clr>
        </p15:guide>
        <p15:guide id="17" orient="horz" pos="4247">
          <p15:clr>
            <a:srgbClr val="FBAE40"/>
          </p15:clr>
        </p15:guide>
        <p15:guide id="18" orient="horz" pos="913">
          <p15:clr>
            <a:srgbClr val="FBAE40"/>
          </p15:clr>
        </p15:guide>
        <p15:guide id="19" orient="horz" pos="618">
          <p15:clr>
            <a:srgbClr val="FBAE40"/>
          </p15:clr>
        </p15:guide>
        <p15:guide id="20" orient="horz" pos="255">
          <p15:clr>
            <a:srgbClr val="FBAE40"/>
          </p15:clr>
        </p15:guide>
        <p15:guide id="21" orient="horz" pos="436">
          <p15:clr>
            <a:srgbClr val="FBAE40"/>
          </p15:clr>
        </p15:guide>
        <p15:guide id="22" pos="529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5_Diagramme_nebeneinander">
    <p:spTree>
      <p:nvGrpSpPr>
        <p:cNvPr id="1" name=""/>
        <p:cNvGrpSpPr/>
        <p:nvPr/>
      </p:nvGrpSpPr>
      <p:grpSpPr>
        <a:xfrm>
          <a:off x="0" y="0"/>
          <a:ext cx="0" cy="0"/>
          <a:chOff x="0" y="0"/>
          <a:chExt cx="0" cy="0"/>
        </a:xfrm>
      </p:grpSpPr>
      <p:sp>
        <p:nvSpPr>
          <p:cNvPr id="3" name="Diagrammplatzhalter 2"/>
          <p:cNvSpPr>
            <a:spLocks noGrp="1"/>
          </p:cNvSpPr>
          <p:nvPr>
            <p:ph type="chart" sz="quarter" idx="10"/>
          </p:nvPr>
        </p:nvSpPr>
        <p:spPr>
          <a:xfrm>
            <a:off x="695325" y="1576800"/>
            <a:ext cx="3132137" cy="4032249"/>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6" name="Diagrammplatzhalter 2"/>
          <p:cNvSpPr>
            <a:spLocks noGrp="1"/>
          </p:cNvSpPr>
          <p:nvPr>
            <p:ph type="chart" sz="quarter" idx="12"/>
          </p:nvPr>
        </p:nvSpPr>
        <p:spPr>
          <a:xfrm>
            <a:off x="8146753" y="1576800"/>
            <a:ext cx="3334151"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5" name="Diagrammplatzhalter 2"/>
          <p:cNvSpPr>
            <a:spLocks noGrp="1"/>
          </p:cNvSpPr>
          <p:nvPr>
            <p:ph type="chart" sz="quarter" idx="15"/>
          </p:nvPr>
        </p:nvSpPr>
        <p:spPr>
          <a:xfrm>
            <a:off x="4341100" y="1576800"/>
            <a:ext cx="3348247" cy="4032250"/>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19" name="Textplatzhalter 9"/>
          <p:cNvSpPr>
            <a:spLocks noGrp="1"/>
          </p:cNvSpPr>
          <p:nvPr>
            <p:ph type="body" sz="quarter" idx="17"/>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11"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2" name="Textplatzhalter 3"/>
          <p:cNvSpPr>
            <a:spLocks noGrp="1"/>
          </p:cNvSpPr>
          <p:nvPr>
            <p:ph type="body" sz="quarter" idx="18"/>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961361504"/>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Liniendiagramm_4 Eigenschaften_Kom. rechts">
    <p:spTree>
      <p:nvGrpSpPr>
        <p:cNvPr id="1" name=""/>
        <p:cNvGrpSpPr/>
        <p:nvPr/>
      </p:nvGrpSpPr>
      <p:grpSpPr>
        <a:xfrm>
          <a:off x="0" y="0"/>
          <a:ext cx="0" cy="0"/>
          <a:chOff x="0" y="0"/>
          <a:chExt cx="0" cy="0"/>
        </a:xfrm>
      </p:grpSpPr>
      <p:sp>
        <p:nvSpPr>
          <p:cNvPr id="12" name="Diagrammplatzhalter 2"/>
          <p:cNvSpPr>
            <a:spLocks noGrp="1"/>
          </p:cNvSpPr>
          <p:nvPr>
            <p:ph type="chart" sz="quarter" idx="14"/>
          </p:nvPr>
        </p:nvSpPr>
        <p:spPr>
          <a:xfrm>
            <a:off x="3251201" y="1674813"/>
            <a:ext cx="5149056" cy="4621212"/>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13" name="Textplatzhalter 3"/>
          <p:cNvSpPr>
            <a:spLocks noGrp="1"/>
          </p:cNvSpPr>
          <p:nvPr>
            <p:ph type="body" sz="quarter" idx="17"/>
            <p:custDataLst>
              <p:tags r:id="rId1"/>
            </p:custDataLst>
          </p:nvPr>
        </p:nvSpPr>
        <p:spPr>
          <a:xfrm>
            <a:off x="8648700" y="2036761"/>
            <a:ext cx="3027363" cy="3483821"/>
          </a:xfrm>
          <a:prstGeom prst="rect">
            <a:avLst/>
          </a:prstGeom>
        </p:spPr>
        <p:txBody>
          <a:bodyPr lIns="0"/>
          <a:lstStyle>
            <a:lvl1pPr marL="0" indent="0">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8" name="Textplatzhalter 9"/>
          <p:cNvSpPr>
            <a:spLocks noGrp="1"/>
          </p:cNvSpPr>
          <p:nvPr>
            <p:ph type="body" sz="quarter" idx="24"/>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latin typeface="Segoe UI" panose="020B0502040204020203" pitchFamily="34" charset="0"/>
                <a:cs typeface="Segoe UI" panose="020B0502040204020203" pitchFamily="34" charset="0"/>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0" name="Textplatzhalter 3"/>
          <p:cNvSpPr>
            <a:spLocks noGrp="1"/>
          </p:cNvSpPr>
          <p:nvPr>
            <p:ph type="body" sz="quarter" idx="25"/>
            <p:custDataLst>
              <p:tags r:id="rId3"/>
            </p:custDataLst>
          </p:nvPr>
        </p:nvSpPr>
        <p:spPr>
          <a:xfrm>
            <a:off x="8648700" y="5883805"/>
            <a:ext cx="2982483"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59472362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127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extfeld ohne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4" y="1665288"/>
            <a:ext cx="10800000" cy="4680000"/>
          </a:xfrm>
          <a:prstGeom prst="rect">
            <a:avLst/>
          </a:prstGeom>
        </p:spPr>
        <p:txBody>
          <a:bodyPr lIns="0" tIns="47886" rIns="95774" bIns="47886" numCol="3" spcCol="252000"/>
          <a:lstStyle>
            <a:lvl1pPr marL="179388" indent="-179388" algn="l">
              <a:lnSpc>
                <a:spcPct val="100000"/>
              </a:lnSpc>
              <a:spcBef>
                <a:spcPts val="628"/>
              </a:spcBef>
              <a:buClr>
                <a:srgbClr val="6F7072"/>
              </a:buClr>
              <a:buFont typeface="Wingdings" panose="05000000000000000000" pitchFamily="2" charset="2"/>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093734071"/>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Textfelder mit Aufzählung">
    <p:spTree>
      <p:nvGrpSpPr>
        <p:cNvPr id="1" name=""/>
        <p:cNvGrpSpPr/>
        <p:nvPr/>
      </p:nvGrpSpPr>
      <p:grpSpPr>
        <a:xfrm>
          <a:off x="0" y="0"/>
          <a:ext cx="0" cy="0"/>
          <a:chOff x="0" y="0"/>
          <a:chExt cx="0" cy="0"/>
        </a:xfrm>
      </p:grpSpPr>
      <p:sp>
        <p:nvSpPr>
          <p:cNvPr id="13" name="Textplatzhalter 9"/>
          <p:cNvSpPr>
            <a:spLocks noGrp="1"/>
          </p:cNvSpPr>
          <p:nvPr>
            <p:ph type="body" sz="quarter" idx="11"/>
          </p:nvPr>
        </p:nvSpPr>
        <p:spPr>
          <a:xfrm>
            <a:off x="695325" y="1620494"/>
            <a:ext cx="4896000" cy="4027883"/>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2" name="Textplatzhalter 9"/>
          <p:cNvSpPr>
            <a:spLocks noGrp="1"/>
          </p:cNvSpPr>
          <p:nvPr>
            <p:ph type="body" sz="quarter" idx="13"/>
          </p:nvPr>
        </p:nvSpPr>
        <p:spPr>
          <a:xfrm>
            <a:off x="6278751" y="1616128"/>
            <a:ext cx="4896000" cy="4032249"/>
          </a:xfrm>
          <a:prstGeom prst="rect">
            <a:avLst/>
          </a:prstGeom>
        </p:spPr>
        <p:txBody>
          <a:bodyPr lIns="0" tIns="47886" rIns="95774" bIns="47886"/>
          <a:lstStyle>
            <a:lvl1pPr marL="270777" indent="-270777" algn="l">
              <a:lnSpc>
                <a:spcPct val="100000"/>
              </a:lnSpc>
              <a:spcBef>
                <a:spcPts val="628"/>
              </a:spcBef>
              <a:buClr>
                <a:srgbClr val="6F7072"/>
              </a:buClr>
              <a:buFont typeface="Arial" panose="020B0604020202020204" pitchFamily="34" charset="0"/>
              <a:buChar char="•"/>
              <a:defRPr sz="14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11"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8" name="Textplatzhalter 11"/>
          <p:cNvSpPr>
            <a:spLocks noGrp="1"/>
          </p:cNvSpPr>
          <p:nvPr>
            <p:ph type="body" sz="quarter" idx="18"/>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9"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14" name="Textplatzhalter 3"/>
          <p:cNvSpPr>
            <a:spLocks noGrp="1"/>
          </p:cNvSpPr>
          <p:nvPr>
            <p:ph type="body" sz="quarter" idx="17"/>
            <p:custDataLst>
              <p:tags r:id="rId3"/>
            </p:custDataLst>
          </p:nvPr>
        </p:nvSpPr>
        <p:spPr>
          <a:xfrm>
            <a:off x="701675" y="5627428"/>
            <a:ext cx="9210676" cy="252412"/>
          </a:xfrm>
        </p:spPr>
        <p:txBody>
          <a:bodyPr>
            <a:noAutofit/>
          </a:bodyPr>
          <a:lstStyle>
            <a:lvl1pPr marL="0" indent="0">
              <a:buNone/>
              <a:defRPr sz="1000">
                <a:solidFill>
                  <a:srgbClr val="0FB869"/>
                </a:solidFill>
                <a:latin typeface="Segoe UI" panose="020B0502040204020203" pitchFamily="34" charset="0"/>
                <a:cs typeface="Segoe UI" panose="020B0502040204020203" pitchFamily="34" charset="0"/>
              </a:defRPr>
            </a:lvl1pPr>
            <a:lvl2pPr marL="0" indent="0">
              <a:buNone/>
              <a:defRPr sz="1000">
                <a:solidFill>
                  <a:srgbClr val="0FB869"/>
                </a:solidFill>
                <a:latin typeface="Segoe UI" panose="020B0502040204020203" pitchFamily="34" charset="0"/>
                <a:cs typeface="Segoe UI" panose="020B0502040204020203" pitchFamily="34" charset="0"/>
              </a:defRPr>
            </a:lvl2pPr>
            <a:lvl3pPr marL="0" indent="0">
              <a:buNone/>
              <a:defRPr sz="1000">
                <a:solidFill>
                  <a:srgbClr val="0FB869"/>
                </a:solidFill>
                <a:latin typeface="Segoe UI" panose="020B0502040204020203" pitchFamily="34" charset="0"/>
                <a:cs typeface="Segoe UI" panose="020B0502040204020203" pitchFamily="34" charset="0"/>
              </a:defRPr>
            </a:lvl3pPr>
            <a:lvl4pPr marL="0" indent="0">
              <a:buNone/>
              <a:defRPr sz="1000">
                <a:solidFill>
                  <a:srgbClr val="0FB869"/>
                </a:solidFill>
                <a:latin typeface="Segoe UI" panose="020B0502040204020203" pitchFamily="34" charset="0"/>
                <a:cs typeface="Segoe UI" panose="020B0502040204020203" pitchFamily="34" charset="0"/>
              </a:defRPr>
            </a:lvl4pPr>
            <a:lvl5pPr marL="0" indent="0">
              <a:buNone/>
              <a:defRPr sz="1000">
                <a:solidFill>
                  <a:srgbClr val="0FB869"/>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731091449"/>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orient="horz" pos="1049">
          <p15:clr>
            <a:srgbClr val="FBAE40"/>
          </p15:clr>
        </p15:guide>
        <p15:guide id="3" pos="3273">
          <p15:clr>
            <a:srgbClr val="FBAE40"/>
          </p15:clr>
        </p15:guide>
        <p15:guide id="4" pos="3409">
          <p15:clr>
            <a:srgbClr val="FBAE40"/>
          </p15:clr>
        </p15:guide>
        <p15:guide id="5" orient="horz" pos="424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extbox_Bild">
    <p:spTree>
      <p:nvGrpSpPr>
        <p:cNvPr id="1" name=""/>
        <p:cNvGrpSpPr/>
        <p:nvPr/>
      </p:nvGrpSpPr>
      <p:grpSpPr>
        <a:xfrm>
          <a:off x="0" y="0"/>
          <a:ext cx="0" cy="0"/>
          <a:chOff x="0" y="0"/>
          <a:chExt cx="0" cy="0"/>
        </a:xfrm>
      </p:grpSpPr>
      <p:sp>
        <p:nvSpPr>
          <p:cNvPr id="3" name="Textplatzhalter 10"/>
          <p:cNvSpPr>
            <a:spLocks noGrp="1"/>
          </p:cNvSpPr>
          <p:nvPr>
            <p:ph type="body" sz="quarter" idx="13"/>
          </p:nvPr>
        </p:nvSpPr>
        <p:spPr>
          <a:xfrm>
            <a:off x="692268" y="1674813"/>
            <a:ext cx="3135195" cy="4022725"/>
          </a:xfrm>
          <a:prstGeom prst="rect">
            <a:avLst/>
          </a:prstGeom>
        </p:spPr>
        <p:txBody>
          <a:bodyPr lIns="0"/>
          <a:lstStyle>
            <a:lvl1pPr marL="0" indent="0" algn="l">
              <a:buNone/>
              <a:defRPr sz="1400"/>
            </a:lvl1pPr>
            <a:lvl2pPr marL="482600" indent="0" algn="r">
              <a:buNone/>
              <a:defRPr/>
            </a:lvl2pPr>
            <a:lvl3pPr marL="965200" indent="0" algn="r">
              <a:buNone/>
              <a:defRPr/>
            </a:lvl3pPr>
            <a:lvl4pPr marL="1447800" indent="0" algn="r">
              <a:buNone/>
              <a:defRPr/>
            </a:lvl4pPr>
            <a:lvl5pPr marL="1930400" indent="0" algn="r">
              <a:buNone/>
              <a:defRPr/>
            </a:lvl5pPr>
          </a:lstStyle>
          <a:p>
            <a:pPr lvl="0"/>
            <a:r>
              <a:rPr lang="de-DE" smtClean="0"/>
              <a:t>Formatvorlagen des Textmasters bearbeiten</a:t>
            </a:r>
          </a:p>
        </p:txBody>
      </p:sp>
      <p:sp>
        <p:nvSpPr>
          <p:cNvPr id="4" name="Bildplatzhalter 4"/>
          <p:cNvSpPr>
            <a:spLocks noGrp="1"/>
          </p:cNvSpPr>
          <p:nvPr>
            <p:ph type="pic" sz="quarter" idx="16"/>
          </p:nvPr>
        </p:nvSpPr>
        <p:spPr>
          <a:xfrm>
            <a:off x="4052888" y="1674813"/>
            <a:ext cx="7623175" cy="4022725"/>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6"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7"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4141782323"/>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Überschriftsfolie_Bild">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0"/>
            <a:ext cx="12192000" cy="6857999"/>
          </a:xfrm>
          <a:prstGeom prst="rect">
            <a:avLst/>
          </a:prstGeom>
        </p:spPr>
        <p:txBody>
          <a:bodyPr lIns="180000" anchor="ctr" anchorCtr="0"/>
          <a:lstStyle>
            <a:lvl1pPr marL="0" indent="0">
              <a:buNone/>
              <a:defRPr sz="2400">
                <a:latin typeface="Segoe UI" panose="020B0502040204020203" pitchFamily="34" charset="0"/>
                <a:cs typeface="Segoe UI" panose="020B0502040204020203" pitchFamily="34" charset="0"/>
              </a:defRPr>
            </a:lvl1pPr>
          </a:lstStyle>
          <a:p>
            <a:pPr lvl="0"/>
            <a:r>
              <a:rPr lang="de-DE" noProof="0" smtClean="0"/>
              <a:t>Bild durch Klicken auf Symbol hinzufügen</a:t>
            </a:r>
            <a:endParaRPr lang="de-DE" noProof="0" dirty="0"/>
          </a:p>
        </p:txBody>
      </p:sp>
      <p:sp>
        <p:nvSpPr>
          <p:cNvPr id="4" name="Textplatzhalter 3"/>
          <p:cNvSpPr>
            <a:spLocks noGrp="1"/>
          </p:cNvSpPr>
          <p:nvPr>
            <p:ph type="body" sz="quarter" idx="11"/>
          </p:nvPr>
        </p:nvSpPr>
        <p:spPr>
          <a:xfrm>
            <a:off x="0" y="2776979"/>
            <a:ext cx="5263978" cy="1304043"/>
          </a:xfrm>
          <a:prstGeom prst="rect">
            <a:avLst/>
          </a:prstGeom>
        </p:spPr>
        <p:txBody>
          <a:bodyPr lIns="324000" anchor="ctr"/>
          <a:lstStyle>
            <a:lvl1pPr marL="0" indent="0">
              <a:buNone/>
              <a:defRPr sz="2400">
                <a:latin typeface="Segoe UI" panose="020B0502040204020203" pitchFamily="34" charset="0"/>
                <a:cs typeface="Segoe UI" panose="020B0502040204020203" pitchFamily="34" charset="0"/>
              </a:defRPr>
            </a:lvl1pPr>
            <a:lvl2pPr marL="457312" indent="0">
              <a:buNone/>
              <a:defRPr/>
            </a:lvl2pPr>
            <a:lvl3pPr marL="914624" indent="0">
              <a:buNone/>
              <a:defRPr/>
            </a:lvl3pPr>
            <a:lvl4pPr marL="1371935" indent="0">
              <a:buNone/>
              <a:defRPr/>
            </a:lvl4pPr>
            <a:lvl5pPr marL="1829247" indent="0">
              <a:buNone/>
              <a:defRPr/>
            </a:lvl5pPr>
          </a:lstStyle>
          <a:p>
            <a:pPr lvl="0"/>
            <a:r>
              <a:rPr lang="de-DE" smtClean="0"/>
              <a:t>Formatvorlagen des Textmasters bearbeiten</a:t>
            </a:r>
          </a:p>
        </p:txBody>
      </p:sp>
      <p:sp>
        <p:nvSpPr>
          <p:cNvPr id="20" name="Rectangle 6"/>
          <p:cNvSpPr>
            <a:spLocks noChangeArrowheads="1"/>
          </p:cNvSpPr>
          <p:nvPr/>
        </p:nvSpPr>
        <p:spPr bwMode="auto">
          <a:xfrm>
            <a:off x="11190908" y="6528632"/>
            <a:ext cx="617289" cy="24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459" tIns="51229" rIns="102459" bIns="51229">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r" eaLnBrk="1" fontAlgn="auto" hangingPunct="1">
              <a:spcBef>
                <a:spcPts val="0"/>
              </a:spcBef>
              <a:spcAft>
                <a:spcPts val="0"/>
              </a:spcAft>
              <a:defRPr/>
            </a:pPr>
            <a:r>
              <a:rPr lang="de-DE" altLang="de-DE" sz="900" dirty="0">
                <a:solidFill>
                  <a:srgbClr val="6A6D6F"/>
                </a:solidFill>
                <a:latin typeface="Segoe UI" panose="020B0502040204020203" pitchFamily="34" charset="0"/>
                <a:cs typeface="Segoe UI" panose="020B0502040204020203" pitchFamily="34" charset="0"/>
              </a:rPr>
              <a:t>Nr. </a:t>
            </a:r>
            <a:fld id="{4A41E24B-A3D5-4FCA-858C-EDD3F25B3CC7}" type="slidenum">
              <a:rPr lang="de-DE" altLang="de-DE" sz="900">
                <a:solidFill>
                  <a:srgbClr val="6A6D6F"/>
                </a:solidFill>
                <a:latin typeface="Segoe UI" panose="020B0502040204020203" pitchFamily="34" charset="0"/>
                <a:cs typeface="Segoe UI" panose="020B0502040204020203" pitchFamily="34" charset="0"/>
              </a:rPr>
              <a:pPr algn="r" eaLnBrk="1" fontAlgn="auto" hangingPunct="1">
                <a:spcBef>
                  <a:spcPts val="0"/>
                </a:spcBef>
                <a:spcAft>
                  <a:spcPts val="0"/>
                </a:spcAft>
                <a:defRPr/>
              </a:pPr>
              <a:t>‹Nr.›</a:t>
            </a:fld>
            <a:endParaRPr lang="de-DE" altLang="de-DE" sz="900" dirty="0">
              <a:solidFill>
                <a:srgbClr val="6A6D6F"/>
              </a:solidFill>
              <a:latin typeface="Segoe UI" panose="020B0502040204020203" pitchFamily="34" charset="0"/>
              <a:cs typeface="Segoe UI" panose="020B0502040204020203" pitchFamily="34" charset="0"/>
            </a:endParaRPr>
          </a:p>
        </p:txBody>
      </p:sp>
      <p:sp>
        <p:nvSpPr>
          <p:cNvPr id="21" name="Textfeld 20"/>
          <p:cNvSpPr txBox="1"/>
          <p:nvPr/>
        </p:nvSpPr>
        <p:spPr>
          <a:xfrm>
            <a:off x="594295" y="65420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rgbClr val="0FB869"/>
                </a:solidFill>
                <a:latin typeface="Segoe UI" panose="020B0502040204020203" pitchFamily="34" charset="0"/>
                <a:cs typeface="Segoe UI" panose="020B0502040204020203" pitchFamily="34" charset="0"/>
              </a:rPr>
              <a:t>baudatenonline.de</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9354" y="342270"/>
            <a:ext cx="1734357" cy="288000"/>
          </a:xfrm>
          <a:prstGeom prst="rect">
            <a:avLst/>
          </a:prstGeom>
        </p:spPr>
      </p:pic>
    </p:spTree>
    <p:extLst>
      <p:ext uri="{BB962C8B-B14F-4D97-AF65-F5344CB8AC3E}">
        <p14:creationId xmlns:p14="http://schemas.microsoft.com/office/powerpoint/2010/main" val="4036192941"/>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Überschriftsfolie_Bild u. Textboxen">
    <p:spTree>
      <p:nvGrpSpPr>
        <p:cNvPr id="1" name=""/>
        <p:cNvGrpSpPr/>
        <p:nvPr/>
      </p:nvGrpSpPr>
      <p:grpSpPr>
        <a:xfrm>
          <a:off x="0" y="0"/>
          <a:ext cx="0" cy="0"/>
          <a:chOff x="0" y="0"/>
          <a:chExt cx="0" cy="0"/>
        </a:xfrm>
      </p:grpSpPr>
      <p:sp>
        <p:nvSpPr>
          <p:cNvPr id="12" name="Bildplatzhalter 8"/>
          <p:cNvSpPr>
            <a:spLocks noGrp="1"/>
          </p:cNvSpPr>
          <p:nvPr>
            <p:ph type="pic" sz="quarter" idx="15"/>
          </p:nvPr>
        </p:nvSpPr>
        <p:spPr>
          <a:xfrm>
            <a:off x="692268" y="1668565"/>
            <a:ext cx="10983795" cy="4028973"/>
          </a:xfrm>
          <a:prstGeom prst="rect">
            <a:avLst/>
          </a:prstGeom>
        </p:spPr>
        <p:txBody>
          <a:bodyPr lIns="0"/>
          <a:lstStyle>
            <a:lvl1pPr marL="0" indent="0">
              <a:buNone/>
              <a:defRPr sz="2400"/>
            </a:lvl1pPr>
          </a:lstStyle>
          <a:p>
            <a:pPr lvl="0"/>
            <a:r>
              <a:rPr lang="de-DE" noProof="0" smtClean="0"/>
              <a:t>Bild durch Klicken auf Symbol hinzufügen</a:t>
            </a:r>
            <a:endParaRPr lang="de-DE" noProof="0" dirty="0"/>
          </a:p>
        </p:txBody>
      </p:sp>
      <p:sp>
        <p:nvSpPr>
          <p:cNvPr id="7"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5"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3143235116"/>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Schlussfolie_Bearbeiter_Bild_Textfe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170736" y="3392488"/>
            <a:ext cx="5021261" cy="3460999"/>
          </a:xfrm>
          <a:prstGeom prst="rect">
            <a:avLst/>
          </a:prstGeom>
          <a:noFill/>
          <a:ln>
            <a:noFill/>
          </a:ln>
          <a:effectLst>
            <a:softEdge rad="152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platzhalter 4"/>
          <p:cNvSpPr>
            <a:spLocks noGrp="1"/>
          </p:cNvSpPr>
          <p:nvPr>
            <p:ph type="body" sz="quarter" idx="16"/>
          </p:nvPr>
        </p:nvSpPr>
        <p:spPr>
          <a:xfrm>
            <a:off x="4043364" y="4364037"/>
            <a:ext cx="2773361" cy="1728788"/>
          </a:xfrm>
          <a:prstGeom prst="rect">
            <a:avLst/>
          </a:prstGeom>
        </p:spPr>
        <p:txBody>
          <a:bodyPr lIns="0" tIns="0"/>
          <a:lstStyle>
            <a:lvl1pPr marL="0" indent="0">
              <a:buNone/>
              <a:defRPr sz="1400" b="0"/>
            </a:lvl1pPr>
          </a:lstStyle>
          <a:p>
            <a:pPr lvl="0"/>
            <a:r>
              <a:rPr lang="de-DE" smtClean="0"/>
              <a:t>Formatvorlagen des Textmasters bearbeiten</a:t>
            </a:r>
          </a:p>
        </p:txBody>
      </p:sp>
      <p:sp>
        <p:nvSpPr>
          <p:cNvPr id="13" name="Textplatzhalter 4"/>
          <p:cNvSpPr>
            <a:spLocks noGrp="1"/>
          </p:cNvSpPr>
          <p:nvPr>
            <p:ph type="body" sz="quarter" idx="18"/>
          </p:nvPr>
        </p:nvSpPr>
        <p:spPr>
          <a:xfrm>
            <a:off x="700087" y="4364037"/>
            <a:ext cx="2774831" cy="1728788"/>
          </a:xfrm>
          <a:prstGeom prst="rect">
            <a:avLst/>
          </a:prstGeom>
        </p:spPr>
        <p:txBody>
          <a:bodyPr lIns="0" tIns="0"/>
          <a:lstStyle>
            <a:lvl1pPr marL="0" indent="0">
              <a:buNone/>
              <a:defRPr sz="1400"/>
            </a:lvl1pPr>
          </a:lstStyle>
          <a:p>
            <a:pPr lvl="0"/>
            <a:r>
              <a:rPr lang="de-DE" smtClean="0"/>
              <a:t>Formatvorlagen des Textmasters bearbeiten</a:t>
            </a:r>
          </a:p>
        </p:txBody>
      </p:sp>
      <p:sp>
        <p:nvSpPr>
          <p:cNvPr id="5" name="Bildplatzhalter 4"/>
          <p:cNvSpPr>
            <a:spLocks noGrp="1"/>
          </p:cNvSpPr>
          <p:nvPr>
            <p:ph type="pic" sz="quarter" idx="19"/>
          </p:nvPr>
        </p:nvSpPr>
        <p:spPr>
          <a:xfrm>
            <a:off x="700087" y="1665288"/>
            <a:ext cx="2767013"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18" name="Bildplatzhalter 4"/>
          <p:cNvSpPr>
            <a:spLocks noGrp="1"/>
          </p:cNvSpPr>
          <p:nvPr>
            <p:ph type="pic" sz="quarter" idx="20"/>
          </p:nvPr>
        </p:nvSpPr>
        <p:spPr>
          <a:xfrm>
            <a:off x="4043364" y="1665288"/>
            <a:ext cx="2773362" cy="2592387"/>
          </a:xfrm>
          <a:prstGeom prst="rect">
            <a:avLst/>
          </a:prstGeom>
        </p:spPr>
        <p:txBody>
          <a:bodyPr lIns="0"/>
          <a:lstStyle>
            <a:lvl1pPr marL="0" indent="0">
              <a:buNone/>
              <a:defRPr sz="1600"/>
            </a:lvl1pPr>
          </a:lstStyle>
          <a:p>
            <a:pPr lvl="0"/>
            <a:r>
              <a:rPr lang="de-DE" noProof="0" smtClean="0"/>
              <a:t>Bild durch Klicken auf Symbol hinzufügen</a:t>
            </a:r>
            <a:endParaRPr lang="de-DE" noProof="0" dirty="0"/>
          </a:p>
        </p:txBody>
      </p:sp>
      <p:sp>
        <p:nvSpPr>
          <p:cNvPr id="20" name="Textplatzhalter 9"/>
          <p:cNvSpPr>
            <a:spLocks noGrp="1"/>
          </p:cNvSpPr>
          <p:nvPr>
            <p:ph type="body" sz="quarter" idx="12"/>
          </p:nvPr>
        </p:nvSpPr>
        <p:spPr>
          <a:xfrm>
            <a:off x="695326" y="981075"/>
            <a:ext cx="9222724" cy="453630"/>
          </a:xfrm>
          <a:prstGeom prst="rect">
            <a:avLst/>
          </a:prstGeom>
        </p:spPr>
        <p:txBody>
          <a:bodyPr lIns="0" tIns="47886" rIns="95774" bIns="47886"/>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9"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137323676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682">
          <p15:clr>
            <a:srgbClr val="FBAE40"/>
          </p15:clr>
        </p15:guide>
        <p15:guide id="2" pos="4294">
          <p15:clr>
            <a:srgbClr val="FBAE40"/>
          </p15:clr>
        </p15:guide>
        <p15:guide id="3" pos="218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_Überschriftsfolie Heinz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4"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Tree>
    <p:extLst>
      <p:ext uri="{BB962C8B-B14F-4D97-AF65-F5344CB8AC3E}">
        <p14:creationId xmlns:p14="http://schemas.microsoft.com/office/powerpoint/2010/main" val="2757546084"/>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2_Maximum-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6" name="Textplatzhalter 11"/>
          <p:cNvSpPr>
            <a:spLocks noGrp="1"/>
          </p:cNvSpPr>
          <p:nvPr>
            <p:ph type="body" sz="quarter" idx="15"/>
          </p:nvPr>
        </p:nvSpPr>
        <p:spPr>
          <a:xfrm>
            <a:off x="701794" y="5986583"/>
            <a:ext cx="10024061" cy="648544"/>
          </a:xfrm>
          <a:prstGeom prst="rect">
            <a:avLst/>
          </a:prstGeom>
        </p:spPr>
        <p:txBody>
          <a:bodyPr lIns="0" tIns="0" rIns="0" bIns="0"/>
          <a:lstStyle>
            <a:lvl1pPr marL="0" indent="0">
              <a:buFontTx/>
              <a:buNone/>
              <a:defRPr sz="1400">
                <a:solidFill>
                  <a:schemeClr val="tx1">
                    <a:lumMod val="65000"/>
                    <a:lumOff val="35000"/>
                  </a:schemeClr>
                </a:solidFill>
                <a:latin typeface="Segoe UI" panose="020B0502040204020203" pitchFamily="34" charset="0"/>
                <a:cs typeface="Arial" panose="020B0604020202020204" pitchFamily="34" charset="0"/>
              </a:defRPr>
            </a:lvl1pPr>
          </a:lstStyle>
          <a:p>
            <a:pPr lvl="0"/>
            <a:r>
              <a:rPr lang="de-DE" smtClean="0"/>
              <a:t>Formatvorlagen des Textmasters bearbeiten</a:t>
            </a:r>
          </a:p>
        </p:txBody>
      </p:sp>
      <p:sp>
        <p:nvSpPr>
          <p:cNvPr id="7" name="Textplatzhalter 3"/>
          <p:cNvSpPr>
            <a:spLocks noGrp="1"/>
          </p:cNvSpPr>
          <p:nvPr>
            <p:ph type="body" sz="quarter" idx="17" hasCustomPrompt="1"/>
          </p:nvPr>
        </p:nvSpPr>
        <p:spPr>
          <a:xfrm>
            <a:off x="701675" y="5723175"/>
            <a:ext cx="4680000" cy="216000"/>
          </a:xfrm>
        </p:spPr>
        <p:txBody>
          <a:bodyPr>
            <a:noAutofit/>
          </a:bodyPr>
          <a:lstStyle>
            <a:lvl1pPr marL="0" indent="0">
              <a:buNone/>
              <a:defRPr sz="1000">
                <a:solidFill>
                  <a:srgbClr val="0FB869"/>
                </a:solidFill>
              </a:defRPr>
            </a:lvl1pPr>
            <a:lvl2pPr marL="0" indent="0">
              <a:buNone/>
              <a:defRPr sz="1000">
                <a:solidFill>
                  <a:schemeClr val="accent1"/>
                </a:solidFill>
              </a:defRPr>
            </a:lvl2pPr>
            <a:lvl3pPr marL="0" indent="0">
              <a:buNone/>
              <a:defRPr sz="1000">
                <a:solidFill>
                  <a:schemeClr val="accent1"/>
                </a:solidFill>
              </a:defRPr>
            </a:lvl3pPr>
            <a:lvl4pPr marL="0" indent="0">
              <a:buNone/>
              <a:defRPr sz="1000">
                <a:solidFill>
                  <a:schemeClr val="accent1"/>
                </a:solidFill>
              </a:defRPr>
            </a:lvl4pPr>
            <a:lvl5pPr marL="0" indent="0">
              <a:buNone/>
              <a:defRPr sz="1000">
                <a:solidFill>
                  <a:schemeClr val="accent1"/>
                </a:solidFill>
              </a:defRPr>
            </a:lvl5pPr>
          </a:lstStyle>
          <a:p>
            <a:r>
              <a:rPr lang="de-DE" dirty="0"/>
              <a:t>Angaben: Salden in % | Basis siehe oben</a:t>
            </a:r>
          </a:p>
        </p:txBody>
      </p:sp>
    </p:spTree>
    <p:extLst>
      <p:ext uri="{BB962C8B-B14F-4D97-AF65-F5344CB8AC3E}">
        <p14:creationId xmlns:p14="http://schemas.microsoft.com/office/powerpoint/2010/main" val="4186996839"/>
      </p:ext>
    </p:extLst>
  </p:cSld>
  <p:clrMapOvr>
    <a:masterClrMapping/>
  </p:clrMapOvr>
  <p:transition spd="med">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Branchenstart Dia breit">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dirty="0"/>
          </a:p>
        </p:txBody>
      </p:sp>
      <p:sp>
        <p:nvSpPr>
          <p:cNvPr id="4" name="Diagrammplatzhalter 2"/>
          <p:cNvSpPr>
            <a:spLocks noGrp="1"/>
          </p:cNvSpPr>
          <p:nvPr>
            <p:ph type="chart" sz="quarter" idx="13"/>
          </p:nvPr>
        </p:nvSpPr>
        <p:spPr>
          <a:xfrm>
            <a:off x="23072" y="997527"/>
            <a:ext cx="11868288" cy="4830617"/>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3" name="Rechteck 2"/>
          <p:cNvSpPr/>
          <p:nvPr/>
        </p:nvSpPr>
        <p:spPr>
          <a:xfrm>
            <a:off x="616114" y="5759483"/>
            <a:ext cx="2597186" cy="246221"/>
          </a:xfrm>
          <a:prstGeom prst="rect">
            <a:avLst/>
          </a:prstGeom>
        </p:spPr>
        <p:txBody>
          <a:bodyPr wrap="none">
            <a:spAutoFit/>
          </a:bodyPr>
          <a:lstStyle/>
          <a:p>
            <a:pPr lvl="0"/>
            <a:r>
              <a:rPr lang="de-DE" sz="1000" kern="1200" dirty="0">
                <a:solidFill>
                  <a:schemeClr val="tx1"/>
                </a:solidFill>
                <a:latin typeface="Segoe UI" panose="020B0502040204020203" pitchFamily="34" charset="0"/>
                <a:ea typeface="+mn-ea"/>
                <a:cs typeface="+mn-cs"/>
              </a:rPr>
              <a:t>Angaben: Salden in % | Basis siehe Folie 14</a:t>
            </a:r>
          </a:p>
        </p:txBody>
      </p:sp>
      <p:sp>
        <p:nvSpPr>
          <p:cNvPr id="8" name="Rechteck 7"/>
          <p:cNvSpPr/>
          <p:nvPr/>
        </p:nvSpPr>
        <p:spPr>
          <a:xfrm>
            <a:off x="616114" y="5979068"/>
            <a:ext cx="9720000" cy="648000"/>
          </a:xfrm>
          <a:prstGeom prst="rect">
            <a:avLst/>
          </a:prstGeom>
        </p:spPr>
        <p:txBody>
          <a:bodyPr>
            <a:spAutoFit/>
          </a:bodyPr>
          <a:lstStyle/>
          <a:p>
            <a:r>
              <a:rPr lang="de-DE" sz="1200" kern="1200" dirty="0">
                <a:solidFill>
                  <a:schemeClr val="tx1"/>
                </a:solidFill>
                <a:latin typeface="Segoe UI" panose="020B0502040204020203" pitchFamily="34" charset="0"/>
                <a:ea typeface="+mn-ea"/>
                <a:cs typeface="Arial" panose="020B0604020202020204" pitchFamily="34" charset="0"/>
              </a:rPr>
              <a:t>Der Saldowert der aktuellen Geschäftslage ist die Differenz der Prozentanteile der Antworten „gut/positiv“ und „schlecht/negativ“.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Der Saldowert der Erwartungen ist die Differenz der Prozentanteile der Antworten „wird sich verbessern“ und „wird sich verschlechtern“. </a:t>
            </a:r>
            <a:br>
              <a:rPr lang="de-DE" sz="1200" kern="1200" dirty="0">
                <a:solidFill>
                  <a:schemeClr val="tx1"/>
                </a:solidFill>
                <a:latin typeface="Segoe UI" panose="020B0502040204020203" pitchFamily="34" charset="0"/>
                <a:ea typeface="+mn-ea"/>
                <a:cs typeface="Arial" panose="020B0604020202020204" pitchFamily="34" charset="0"/>
              </a:rPr>
            </a:br>
            <a:r>
              <a:rPr lang="de-DE" sz="1200" kern="1200" dirty="0">
                <a:solidFill>
                  <a:schemeClr val="tx1"/>
                </a:solidFill>
                <a:latin typeface="Segoe UI" panose="020B0502040204020203" pitchFamily="34" charset="0"/>
                <a:ea typeface="+mn-ea"/>
                <a:cs typeface="Arial" panose="020B0604020202020204" pitchFamily="34" charset="0"/>
              </a:rPr>
              <a:t>Das Baukonjunktur-Klima wird über eine Mittelwert-Berechnung aus den Salden der Geschäftslage und der Erwartungen errechnet. </a:t>
            </a:r>
          </a:p>
        </p:txBody>
      </p:sp>
    </p:spTree>
    <p:extLst>
      <p:ext uri="{BB962C8B-B14F-4D97-AF65-F5344CB8AC3E}">
        <p14:creationId xmlns:p14="http://schemas.microsoft.com/office/powerpoint/2010/main" val="2808552662"/>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Maxi-Dia links">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9192864" cy="396000"/>
          </a:xfrm>
        </p:spPr>
        <p:txBody>
          <a:bodyPr/>
          <a:lstStyle/>
          <a:p>
            <a:r>
              <a:rPr lang="de-DE" smtClean="0"/>
              <a:t>Titelmasterformat durch Klicken bearbeiten</a:t>
            </a:r>
            <a:endParaRPr lang="de-DE"/>
          </a:p>
        </p:txBody>
      </p:sp>
      <p:sp>
        <p:nvSpPr>
          <p:cNvPr id="3" name="Diagrammplatzhalter 2"/>
          <p:cNvSpPr>
            <a:spLocks noGrp="1"/>
          </p:cNvSpPr>
          <p:nvPr>
            <p:ph type="chart" sz="quarter" idx="13"/>
          </p:nvPr>
        </p:nvSpPr>
        <p:spPr>
          <a:xfrm>
            <a:off x="83201" y="1023880"/>
            <a:ext cx="8317056" cy="5591904"/>
          </a:xfrm>
          <a:prstGeom prst="rect">
            <a:avLst/>
          </a:prstGeom>
        </p:spPr>
        <p:txBody>
          <a:bodyPr lIns="0"/>
          <a:lstStyle>
            <a:lvl1pPr marL="0" indent="0">
              <a:buNone/>
              <a:defRPr sz="1400"/>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nvPr>
        </p:nvSpPr>
        <p:spPr>
          <a:xfrm>
            <a:off x="8099474" y="2587207"/>
            <a:ext cx="3492000" cy="3404927"/>
          </a:xfrm>
          <a:prstGeom prst="rect">
            <a:avLst/>
          </a:prstGeom>
        </p:spPr>
        <p:txBody>
          <a:bodyPr lIns="0"/>
          <a:lstStyle>
            <a:lvl1pPr marL="0" indent="0">
              <a:buNone/>
              <a:defRPr sz="1400">
                <a:solidFill>
                  <a:schemeClr val="tx1"/>
                </a:solidFill>
              </a:defRPr>
            </a:lvl1pPr>
          </a:lstStyle>
          <a:p>
            <a:pPr lvl="0"/>
            <a:r>
              <a:rPr lang="de-DE" smtClean="0"/>
              <a:t>Formatvorlagen des Textmasters bearbeiten</a:t>
            </a:r>
          </a:p>
        </p:txBody>
      </p:sp>
      <p:sp>
        <p:nvSpPr>
          <p:cNvPr id="5" name="Textplatzhalter 9"/>
          <p:cNvSpPr>
            <a:spLocks noGrp="1"/>
          </p:cNvSpPr>
          <p:nvPr>
            <p:ph type="body" sz="quarter" idx="18"/>
          </p:nvPr>
        </p:nvSpPr>
        <p:spPr>
          <a:xfrm>
            <a:off x="8099474" y="1504904"/>
            <a:ext cx="3492000" cy="1512000"/>
          </a:xfrm>
          <a:prstGeom prst="rect">
            <a:avLst/>
          </a:prstGeom>
        </p:spPr>
        <p:txBody>
          <a:bodyPr lIns="0" tIns="36000" rIns="36000" bIns="36000">
            <a:noAutofit/>
          </a:bodyPr>
          <a:lstStyle>
            <a:lvl1pPr marL="0" indent="0" algn="l">
              <a:lnSpc>
                <a:spcPct val="100000"/>
              </a:lnSpc>
              <a:spcBef>
                <a:spcPts val="628"/>
              </a:spcBef>
              <a:buClr>
                <a:srgbClr val="6F7072"/>
              </a:buClr>
              <a:buFont typeface="Tahoma" pitchFamily="34" charset="0"/>
              <a:buNone/>
              <a:defRPr sz="1600">
                <a:solidFill>
                  <a:schemeClr val="tx1"/>
                </a:solidFill>
              </a:defRPr>
            </a:lvl1pPr>
            <a:lvl2pPr marL="1021" indent="0" algn="l">
              <a:lnSpc>
                <a:spcPct val="100000"/>
              </a:lnSpc>
              <a:spcBef>
                <a:spcPts val="419"/>
              </a:spcBef>
              <a:buClr>
                <a:srgbClr val="6F7072"/>
              </a:buClr>
              <a:buFont typeface="Tahoma" pitchFamily="34" charset="0"/>
              <a:buNone/>
              <a:defRPr sz="1516">
                <a:solidFill>
                  <a:schemeClr val="tx1"/>
                </a:solidFill>
              </a:defRPr>
            </a:lvl2pPr>
            <a:lvl3pPr marL="377063" indent="-188532" algn="l">
              <a:lnSpc>
                <a:spcPct val="100000"/>
              </a:lnSpc>
              <a:spcBef>
                <a:spcPts val="419"/>
              </a:spcBef>
              <a:buClr>
                <a:srgbClr val="6F7072"/>
              </a:buClr>
              <a:buFont typeface="Tahoma" pitchFamily="34" charset="0"/>
              <a:buChar char="▪"/>
              <a:defRPr sz="1516">
                <a:solidFill>
                  <a:schemeClr val="tx1"/>
                </a:solidFill>
              </a:defRPr>
            </a:lvl3pPr>
            <a:lvl4pPr marL="565593" indent="-188532" algn="l">
              <a:lnSpc>
                <a:spcPct val="100000"/>
              </a:lnSpc>
              <a:spcBef>
                <a:spcPts val="419"/>
              </a:spcBef>
              <a:buClr>
                <a:srgbClr val="6F7072"/>
              </a:buClr>
              <a:buFont typeface="Tahoma" pitchFamily="34" charset="0"/>
              <a:buChar char="▪"/>
              <a:defRPr sz="1516">
                <a:solidFill>
                  <a:schemeClr val="tx1"/>
                </a:solidFill>
              </a:defRPr>
            </a:lvl4pPr>
            <a:lvl5pPr marL="754126" indent="-188532">
              <a:spcBef>
                <a:spcPts val="419"/>
              </a:spcBef>
              <a:buClr>
                <a:srgbClr val="6F7072"/>
              </a:buClr>
              <a:buFont typeface="Tahoma" pitchFamily="34" charset="0"/>
              <a:buChar char="▪"/>
              <a:defRPr sz="1516">
                <a:solidFill>
                  <a:schemeClr val="tx1"/>
                </a:solidFill>
              </a:defRPr>
            </a:lvl5pPr>
          </a:lstStyle>
          <a:p>
            <a:pPr lvl="0"/>
            <a:r>
              <a:rPr lang="de-DE" smtClean="0"/>
              <a:t>Formatvorlagen des Textmasters bearbeiten</a:t>
            </a:r>
          </a:p>
        </p:txBody>
      </p:sp>
      <p:sp>
        <p:nvSpPr>
          <p:cNvPr id="6" name="Textplatzhalter 3"/>
          <p:cNvSpPr>
            <a:spLocks noGrp="1"/>
          </p:cNvSpPr>
          <p:nvPr>
            <p:ph type="body" sz="quarter" idx="19"/>
          </p:nvPr>
        </p:nvSpPr>
        <p:spPr>
          <a:xfrm>
            <a:off x="8099474" y="6093104"/>
            <a:ext cx="3492000" cy="421711"/>
          </a:xfrm>
        </p:spPr>
        <p:txBody>
          <a:bodyPr>
            <a:noAutofit/>
          </a:bodyPr>
          <a:lstStyle>
            <a:lvl1pPr marL="0" indent="0">
              <a:buNone/>
              <a:defRPr sz="1000">
                <a:solidFill>
                  <a:srgbClr val="0FB869"/>
                </a:solidFill>
              </a:defRPr>
            </a:lvl1pPr>
            <a:lvl2pPr marL="0" indent="0">
              <a:buNone/>
              <a:defRPr sz="1000">
                <a:solidFill>
                  <a:srgbClr val="0FB869"/>
                </a:solidFill>
              </a:defRPr>
            </a:lvl2pPr>
            <a:lvl3pPr marL="0" indent="0">
              <a:buNone/>
              <a:defRPr sz="1000">
                <a:solidFill>
                  <a:srgbClr val="0FB869"/>
                </a:solidFill>
              </a:defRPr>
            </a:lvl3pPr>
            <a:lvl4pPr marL="0" indent="0">
              <a:buNone/>
              <a:defRPr sz="1000">
                <a:solidFill>
                  <a:srgbClr val="0FB869"/>
                </a:solidFill>
              </a:defRPr>
            </a:lvl4pPr>
            <a:lvl5pPr marL="0" indent="0">
              <a:buNone/>
              <a:defRPr sz="1000">
                <a:solidFill>
                  <a:srgbClr val="0FB869"/>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15649678"/>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4_Textfolie Heinze">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478639" y="120244"/>
            <a:ext cx="9628445" cy="597306"/>
          </a:xfrm>
          <a:prstGeom prst="rect">
            <a:avLst/>
          </a:prstGeom>
        </p:spPr>
        <p:txBody>
          <a:bodyPr/>
          <a:lstStyle>
            <a:lvl1pPr algn="l">
              <a:defRPr lang="de-DE" sz="2400" kern="1200" dirty="0">
                <a:solidFill>
                  <a:schemeClr val="tx1"/>
                </a:solidFill>
                <a:latin typeface="Arial Narrow" pitchFamily="34" charset="0"/>
                <a:ea typeface="+mn-ea"/>
                <a:cs typeface="+mn-cs"/>
              </a:defRPr>
            </a:lvl1pPr>
          </a:lstStyle>
          <a:p>
            <a:r>
              <a:rPr lang="de-DE" dirty="0"/>
              <a:t>Überschrift durch Klicken hinzufügen</a:t>
            </a:r>
          </a:p>
        </p:txBody>
      </p:sp>
      <p:sp>
        <p:nvSpPr>
          <p:cNvPr id="5" name="Textplatzhalter 9"/>
          <p:cNvSpPr>
            <a:spLocks noGrp="1"/>
          </p:cNvSpPr>
          <p:nvPr>
            <p:ph type="body" sz="quarter" idx="10"/>
          </p:nvPr>
        </p:nvSpPr>
        <p:spPr>
          <a:xfrm>
            <a:off x="486773" y="1241854"/>
            <a:ext cx="9393600" cy="4916451"/>
          </a:xfrm>
          <a:prstGeom prst="rect">
            <a:avLst/>
          </a:prstGeom>
        </p:spPr>
        <p:txBody>
          <a:bodyPr/>
          <a:lstStyle>
            <a:lvl1pPr marL="0" indent="0" algn="l">
              <a:lnSpc>
                <a:spcPct val="100000"/>
              </a:lnSpc>
              <a:spcBef>
                <a:spcPts val="600"/>
              </a:spcBef>
              <a:buClr>
                <a:srgbClr val="6F7072"/>
              </a:buClr>
              <a:buFont typeface="Tahoma" pitchFamily="34" charset="0"/>
              <a:buNone/>
              <a:defRPr sz="1600">
                <a:solidFill>
                  <a:schemeClr val="tx1"/>
                </a:solidFill>
              </a:defRPr>
            </a:lvl1pPr>
            <a:lvl2pPr marL="180975" indent="-180000" algn="l">
              <a:lnSpc>
                <a:spcPct val="100000"/>
              </a:lnSpc>
              <a:spcBef>
                <a:spcPts val="400"/>
              </a:spcBef>
              <a:buClr>
                <a:srgbClr val="6F7072"/>
              </a:buClr>
              <a:buFont typeface="Tahoma" pitchFamily="34" charset="0"/>
              <a:buChar char="▪"/>
              <a:defRPr sz="1600">
                <a:solidFill>
                  <a:schemeClr val="tx1"/>
                </a:solidFill>
              </a:defRPr>
            </a:lvl2pPr>
            <a:lvl3pPr marL="360000" indent="-180000" algn="l">
              <a:lnSpc>
                <a:spcPct val="100000"/>
              </a:lnSpc>
              <a:spcBef>
                <a:spcPts val="400"/>
              </a:spcBef>
              <a:buClr>
                <a:srgbClr val="6F7072"/>
              </a:buClr>
              <a:buFont typeface="Tahoma" pitchFamily="34" charset="0"/>
              <a:buChar char="▪"/>
              <a:defRPr sz="1600">
                <a:solidFill>
                  <a:schemeClr val="tx1"/>
                </a:solidFill>
              </a:defRPr>
            </a:lvl3pPr>
            <a:lvl4pPr marL="540000" indent="-180000" algn="l">
              <a:lnSpc>
                <a:spcPct val="100000"/>
              </a:lnSpc>
              <a:spcBef>
                <a:spcPts val="400"/>
              </a:spcBef>
              <a:buClr>
                <a:srgbClr val="6F7072"/>
              </a:buClr>
              <a:buFont typeface="Tahoma" pitchFamily="34" charset="0"/>
              <a:buChar char="▪"/>
              <a:defRPr sz="1600">
                <a:solidFill>
                  <a:schemeClr val="tx1"/>
                </a:solidFill>
              </a:defRPr>
            </a:lvl4pPr>
            <a:lvl5pPr marL="720000" indent="-180000">
              <a:spcBef>
                <a:spcPts val="400"/>
              </a:spcBef>
              <a:buClr>
                <a:srgbClr val="6F7072"/>
              </a:buClr>
              <a:buFont typeface="Tahoma" pitchFamily="34" charset="0"/>
              <a:buChar char="▪"/>
              <a:defRPr sz="1600">
                <a:solidFill>
                  <a:schemeClr val="tx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Rectangle 6"/>
          <p:cNvSpPr>
            <a:spLocks noChangeArrowheads="1"/>
          </p:cNvSpPr>
          <p:nvPr/>
        </p:nvSpPr>
        <p:spPr bwMode="auto">
          <a:xfrm>
            <a:off x="5770038" y="6642102"/>
            <a:ext cx="434734" cy="1776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sz="554" dirty="0">
                <a:latin typeface="Segoe UI" panose="020B0502040204020203" pitchFamily="34" charset="0"/>
                <a:cs typeface="Segoe UI" panose="020B0502040204020203" pitchFamily="34" charset="0"/>
              </a:rPr>
              <a:t>Nr. </a:t>
            </a:r>
            <a:fld id="{601E8A24-F4D2-47EC-A787-6F98A8E0E979}" type="slidenum">
              <a:rPr lang="de-DE" sz="554">
                <a:latin typeface="Segoe UI" panose="020B0502040204020203" pitchFamily="34" charset="0"/>
                <a:cs typeface="Segoe UI" panose="020B0502040204020203" pitchFamily="34" charset="0"/>
              </a:rPr>
              <a:pPr fontAlgn="auto">
                <a:spcBef>
                  <a:spcPts val="0"/>
                </a:spcBef>
                <a:spcAft>
                  <a:spcPts val="0"/>
                </a:spcAft>
                <a:defRPr/>
              </a:pPr>
              <a:t>‹Nr.›</a:t>
            </a:fld>
            <a:endParaRPr lang="de-DE" sz="554" dirty="0">
              <a:latin typeface="Segoe UI" panose="020B0502040204020203" pitchFamily="34" charset="0"/>
              <a:cs typeface="Segoe UI" panose="020B0502040204020203" pitchFamily="34" charset="0"/>
            </a:endParaRPr>
          </a:p>
        </p:txBody>
      </p:sp>
      <p:pic>
        <p:nvPicPr>
          <p:cNvPr id="8" name="Grafik 9" descr="Logo_ManagementInfo.jpg"/>
          <p:cNvPicPr>
            <a:picLocks/>
          </p:cNvPicPr>
          <p:nvPr/>
        </p:nvPicPr>
        <p:blipFill>
          <a:blip r:embed="rId2" cstate="print"/>
          <a:srcRect/>
          <a:stretch>
            <a:fillRect/>
          </a:stretch>
        </p:blipFill>
        <p:spPr bwMode="auto">
          <a:xfrm>
            <a:off x="10848528" y="6642100"/>
            <a:ext cx="1238596" cy="170411"/>
          </a:xfrm>
          <a:prstGeom prst="rect">
            <a:avLst/>
          </a:prstGeom>
          <a:noFill/>
          <a:ln w="9525">
            <a:noFill/>
            <a:miter lim="800000"/>
            <a:headEnd/>
            <a:tailEnd/>
          </a:ln>
        </p:spPr>
      </p:pic>
    </p:spTree>
    <p:extLst>
      <p:ext uri="{BB962C8B-B14F-4D97-AF65-F5344CB8AC3E}">
        <p14:creationId xmlns:p14="http://schemas.microsoft.com/office/powerpoint/2010/main" val="1321240321"/>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4 Diagramme nebeneinander">
    <p:spTree>
      <p:nvGrpSpPr>
        <p:cNvPr id="1" name=""/>
        <p:cNvGrpSpPr/>
        <p:nvPr/>
      </p:nvGrpSpPr>
      <p:grpSpPr>
        <a:xfrm>
          <a:off x="0" y="0"/>
          <a:ext cx="0" cy="0"/>
          <a:chOff x="0" y="0"/>
          <a:chExt cx="0" cy="0"/>
        </a:xfrm>
      </p:grpSpPr>
      <p:sp>
        <p:nvSpPr>
          <p:cNvPr id="18" name="Diagrammplatzhalter 2"/>
          <p:cNvSpPr>
            <a:spLocks noGrp="1"/>
          </p:cNvSpPr>
          <p:nvPr>
            <p:ph type="chart" sz="quarter" idx="13"/>
          </p:nvPr>
        </p:nvSpPr>
        <p:spPr>
          <a:xfrm>
            <a:off x="436117" y="1555335"/>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4" name="Textplatzhalter 3"/>
          <p:cNvSpPr>
            <a:spLocks noGrp="1"/>
          </p:cNvSpPr>
          <p:nvPr>
            <p:ph type="body" sz="quarter" idx="17"/>
            <p:custDataLst>
              <p:tags r:id="rId1"/>
            </p:custDataLst>
          </p:nvPr>
        </p:nvSpPr>
        <p:spPr>
          <a:xfrm>
            <a:off x="2074761" y="6519907"/>
            <a:ext cx="9210676" cy="252412"/>
          </a:xfrm>
        </p:spPr>
        <p:txBody>
          <a:bodyPr>
            <a:noAutofit/>
          </a:bodyPr>
          <a:lstStyle>
            <a:lvl1pPr marL="0" indent="0">
              <a:buNone/>
              <a:defRPr sz="1000">
                <a:solidFill>
                  <a:schemeClr val="bg1">
                    <a:lumMod val="50000"/>
                  </a:schemeClr>
                </a:solidFill>
                <a:latin typeface="Segoe UI" panose="020B0502040204020203" pitchFamily="34" charset="0"/>
                <a:cs typeface="Segoe UI" panose="020B0502040204020203" pitchFamily="34" charset="0"/>
              </a:defRPr>
            </a:lvl1pPr>
            <a:lvl2pPr marL="0" indent="0">
              <a:buNone/>
              <a:defRPr sz="1000">
                <a:solidFill>
                  <a:schemeClr val="bg1">
                    <a:lumMod val="50000"/>
                  </a:schemeClr>
                </a:solidFill>
                <a:latin typeface="Segoe UI" panose="020B0502040204020203" pitchFamily="34" charset="0"/>
                <a:cs typeface="Segoe UI" panose="020B0502040204020203" pitchFamily="34" charset="0"/>
              </a:defRPr>
            </a:lvl2pPr>
            <a:lvl3pPr marL="0" indent="0">
              <a:buNone/>
              <a:defRPr sz="1000">
                <a:solidFill>
                  <a:schemeClr val="bg1">
                    <a:lumMod val="50000"/>
                  </a:schemeClr>
                </a:solidFill>
                <a:latin typeface="Segoe UI" panose="020B0502040204020203" pitchFamily="34" charset="0"/>
                <a:cs typeface="Segoe UI" panose="020B0502040204020203" pitchFamily="34" charset="0"/>
              </a:defRPr>
            </a:lvl3pPr>
            <a:lvl4pPr marL="0" indent="0">
              <a:buNone/>
              <a:defRPr sz="1000">
                <a:solidFill>
                  <a:schemeClr val="bg1">
                    <a:lumMod val="50000"/>
                  </a:schemeClr>
                </a:solidFill>
                <a:latin typeface="Segoe UI" panose="020B0502040204020203" pitchFamily="34" charset="0"/>
                <a:cs typeface="Segoe UI" panose="020B0502040204020203" pitchFamily="34" charset="0"/>
              </a:defRPr>
            </a:lvl4pPr>
            <a:lvl5pPr marL="0" indent="0">
              <a:buNone/>
              <a:defRPr sz="1000">
                <a:solidFill>
                  <a:schemeClr val="bg1">
                    <a:lumMod val="50000"/>
                  </a:schemeClr>
                </a:solidFill>
                <a:latin typeface="Segoe UI" panose="020B0502040204020203" pitchFamily="34" charset="0"/>
                <a:cs typeface="Segoe UI" panose="020B0502040204020203" pitchFamily="34" charset="0"/>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 1"/>
          <p:cNvSpPr>
            <a:spLocks noGrp="1"/>
          </p:cNvSpPr>
          <p:nvPr>
            <p:ph type="title"/>
            <p:custDataLst>
              <p:tags r:id="rId2"/>
            </p:custDataLst>
          </p:nvPr>
        </p:nvSpPr>
        <p:spPr>
          <a:xfrm>
            <a:off x="691199" y="417600"/>
            <a:ext cx="9178357"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6" name="Diagrammplatzhalter 2"/>
          <p:cNvSpPr>
            <a:spLocks noGrp="1"/>
          </p:cNvSpPr>
          <p:nvPr>
            <p:ph type="chart" sz="quarter" idx="18"/>
          </p:nvPr>
        </p:nvSpPr>
        <p:spPr>
          <a:xfrm>
            <a:off x="3332502" y="1562457"/>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7" name="Diagrammplatzhalter 2"/>
          <p:cNvSpPr>
            <a:spLocks noGrp="1"/>
          </p:cNvSpPr>
          <p:nvPr>
            <p:ph type="chart" sz="quarter" idx="19"/>
          </p:nvPr>
        </p:nvSpPr>
        <p:spPr>
          <a:xfrm>
            <a:off x="6227319" y="156103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9" name="Diagrammplatzhalter 2"/>
          <p:cNvSpPr>
            <a:spLocks noGrp="1"/>
          </p:cNvSpPr>
          <p:nvPr>
            <p:ph type="chart" sz="quarter" idx="20"/>
          </p:nvPr>
        </p:nvSpPr>
        <p:spPr>
          <a:xfrm>
            <a:off x="9122919" y="1568153"/>
            <a:ext cx="2664000" cy="2127896"/>
          </a:xfrm>
          <a:prstGeom prst="rect">
            <a:avLst/>
          </a:prstGeom>
        </p:spPr>
        <p:txBody>
          <a:bodyPr lIns="0"/>
          <a:lstStyle>
            <a:lvl1pPr marL="0" indent="0">
              <a:buNone/>
              <a:defRPr sz="1400">
                <a:latin typeface="Segoe UI" panose="020B0502040204020203" pitchFamily="34" charset="0"/>
                <a:cs typeface="Segoe UI" panose="020B0502040204020203" pitchFamily="34" charset="0"/>
              </a:defRPr>
            </a:lvl1pPr>
          </a:lstStyle>
          <a:p>
            <a:pPr lvl="0"/>
            <a:r>
              <a:rPr lang="de-DE" noProof="0" smtClean="0"/>
              <a:t>Diagramm durch Klicken auf Symbol hinzufügen</a:t>
            </a:r>
            <a:endParaRPr lang="de-DE" noProof="0" dirty="0"/>
          </a:p>
        </p:txBody>
      </p:sp>
      <p:sp>
        <p:nvSpPr>
          <p:cNvPr id="3" name="Textplatzhalter 2"/>
          <p:cNvSpPr>
            <a:spLocks noGrp="1"/>
          </p:cNvSpPr>
          <p:nvPr>
            <p:ph type="body" sz="quarter" idx="21"/>
          </p:nvPr>
        </p:nvSpPr>
        <p:spPr>
          <a:xfrm>
            <a:off x="436118" y="3816098"/>
            <a:ext cx="2674552"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extplatzhalter 2"/>
          <p:cNvSpPr>
            <a:spLocks noGrp="1"/>
          </p:cNvSpPr>
          <p:nvPr>
            <p:ph type="body" sz="quarter" idx="22"/>
          </p:nvPr>
        </p:nvSpPr>
        <p:spPr>
          <a:xfrm>
            <a:off x="3332502" y="3816098"/>
            <a:ext cx="2692283"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Textplatzhalter 2"/>
          <p:cNvSpPr>
            <a:spLocks noGrp="1"/>
          </p:cNvSpPr>
          <p:nvPr>
            <p:ph type="body" sz="quarter" idx="23"/>
          </p:nvPr>
        </p:nvSpPr>
        <p:spPr>
          <a:xfrm>
            <a:off x="6227319" y="3816098"/>
            <a:ext cx="2694490"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3" name="Textplatzhalter 2"/>
          <p:cNvSpPr>
            <a:spLocks noGrp="1"/>
          </p:cNvSpPr>
          <p:nvPr>
            <p:ph type="body" sz="quarter" idx="24"/>
          </p:nvPr>
        </p:nvSpPr>
        <p:spPr>
          <a:xfrm>
            <a:off x="9122919" y="3816098"/>
            <a:ext cx="2670277" cy="735012"/>
          </a:xfrm>
        </p:spPr>
        <p:txBody>
          <a:bodyPr lIns="108000" rIns="108000"/>
          <a:lstStyle>
            <a:lvl1pPr algn="ctr">
              <a:defRPr sz="1050" b="0">
                <a:solidFill>
                  <a:srgbClr val="31373E"/>
                </a:solidFill>
              </a:defRPr>
            </a:lvl1pPr>
            <a:lvl2pPr algn="ctr">
              <a:defRPr sz="1050" b="0">
                <a:solidFill>
                  <a:srgbClr val="31373E"/>
                </a:solidFill>
              </a:defRPr>
            </a:lvl2pPr>
            <a:lvl3pPr algn="ctr">
              <a:defRPr sz="1050" b="0">
                <a:solidFill>
                  <a:srgbClr val="31373E"/>
                </a:solidFill>
              </a:defRPr>
            </a:lvl3pPr>
            <a:lvl4pPr algn="ctr">
              <a:defRPr sz="1050" b="0">
                <a:solidFill>
                  <a:srgbClr val="31373E"/>
                </a:solidFill>
              </a:defRPr>
            </a:lvl4pPr>
            <a:lvl5pPr algn="ctr">
              <a:defRPr sz="105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2"/>
          <p:cNvSpPr>
            <a:spLocks noGrp="1"/>
          </p:cNvSpPr>
          <p:nvPr>
            <p:ph type="body" sz="quarter" idx="25"/>
          </p:nvPr>
        </p:nvSpPr>
        <p:spPr>
          <a:xfrm>
            <a:off x="434692" y="1097109"/>
            <a:ext cx="2674552"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Textplatzhalter 2"/>
          <p:cNvSpPr>
            <a:spLocks noGrp="1"/>
          </p:cNvSpPr>
          <p:nvPr>
            <p:ph type="body" sz="quarter" idx="26"/>
          </p:nvPr>
        </p:nvSpPr>
        <p:spPr>
          <a:xfrm>
            <a:off x="3331076" y="1097109"/>
            <a:ext cx="2692283"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27"/>
          </p:nvPr>
        </p:nvSpPr>
        <p:spPr>
          <a:xfrm>
            <a:off x="6225893" y="1097109"/>
            <a:ext cx="2694490"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28"/>
          </p:nvPr>
        </p:nvSpPr>
        <p:spPr>
          <a:xfrm>
            <a:off x="9121493" y="1097109"/>
            <a:ext cx="2670277" cy="449680"/>
          </a:xfrm>
        </p:spPr>
        <p:txBody>
          <a:bodyPr/>
          <a:lstStyle>
            <a:lvl1pPr algn="ctr">
              <a:defRPr sz="1200" b="0">
                <a:solidFill>
                  <a:srgbClr val="31373E"/>
                </a:solidFill>
              </a:defRPr>
            </a:lvl1pPr>
            <a:lvl2pPr algn="ctr">
              <a:defRPr sz="1200" b="0">
                <a:solidFill>
                  <a:srgbClr val="31373E"/>
                </a:solidFill>
              </a:defRPr>
            </a:lvl2pPr>
            <a:lvl3pPr algn="ctr">
              <a:defRPr sz="1200" b="0">
                <a:solidFill>
                  <a:srgbClr val="31373E"/>
                </a:solidFill>
              </a:defRPr>
            </a:lvl3pPr>
            <a:lvl4pPr algn="ctr">
              <a:defRPr sz="1200" b="0">
                <a:solidFill>
                  <a:srgbClr val="31373E"/>
                </a:solidFill>
              </a:defRPr>
            </a:lvl4pPr>
            <a:lvl5pPr algn="ctr">
              <a:defRPr sz="1200" b="0">
                <a:solidFill>
                  <a:srgbClr val="31373E"/>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29"/>
          </p:nvPr>
        </p:nvSpPr>
        <p:spPr>
          <a:xfrm>
            <a:off x="675118" y="4888194"/>
            <a:ext cx="11101698" cy="1444344"/>
          </a:xfrm>
        </p:spPr>
        <p:txBody>
          <a:bodyPr/>
          <a:lstStyle>
            <a:lvl1pPr marL="265113" indent="-265113">
              <a:buClr>
                <a:schemeClr val="accent1"/>
              </a:buClr>
              <a:buFont typeface="Wingdings" panose="05000000000000000000" pitchFamily="2" charset="2"/>
              <a:buChar char="§"/>
              <a:defRPr/>
            </a:lvl1pPr>
            <a:lvl2pPr marL="265113" indent="-265113">
              <a:buClr>
                <a:schemeClr val="accent1"/>
              </a:buClr>
              <a:buFont typeface="Wingdings" panose="05000000000000000000" pitchFamily="2" charset="2"/>
              <a:buChar char="§"/>
              <a:defRPr/>
            </a:lvl2pPr>
            <a:lvl3pPr marL="265113" indent="-265113">
              <a:buClr>
                <a:schemeClr val="accent1"/>
              </a:buClr>
              <a:buFont typeface="Wingdings" panose="05000000000000000000" pitchFamily="2" charset="2"/>
              <a:buChar char="§"/>
              <a:defRPr/>
            </a:lvl3pPr>
            <a:lvl4pPr marL="265113" indent="-265113">
              <a:buClr>
                <a:schemeClr val="accent1"/>
              </a:buClr>
              <a:buFont typeface="Wingdings" panose="05000000000000000000" pitchFamily="2" charset="2"/>
              <a:buChar char="§"/>
              <a:defRPr/>
            </a:lvl4pPr>
            <a:lvl5pPr marL="265113" indent="-265113">
              <a:buClr>
                <a:schemeClr val="accent1"/>
              </a:buClr>
              <a:buFont typeface="Wingdings" panose="05000000000000000000" pitchFamily="2" charset="2"/>
              <a:buChar cha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012722717"/>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5_Textfolie Heinze">
    <p:spTree>
      <p:nvGrpSpPr>
        <p:cNvPr id="1" name=""/>
        <p:cNvGrpSpPr/>
        <p:nvPr/>
      </p:nvGrpSpPr>
      <p:grpSpPr>
        <a:xfrm>
          <a:off x="0" y="0"/>
          <a:ext cx="0" cy="0"/>
          <a:chOff x="0" y="0"/>
          <a:chExt cx="0" cy="0"/>
        </a:xfrm>
      </p:grpSpPr>
      <p:pic>
        <p:nvPicPr>
          <p:cNvPr id="9" name="Grafik 4" descr="BKM.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11075" y="6469599"/>
            <a:ext cx="1079636" cy="341127"/>
          </a:xfrm>
          <a:prstGeom prst="rect">
            <a:avLst/>
          </a:prstGeom>
          <a:noFill/>
          <a:ln w="9525">
            <a:noFill/>
            <a:miter lim="800000"/>
            <a:headEnd/>
            <a:tailEnd/>
          </a:ln>
        </p:spPr>
      </p:pic>
      <p:sp>
        <p:nvSpPr>
          <p:cNvPr id="12" name="Rectangle 6"/>
          <p:cNvSpPr>
            <a:spLocks noChangeArrowheads="1"/>
          </p:cNvSpPr>
          <p:nvPr/>
        </p:nvSpPr>
        <p:spPr bwMode="auto">
          <a:xfrm>
            <a:off x="5786849" y="6642101"/>
            <a:ext cx="585598" cy="229288"/>
          </a:xfrm>
          <a:prstGeom prst="rect">
            <a:avLst/>
          </a:prstGeom>
          <a:noFill/>
          <a:ln w="9525">
            <a:noFill/>
            <a:miter lim="800000"/>
            <a:headEnd/>
            <a:tailEnd/>
          </a:ln>
          <a:effectLst/>
        </p:spPr>
        <p:txBody>
          <a:bodyPr wrap="none" lIns="97086" tIns="48543" rIns="97086" bIns="48543">
            <a:spAutoFit/>
          </a:bodyPr>
          <a:lstStyle/>
          <a:p>
            <a:pPr>
              <a:defRPr/>
            </a:pPr>
            <a:r>
              <a:rPr lang="de-DE" sz="853" dirty="0">
                <a:solidFill>
                  <a:srgbClr val="3F3F3F"/>
                </a:solidFill>
              </a:rPr>
              <a:t>Nr. </a:t>
            </a:r>
            <a:fld id="{601E8A24-F4D2-47EC-A787-6F98A8E0E979}" type="slidenum">
              <a:rPr lang="de-DE" sz="853">
                <a:solidFill>
                  <a:srgbClr val="3F3F3F"/>
                </a:solidFill>
              </a:rPr>
              <a:pPr>
                <a:defRPr/>
              </a:pPr>
              <a:t>‹Nr.›</a:t>
            </a:fld>
            <a:endParaRPr lang="de-DE" sz="853" dirty="0">
              <a:solidFill>
                <a:srgbClr val="3F3F3F"/>
              </a:solidFill>
            </a:endParaRPr>
          </a:p>
        </p:txBody>
      </p:sp>
    </p:spTree>
    <p:extLst>
      <p:ext uri="{BB962C8B-B14F-4D97-AF65-F5344CB8AC3E}">
        <p14:creationId xmlns:p14="http://schemas.microsoft.com/office/powerpoint/2010/main" val="8317472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Nur Headlin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Tree>
    <p:extLst>
      <p:ext uri="{BB962C8B-B14F-4D97-AF65-F5344CB8AC3E}">
        <p14:creationId xmlns:p14="http://schemas.microsoft.com/office/powerpoint/2010/main" val="891417042"/>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Felder-Diagramm">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Textfeld 2"/>
          <p:cNvSpPr txBox="1"/>
          <p:nvPr/>
        </p:nvSpPr>
        <p:spPr>
          <a:xfrm rot="16200000">
            <a:off x="14209" y="3333157"/>
            <a:ext cx="868828" cy="215444"/>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Bewertung</a:t>
            </a:r>
          </a:p>
        </p:txBody>
      </p:sp>
      <p:sp>
        <p:nvSpPr>
          <p:cNvPr id="4" name="Textfeld 3"/>
          <p:cNvSpPr txBox="1"/>
          <p:nvPr/>
        </p:nvSpPr>
        <p:spPr>
          <a:xfrm>
            <a:off x="314773" y="1062628"/>
            <a:ext cx="267702" cy="215444"/>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gut</a:t>
            </a:r>
          </a:p>
        </p:txBody>
      </p:sp>
      <p:sp>
        <p:nvSpPr>
          <p:cNvPr id="5" name="Textfeld 4"/>
          <p:cNvSpPr txBox="1"/>
          <p:nvPr/>
        </p:nvSpPr>
        <p:spPr>
          <a:xfrm>
            <a:off x="133633" y="5778330"/>
            <a:ext cx="629980" cy="430887"/>
          </a:xfrm>
          <a:prstGeom prst="rect">
            <a:avLst/>
          </a:prstGeom>
          <a:noFill/>
        </p:spPr>
        <p:txBody>
          <a:bodyPr wrap="none" lIns="0" tIns="0" rIns="0" bIns="0" rtlCol="0">
            <a:spAutoFit/>
          </a:bodyPr>
          <a:lstStyle/>
          <a:p>
            <a:pPr algn="ctr"/>
            <a:r>
              <a:rPr lang="de-DE" sz="1400" dirty="0">
                <a:solidFill>
                  <a:srgbClr val="3F3F3F"/>
                </a:solidFill>
                <a:latin typeface="Segoe UI" panose="020B0502040204020203" pitchFamily="34" charset="0"/>
                <a:cs typeface="Segoe UI" panose="020B0502040204020203" pitchFamily="34" charset="0"/>
              </a:rPr>
              <a:t>weniger</a:t>
            </a:r>
            <a:br>
              <a:rPr lang="de-DE" sz="1400" dirty="0">
                <a:solidFill>
                  <a:srgbClr val="3F3F3F"/>
                </a:solidFill>
                <a:latin typeface="Segoe UI" panose="020B0502040204020203" pitchFamily="34" charset="0"/>
                <a:cs typeface="Segoe UI" panose="020B0502040204020203" pitchFamily="34" charset="0"/>
              </a:rPr>
            </a:br>
            <a:r>
              <a:rPr lang="de-DE" sz="1400" dirty="0">
                <a:solidFill>
                  <a:srgbClr val="3F3F3F"/>
                </a:solidFill>
                <a:latin typeface="Segoe UI" panose="020B0502040204020203" pitchFamily="34" charset="0"/>
                <a:cs typeface="Segoe UI" panose="020B0502040204020203" pitchFamily="34" charset="0"/>
              </a:rPr>
              <a:t>gut</a:t>
            </a:r>
          </a:p>
        </p:txBody>
      </p:sp>
      <p:sp>
        <p:nvSpPr>
          <p:cNvPr id="6" name="Textfeld 5"/>
          <p:cNvSpPr txBox="1"/>
          <p:nvPr/>
        </p:nvSpPr>
        <p:spPr>
          <a:xfrm>
            <a:off x="4362559" y="6335252"/>
            <a:ext cx="3581438" cy="307777"/>
          </a:xfrm>
          <a:prstGeom prst="rect">
            <a:avLst/>
          </a:prstGeom>
          <a:noFill/>
        </p:spPr>
        <p:txBody>
          <a:bodyPr wrap="square" rtlCol="0">
            <a:spAutoFit/>
          </a:bodyPr>
          <a:lstStyle/>
          <a:p>
            <a:pPr algn="ctr"/>
            <a:r>
              <a:rPr lang="de-DE" sz="1400" dirty="0">
                <a:solidFill>
                  <a:srgbClr val="3F3F3F"/>
                </a:solidFill>
                <a:latin typeface="Segoe UI" panose="020B0502040204020203" pitchFamily="34" charset="0"/>
                <a:cs typeface="Segoe UI" panose="020B0502040204020203" pitchFamily="34" charset="0"/>
              </a:rPr>
              <a:t>Bedeutung Kundensicht</a:t>
            </a:r>
          </a:p>
        </p:txBody>
      </p:sp>
      <p:sp>
        <p:nvSpPr>
          <p:cNvPr id="7" name="Textfeld 6"/>
          <p:cNvSpPr txBox="1"/>
          <p:nvPr/>
        </p:nvSpPr>
        <p:spPr>
          <a:xfrm>
            <a:off x="849608" y="6335252"/>
            <a:ext cx="1391163" cy="307777"/>
          </a:xfrm>
          <a:prstGeom prst="rect">
            <a:avLst/>
          </a:prstGeom>
          <a:noFill/>
        </p:spPr>
        <p:txBody>
          <a:bodyPr wrap="square" rtlCol="0">
            <a:spAutoFit/>
          </a:bodyPr>
          <a:lstStyle/>
          <a:p>
            <a:r>
              <a:rPr lang="de-DE" sz="1400" dirty="0">
                <a:solidFill>
                  <a:srgbClr val="3F3F3F"/>
                </a:solidFill>
                <a:latin typeface="Segoe UI" panose="020B0502040204020203" pitchFamily="34" charset="0"/>
                <a:cs typeface="Segoe UI" panose="020B0502040204020203" pitchFamily="34" charset="0"/>
              </a:rPr>
              <a:t>unwichtig</a:t>
            </a:r>
          </a:p>
        </p:txBody>
      </p:sp>
      <p:sp>
        <p:nvSpPr>
          <p:cNvPr id="8" name="Textfeld 7"/>
          <p:cNvSpPr txBox="1"/>
          <p:nvPr/>
        </p:nvSpPr>
        <p:spPr>
          <a:xfrm>
            <a:off x="9005421" y="6335252"/>
            <a:ext cx="1958829" cy="307777"/>
          </a:xfrm>
          <a:prstGeom prst="rect">
            <a:avLst/>
          </a:prstGeom>
          <a:noFill/>
        </p:spPr>
        <p:txBody>
          <a:bodyPr wrap="square" rtlCol="0">
            <a:spAutoFit/>
          </a:bodyPr>
          <a:lstStyle/>
          <a:p>
            <a:pPr algn="r"/>
            <a:r>
              <a:rPr lang="de-DE" sz="1400" dirty="0">
                <a:solidFill>
                  <a:srgbClr val="3F3F3F"/>
                </a:solidFill>
                <a:latin typeface="Segoe UI" panose="020B0502040204020203" pitchFamily="34" charset="0"/>
                <a:cs typeface="Segoe UI" panose="020B0502040204020203" pitchFamily="34" charset="0"/>
              </a:rPr>
              <a:t> sehr wichtig</a:t>
            </a:r>
          </a:p>
        </p:txBody>
      </p:sp>
      <p:sp>
        <p:nvSpPr>
          <p:cNvPr id="9" name="Rechteck 8"/>
          <p:cNvSpPr/>
          <p:nvPr userDrawn="1"/>
        </p:nvSpPr>
        <p:spPr>
          <a:xfrm>
            <a:off x="504096" y="6375272"/>
            <a:ext cx="1924096" cy="481024"/>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t"/>
          <a:lstStyle/>
          <a:p>
            <a:pPr algn="ctr" rtl="0" eaLnBrk="0" fontAlgn="base" hangingPunct="0">
              <a:lnSpc>
                <a:spcPct val="100000"/>
              </a:lnSpc>
              <a:spcBef>
                <a:spcPct val="0"/>
              </a:spcBef>
              <a:spcAft>
                <a:spcPct val="0"/>
              </a:spcAft>
            </a:pPr>
            <a:endParaRPr lang="de-DE" sz="1800" b="0" i="0" u="none" dirty="0">
              <a:solidFill>
                <a:schemeClr val="tx1"/>
              </a:solidFill>
              <a:latin typeface="Segoe UI" panose="020B0502040204020203" pitchFamily="34" charset="0"/>
            </a:endParaRPr>
          </a:p>
        </p:txBody>
      </p:sp>
    </p:spTree>
    <p:extLst>
      <p:ext uri="{BB962C8B-B14F-4D97-AF65-F5344CB8AC3E}">
        <p14:creationId xmlns:p14="http://schemas.microsoft.com/office/powerpoint/2010/main" val="455524992"/>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SWOT 1">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4" name="Teardrop 9">
            <a:extLst>
              <a:ext uri="{FF2B5EF4-FFF2-40B4-BE49-F238E27FC236}">
                <a16:creationId xmlns:a16="http://schemas.microsoft.com/office/drawing/2014/main" id="{54E2ABCF-D97D-F846-99AB-D9629A852F3E}"/>
              </a:ext>
            </a:extLst>
          </p:cNvPr>
          <p:cNvSpPr/>
          <p:nvPr/>
        </p:nvSpPr>
        <p:spPr>
          <a:xfrm rot="2758585">
            <a:off x="3334364" y="1457860"/>
            <a:ext cx="2347273" cy="234123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99" dirty="0"/>
          </a:p>
        </p:txBody>
      </p:sp>
      <p:sp>
        <p:nvSpPr>
          <p:cNvPr id="5" name="Teardrop 10">
            <a:extLst>
              <a:ext uri="{FF2B5EF4-FFF2-40B4-BE49-F238E27FC236}">
                <a16:creationId xmlns:a16="http://schemas.microsoft.com/office/drawing/2014/main" id="{9C2D7FDD-D318-6747-9A70-EDFA32E6F547}"/>
              </a:ext>
            </a:extLst>
          </p:cNvPr>
          <p:cNvSpPr/>
          <p:nvPr/>
        </p:nvSpPr>
        <p:spPr>
          <a:xfrm rot="2758585">
            <a:off x="806744" y="1529385"/>
            <a:ext cx="2347273" cy="2341231"/>
          </a:xfrm>
          <a:prstGeom prst="teardrop">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3599" dirty="0"/>
          </a:p>
        </p:txBody>
      </p:sp>
      <p:sp>
        <p:nvSpPr>
          <p:cNvPr id="6" name="Teardrop 11">
            <a:extLst>
              <a:ext uri="{FF2B5EF4-FFF2-40B4-BE49-F238E27FC236}">
                <a16:creationId xmlns:a16="http://schemas.microsoft.com/office/drawing/2014/main" id="{02DA4159-E3A8-3E4D-A5D0-74273031F9BA}"/>
              </a:ext>
            </a:extLst>
          </p:cNvPr>
          <p:cNvSpPr/>
          <p:nvPr/>
        </p:nvSpPr>
        <p:spPr>
          <a:xfrm rot="2758585">
            <a:off x="5772603" y="1457860"/>
            <a:ext cx="2347273" cy="2341231"/>
          </a:xfrm>
          <a:prstGeom prst="teardrop">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sz="3599" dirty="0"/>
          </a:p>
        </p:txBody>
      </p:sp>
      <p:sp>
        <p:nvSpPr>
          <p:cNvPr id="7" name="Teardrop 12">
            <a:extLst>
              <a:ext uri="{FF2B5EF4-FFF2-40B4-BE49-F238E27FC236}">
                <a16:creationId xmlns:a16="http://schemas.microsoft.com/office/drawing/2014/main" id="{FD261A70-42A5-1740-9E9A-E607B7AAFA59}"/>
              </a:ext>
            </a:extLst>
          </p:cNvPr>
          <p:cNvSpPr/>
          <p:nvPr/>
        </p:nvSpPr>
        <p:spPr>
          <a:xfrm rot="18841415" flipH="1">
            <a:off x="8517921" y="1474166"/>
            <a:ext cx="2347273" cy="2341231"/>
          </a:xfrm>
          <a:prstGeom prst="teardrop">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sz="3599" dirty="0"/>
          </a:p>
        </p:txBody>
      </p:sp>
      <p:sp>
        <p:nvSpPr>
          <p:cNvPr id="8" name="TextBox 13">
            <a:extLst>
              <a:ext uri="{FF2B5EF4-FFF2-40B4-BE49-F238E27FC236}">
                <a16:creationId xmlns:a16="http://schemas.microsoft.com/office/drawing/2014/main" id="{1E584080-BA95-B349-84F7-6D74062EBAF7}"/>
              </a:ext>
            </a:extLst>
          </p:cNvPr>
          <p:cNvSpPr txBox="1"/>
          <p:nvPr>
            <p:custDataLst>
              <p:tags r:id="rId1"/>
            </p:custDataLst>
          </p:nvPr>
        </p:nvSpPr>
        <p:spPr>
          <a:xfrm>
            <a:off x="1547328" y="2013594"/>
            <a:ext cx="780984" cy="1369606"/>
          </a:xfrm>
          <a:prstGeom prst="rect">
            <a:avLst/>
          </a:prstGeom>
          <a:noFill/>
        </p:spPr>
        <p:txBody>
          <a:bodyPr wrap="none" rtlCol="0" anchor="ctr">
            <a:spAutoFit/>
          </a:bodyPr>
          <a:lstStyle/>
          <a:p>
            <a:pPr algn="ctr"/>
            <a:r>
              <a:rPr lang="de-DE" sz="8300" b="1" dirty="0">
                <a:solidFill>
                  <a:schemeClr val="bg1"/>
                </a:solidFill>
              </a:rPr>
              <a:t>S</a:t>
            </a:r>
          </a:p>
        </p:txBody>
      </p:sp>
      <p:sp>
        <p:nvSpPr>
          <p:cNvPr id="9" name="TextBox 14">
            <a:extLst>
              <a:ext uri="{FF2B5EF4-FFF2-40B4-BE49-F238E27FC236}">
                <a16:creationId xmlns:a16="http://schemas.microsoft.com/office/drawing/2014/main" id="{28F77FF9-DA6B-E348-8BD8-C5DE212A4672}"/>
              </a:ext>
            </a:extLst>
          </p:cNvPr>
          <p:cNvSpPr txBox="1"/>
          <p:nvPr>
            <p:custDataLst>
              <p:tags r:id="rId2"/>
            </p:custDataLst>
          </p:nvPr>
        </p:nvSpPr>
        <p:spPr>
          <a:xfrm>
            <a:off x="3926585" y="2013594"/>
            <a:ext cx="1253869" cy="1369606"/>
          </a:xfrm>
          <a:prstGeom prst="rect">
            <a:avLst/>
          </a:prstGeom>
          <a:noFill/>
        </p:spPr>
        <p:txBody>
          <a:bodyPr wrap="none" rtlCol="0" anchor="ctr">
            <a:spAutoFit/>
          </a:bodyPr>
          <a:lstStyle/>
          <a:p>
            <a:pPr algn="ctr"/>
            <a:r>
              <a:rPr lang="de-DE" sz="8300" b="1" dirty="0">
                <a:solidFill>
                  <a:schemeClr val="bg1"/>
                </a:solidFill>
              </a:rPr>
              <a:t>W</a:t>
            </a:r>
          </a:p>
        </p:txBody>
      </p:sp>
      <p:sp>
        <p:nvSpPr>
          <p:cNvPr id="10" name="TextBox 15">
            <a:extLst>
              <a:ext uri="{FF2B5EF4-FFF2-40B4-BE49-F238E27FC236}">
                <a16:creationId xmlns:a16="http://schemas.microsoft.com/office/drawing/2014/main" id="{0583015B-FDBD-AA49-97EA-1B9B040BCCA8}"/>
              </a:ext>
            </a:extLst>
          </p:cNvPr>
          <p:cNvSpPr txBox="1"/>
          <p:nvPr>
            <p:custDataLst>
              <p:tags r:id="rId3"/>
            </p:custDataLst>
          </p:nvPr>
        </p:nvSpPr>
        <p:spPr>
          <a:xfrm>
            <a:off x="6527575" y="2013594"/>
            <a:ext cx="989373" cy="1369606"/>
          </a:xfrm>
          <a:prstGeom prst="rect">
            <a:avLst/>
          </a:prstGeom>
          <a:noFill/>
        </p:spPr>
        <p:txBody>
          <a:bodyPr wrap="none" rtlCol="0" anchor="ctr">
            <a:spAutoFit/>
          </a:bodyPr>
          <a:lstStyle/>
          <a:p>
            <a:pPr algn="ctr"/>
            <a:r>
              <a:rPr lang="de-DE" sz="8300" b="1" dirty="0">
                <a:solidFill>
                  <a:schemeClr val="bg1"/>
                </a:solidFill>
              </a:rPr>
              <a:t>O</a:t>
            </a:r>
          </a:p>
        </p:txBody>
      </p:sp>
      <p:sp>
        <p:nvSpPr>
          <p:cNvPr id="11" name="TextBox 16">
            <a:extLst>
              <a:ext uri="{FF2B5EF4-FFF2-40B4-BE49-F238E27FC236}">
                <a16:creationId xmlns:a16="http://schemas.microsoft.com/office/drawing/2014/main" id="{C83C706C-480F-9644-8DB9-A2E2758D9359}"/>
              </a:ext>
            </a:extLst>
          </p:cNvPr>
          <p:cNvSpPr txBox="1"/>
          <p:nvPr>
            <p:custDataLst>
              <p:tags r:id="rId4"/>
            </p:custDataLst>
          </p:nvPr>
        </p:nvSpPr>
        <p:spPr>
          <a:xfrm>
            <a:off x="9194588" y="1943673"/>
            <a:ext cx="808235" cy="1369606"/>
          </a:xfrm>
          <a:prstGeom prst="rect">
            <a:avLst/>
          </a:prstGeom>
          <a:noFill/>
        </p:spPr>
        <p:txBody>
          <a:bodyPr wrap="none" rtlCol="0" anchor="ctr">
            <a:spAutoFit/>
          </a:bodyPr>
          <a:lstStyle/>
          <a:p>
            <a:pPr algn="ctr"/>
            <a:r>
              <a:rPr lang="de-DE" sz="8300" b="1" dirty="0">
                <a:solidFill>
                  <a:schemeClr val="bg1"/>
                </a:solidFill>
              </a:rPr>
              <a:t>T</a:t>
            </a:r>
          </a:p>
        </p:txBody>
      </p:sp>
      <p:cxnSp>
        <p:nvCxnSpPr>
          <p:cNvPr id="12" name="Straight Arrow Connector 17">
            <a:extLst>
              <a:ext uri="{FF2B5EF4-FFF2-40B4-BE49-F238E27FC236}">
                <a16:creationId xmlns:a16="http://schemas.microsoft.com/office/drawing/2014/main" id="{C11D68DB-8D3D-CD44-A368-DE1E2A1EB419}"/>
              </a:ext>
            </a:extLst>
          </p:cNvPr>
          <p:cNvCxnSpPr>
            <a:cxnSpLocks/>
          </p:cNvCxnSpPr>
          <p:nvPr/>
        </p:nvCxnSpPr>
        <p:spPr>
          <a:xfrm>
            <a:off x="1952357" y="3598906"/>
            <a:ext cx="0" cy="694300"/>
          </a:xfrm>
          <a:prstGeom prst="straightConnector1">
            <a:avLst/>
          </a:prstGeom>
          <a:ln w="38100">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8">
            <a:extLst>
              <a:ext uri="{FF2B5EF4-FFF2-40B4-BE49-F238E27FC236}">
                <a16:creationId xmlns:a16="http://schemas.microsoft.com/office/drawing/2014/main" id="{A3345BDF-B040-284B-A14C-A3560B07608B}"/>
              </a:ext>
            </a:extLst>
          </p:cNvPr>
          <p:cNvCxnSpPr>
            <a:cxnSpLocks/>
          </p:cNvCxnSpPr>
          <p:nvPr/>
        </p:nvCxnSpPr>
        <p:spPr>
          <a:xfrm>
            <a:off x="4546391" y="3598906"/>
            <a:ext cx="0" cy="694300"/>
          </a:xfrm>
          <a:prstGeom prst="straightConnector1">
            <a:avLst/>
          </a:prstGeom>
          <a:ln w="38100">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9">
            <a:extLst>
              <a:ext uri="{FF2B5EF4-FFF2-40B4-BE49-F238E27FC236}">
                <a16:creationId xmlns:a16="http://schemas.microsoft.com/office/drawing/2014/main" id="{C1B54EE0-486E-CC4C-A52E-99A6609AAFFA}"/>
              </a:ext>
            </a:extLst>
          </p:cNvPr>
          <p:cNvCxnSpPr>
            <a:cxnSpLocks/>
          </p:cNvCxnSpPr>
          <p:nvPr/>
        </p:nvCxnSpPr>
        <p:spPr>
          <a:xfrm>
            <a:off x="7022261" y="3598906"/>
            <a:ext cx="0" cy="694300"/>
          </a:xfrm>
          <a:prstGeom prst="straightConnector1">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20">
            <a:extLst>
              <a:ext uri="{FF2B5EF4-FFF2-40B4-BE49-F238E27FC236}">
                <a16:creationId xmlns:a16="http://schemas.microsoft.com/office/drawing/2014/main" id="{CFDB512F-32D8-C047-9E89-58BEBB04F54C}"/>
              </a:ext>
            </a:extLst>
          </p:cNvPr>
          <p:cNvCxnSpPr>
            <a:cxnSpLocks/>
          </p:cNvCxnSpPr>
          <p:nvPr/>
        </p:nvCxnSpPr>
        <p:spPr>
          <a:xfrm>
            <a:off x="9598704" y="3598906"/>
            <a:ext cx="0" cy="694300"/>
          </a:xfrm>
          <a:prstGeom prst="straightConnector1">
            <a:avLst/>
          </a:prstGeom>
          <a:ln w="381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18" name="TextBox 23">
            <a:extLst>
              <a:ext uri="{FF2B5EF4-FFF2-40B4-BE49-F238E27FC236}">
                <a16:creationId xmlns:a16="http://schemas.microsoft.com/office/drawing/2014/main" id="{4DF3E053-1ABB-9149-B86A-CA7FEE1AF989}"/>
              </a:ext>
            </a:extLst>
          </p:cNvPr>
          <p:cNvSpPr txBox="1"/>
          <p:nvPr/>
        </p:nvSpPr>
        <p:spPr>
          <a:xfrm>
            <a:off x="1354277" y="4405876"/>
            <a:ext cx="1196160" cy="353943"/>
          </a:xfrm>
          <a:prstGeom prst="rect">
            <a:avLst/>
          </a:prstGeom>
          <a:noFill/>
        </p:spPr>
        <p:txBody>
          <a:bodyPr wrap="none" rtlCol="0" anchor="ctr" anchorCtr="0">
            <a:noAutofit/>
          </a:bodyPr>
          <a:lstStyle/>
          <a:p>
            <a:pPr algn="ctr"/>
            <a:r>
              <a:rPr lang="de-DE" b="1" dirty="0">
                <a:solidFill>
                  <a:schemeClr val="accent1"/>
                </a:solidFill>
                <a:ea typeface="League Spartan" charset="0"/>
                <a:cs typeface="Poppins" pitchFamily="2" charset="77"/>
              </a:rPr>
              <a:t>STÄRKEN</a:t>
            </a:r>
          </a:p>
        </p:txBody>
      </p:sp>
      <p:sp>
        <p:nvSpPr>
          <p:cNvPr id="20" name="TextBox 25">
            <a:extLst>
              <a:ext uri="{FF2B5EF4-FFF2-40B4-BE49-F238E27FC236}">
                <a16:creationId xmlns:a16="http://schemas.microsoft.com/office/drawing/2014/main" id="{F253AFD5-7160-574C-A2F3-CE59F2180B8E}"/>
              </a:ext>
            </a:extLst>
          </p:cNvPr>
          <p:cNvSpPr txBox="1"/>
          <p:nvPr/>
        </p:nvSpPr>
        <p:spPr>
          <a:xfrm>
            <a:off x="3942224" y="4405876"/>
            <a:ext cx="1223412" cy="353943"/>
          </a:xfrm>
          <a:prstGeom prst="rect">
            <a:avLst/>
          </a:prstGeom>
          <a:noFill/>
        </p:spPr>
        <p:txBody>
          <a:bodyPr wrap="none" rtlCol="0" anchor="ctr" anchorCtr="0">
            <a:noAutofit/>
          </a:bodyPr>
          <a:lstStyle/>
          <a:p>
            <a:pPr algn="ctr"/>
            <a:r>
              <a:rPr lang="de-DE" b="1" dirty="0">
                <a:solidFill>
                  <a:schemeClr val="accent4"/>
                </a:solidFill>
                <a:ea typeface="League Spartan" charset="0"/>
                <a:cs typeface="Poppins" pitchFamily="2" charset="77"/>
              </a:rPr>
              <a:t>SCHWÄCHEN</a:t>
            </a:r>
          </a:p>
        </p:txBody>
      </p:sp>
      <p:sp>
        <p:nvSpPr>
          <p:cNvPr id="22" name="TextBox 27">
            <a:extLst>
              <a:ext uri="{FF2B5EF4-FFF2-40B4-BE49-F238E27FC236}">
                <a16:creationId xmlns:a16="http://schemas.microsoft.com/office/drawing/2014/main" id="{CFA8755B-4A6D-404F-BC50-49DB3500B0F3}"/>
              </a:ext>
            </a:extLst>
          </p:cNvPr>
          <p:cNvSpPr txBox="1"/>
          <p:nvPr/>
        </p:nvSpPr>
        <p:spPr>
          <a:xfrm>
            <a:off x="6237432" y="4405876"/>
            <a:ext cx="1569660" cy="353943"/>
          </a:xfrm>
          <a:prstGeom prst="rect">
            <a:avLst/>
          </a:prstGeom>
          <a:noFill/>
        </p:spPr>
        <p:txBody>
          <a:bodyPr wrap="none" rtlCol="0" anchor="ctr" anchorCtr="0">
            <a:noAutofit/>
          </a:bodyPr>
          <a:lstStyle/>
          <a:p>
            <a:pPr algn="ctr"/>
            <a:r>
              <a:rPr lang="de-DE" b="1" dirty="0">
                <a:solidFill>
                  <a:schemeClr val="accent2"/>
                </a:solidFill>
                <a:ea typeface="League Spartan" charset="0"/>
                <a:cs typeface="Poppins" pitchFamily="2" charset="77"/>
              </a:rPr>
              <a:t>CHANCEN</a:t>
            </a:r>
          </a:p>
        </p:txBody>
      </p:sp>
      <p:sp>
        <p:nvSpPr>
          <p:cNvPr id="24" name="TextBox 29">
            <a:extLst>
              <a:ext uri="{FF2B5EF4-FFF2-40B4-BE49-F238E27FC236}">
                <a16:creationId xmlns:a16="http://schemas.microsoft.com/office/drawing/2014/main" id="{2EE8DB23-F576-954B-8055-D524746FFEAE}"/>
              </a:ext>
            </a:extLst>
          </p:cNvPr>
          <p:cNvSpPr txBox="1"/>
          <p:nvPr/>
        </p:nvSpPr>
        <p:spPr>
          <a:xfrm>
            <a:off x="9147940" y="4405876"/>
            <a:ext cx="901529" cy="353943"/>
          </a:xfrm>
          <a:prstGeom prst="rect">
            <a:avLst/>
          </a:prstGeom>
          <a:noFill/>
        </p:spPr>
        <p:txBody>
          <a:bodyPr wrap="none" rtlCol="0" anchor="ctr" anchorCtr="0">
            <a:noAutofit/>
          </a:bodyPr>
          <a:lstStyle/>
          <a:p>
            <a:pPr algn="ctr"/>
            <a:r>
              <a:rPr lang="de-DE" b="1" dirty="0">
                <a:solidFill>
                  <a:schemeClr val="dk1"/>
                </a:solidFill>
                <a:ea typeface="League Spartan" charset="0"/>
                <a:cs typeface="Poppins" pitchFamily="2" charset="77"/>
              </a:rPr>
              <a:t>RISIKEN</a:t>
            </a:r>
          </a:p>
        </p:txBody>
      </p:sp>
      <p:sp>
        <p:nvSpPr>
          <p:cNvPr id="26" name="Textfeld 25"/>
          <p:cNvSpPr txBox="1"/>
          <p:nvPr/>
        </p:nvSpPr>
        <p:spPr>
          <a:xfrm>
            <a:off x="1560806" y="3063852"/>
            <a:ext cx="723275"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Strength</a:t>
            </a:r>
            <a:endParaRPr lang="de-DE" sz="1100" b="0" i="0" u="none" dirty="0">
              <a:solidFill>
                <a:schemeClr val="bg1"/>
              </a:solidFill>
              <a:latin typeface="Segoe UI" panose="020B0502040204020203" pitchFamily="34" charset="0"/>
            </a:endParaRPr>
          </a:p>
        </p:txBody>
      </p:sp>
      <p:sp>
        <p:nvSpPr>
          <p:cNvPr id="27" name="Textfeld 26"/>
          <p:cNvSpPr txBox="1"/>
          <p:nvPr/>
        </p:nvSpPr>
        <p:spPr>
          <a:xfrm>
            <a:off x="4150600" y="3063852"/>
            <a:ext cx="80502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Weakness</a:t>
            </a:r>
            <a:endParaRPr lang="de-DE" sz="1100" b="0" i="0" u="none" dirty="0">
              <a:solidFill>
                <a:schemeClr val="bg1"/>
              </a:solidFill>
              <a:latin typeface="Segoe UI" panose="020B0502040204020203" pitchFamily="34" charset="0"/>
            </a:endParaRPr>
          </a:p>
        </p:txBody>
      </p:sp>
      <p:sp>
        <p:nvSpPr>
          <p:cNvPr id="28" name="Textfeld 27"/>
          <p:cNvSpPr txBox="1"/>
          <p:nvPr/>
        </p:nvSpPr>
        <p:spPr>
          <a:xfrm>
            <a:off x="6545037" y="3063852"/>
            <a:ext cx="949299"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Opportunity</a:t>
            </a:r>
            <a:endParaRPr lang="de-DE" sz="1100" b="0" i="0" u="none" dirty="0">
              <a:solidFill>
                <a:schemeClr val="bg1"/>
              </a:solidFill>
              <a:latin typeface="Segoe UI" panose="020B0502040204020203" pitchFamily="34" charset="0"/>
            </a:endParaRPr>
          </a:p>
        </p:txBody>
      </p:sp>
      <p:sp>
        <p:nvSpPr>
          <p:cNvPr id="29" name="Textfeld 28"/>
          <p:cNvSpPr txBox="1"/>
          <p:nvPr/>
        </p:nvSpPr>
        <p:spPr>
          <a:xfrm>
            <a:off x="9312147" y="3063852"/>
            <a:ext cx="582212" cy="261610"/>
          </a:xfrm>
          <a:prstGeom prst="rect">
            <a:avLst/>
          </a:prstGeom>
          <a:noFill/>
        </p:spPr>
        <p:txBody>
          <a:bodyPr vert="horz" wrap="none" rtlCol="0">
            <a:spAutoFit/>
          </a:bodyPr>
          <a:lstStyle/>
          <a:p>
            <a:pPr algn="ctr" rtl="0" eaLnBrk="0" fontAlgn="base" hangingPunct="0">
              <a:lnSpc>
                <a:spcPct val="100000"/>
              </a:lnSpc>
              <a:spcBef>
                <a:spcPct val="0"/>
              </a:spcBef>
              <a:spcAft>
                <a:spcPct val="0"/>
              </a:spcAft>
            </a:pPr>
            <a:r>
              <a:rPr lang="de-DE" sz="1100" b="0" i="0" u="none" dirty="0" err="1">
                <a:solidFill>
                  <a:schemeClr val="bg1"/>
                </a:solidFill>
                <a:latin typeface="Segoe UI" panose="020B0502040204020203" pitchFamily="34" charset="0"/>
              </a:rPr>
              <a:t>Threat</a:t>
            </a:r>
            <a:endParaRPr lang="de-DE" sz="1100" b="0" i="0" u="none" dirty="0">
              <a:solidFill>
                <a:schemeClr val="bg1"/>
              </a:solidFill>
              <a:latin typeface="Segoe UI" panose="020B0502040204020203" pitchFamily="34" charset="0"/>
            </a:endParaRPr>
          </a:p>
        </p:txBody>
      </p:sp>
      <p:sp>
        <p:nvSpPr>
          <p:cNvPr id="35" name="Flussdiagramm: Verzweigung 34"/>
          <p:cNvSpPr/>
          <p:nvPr/>
        </p:nvSpPr>
        <p:spPr>
          <a:xfrm>
            <a:off x="257331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INTERN</a:t>
            </a:r>
          </a:p>
        </p:txBody>
      </p:sp>
      <p:sp>
        <p:nvSpPr>
          <p:cNvPr id="36" name="Flussdiagramm: Verzweigung 35"/>
          <p:cNvSpPr/>
          <p:nvPr/>
        </p:nvSpPr>
        <p:spPr>
          <a:xfrm>
            <a:off x="7687520" y="1073102"/>
            <a:ext cx="1260000" cy="720000"/>
          </a:xfrm>
          <a:prstGeom prst="flowChartDecision">
            <a:avLst/>
          </a:prstGeom>
          <a:solidFill>
            <a:srgbClr val="E6E6E6"/>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tx1"/>
                </a:solidFill>
                <a:latin typeface="Segoe UI" panose="020B0502040204020203" pitchFamily="34" charset="0"/>
              </a:rPr>
              <a:t>EXTERN</a:t>
            </a:r>
          </a:p>
        </p:txBody>
      </p:sp>
      <p:sp>
        <p:nvSpPr>
          <p:cNvPr id="41" name="Rechteck 40"/>
          <p:cNvSpPr/>
          <p:nvPr/>
        </p:nvSpPr>
        <p:spPr>
          <a:xfrm>
            <a:off x="729803" y="4969297"/>
            <a:ext cx="2412000" cy="1384995"/>
          </a:xfrm>
          <a:prstGeom prst="rect">
            <a:avLst/>
          </a:prstGeom>
        </p:spPr>
        <p:txBody>
          <a:bodyPr>
            <a:spAutoFit/>
          </a:bodyPr>
          <a:lstStyle/>
          <a:p>
            <a:pPr lvl="0" algn="ctr"/>
            <a:r>
              <a:rPr lang="de-DE" sz="1400" dirty="0"/>
              <a:t>Was macht Ihr Unternehmen erfolgreich? Was können Sie besser als der Wettbewerb? Welche einzigartigen Ressourcen hat Ihr Unternehmen?</a:t>
            </a:r>
          </a:p>
        </p:txBody>
      </p:sp>
      <p:sp>
        <p:nvSpPr>
          <p:cNvPr id="42" name="Rechteck 41"/>
          <p:cNvSpPr/>
          <p:nvPr/>
        </p:nvSpPr>
        <p:spPr>
          <a:xfrm>
            <a:off x="3323383" y="4969297"/>
            <a:ext cx="2412000" cy="1169551"/>
          </a:xfrm>
          <a:prstGeom prst="rect">
            <a:avLst/>
          </a:prstGeom>
        </p:spPr>
        <p:txBody>
          <a:bodyPr>
            <a:spAutoFit/>
          </a:bodyPr>
          <a:lstStyle/>
          <a:p>
            <a:pPr lvl="0" algn="ctr"/>
            <a:r>
              <a:rPr lang="de-DE" sz="1400" dirty="0"/>
              <a:t>Was kann Ihr Wettbewerb besser? Wo müssten Sie besser sein? Wo sehen andere vielleicht Ihre Schwächen?</a:t>
            </a:r>
          </a:p>
        </p:txBody>
      </p:sp>
      <p:sp>
        <p:nvSpPr>
          <p:cNvPr id="43" name="Rechteck 42"/>
          <p:cNvSpPr/>
          <p:nvPr/>
        </p:nvSpPr>
        <p:spPr>
          <a:xfrm>
            <a:off x="5835683" y="4969297"/>
            <a:ext cx="2412000" cy="1169551"/>
          </a:xfrm>
          <a:prstGeom prst="rect">
            <a:avLst/>
          </a:prstGeom>
        </p:spPr>
        <p:txBody>
          <a:bodyPr>
            <a:spAutoFit/>
          </a:bodyPr>
          <a:lstStyle/>
          <a:p>
            <a:pPr lvl="0" algn="ctr"/>
            <a:r>
              <a:rPr lang="de-DE" sz="1400" dirty="0"/>
              <a:t>Von welchen Trends oder Gesetzesänderungen kann Ihr Unternehmen profitieren? Wo zeigt Ihr Wettbewerb Schwächen?</a:t>
            </a:r>
          </a:p>
        </p:txBody>
      </p:sp>
      <p:sp>
        <p:nvSpPr>
          <p:cNvPr id="44" name="Rechteck 43"/>
          <p:cNvSpPr/>
          <p:nvPr/>
        </p:nvSpPr>
        <p:spPr>
          <a:xfrm>
            <a:off x="8388624" y="4969297"/>
            <a:ext cx="2412000" cy="954107"/>
          </a:xfrm>
          <a:prstGeom prst="rect">
            <a:avLst/>
          </a:prstGeom>
        </p:spPr>
        <p:txBody>
          <a:bodyPr>
            <a:spAutoFit/>
          </a:bodyPr>
          <a:lstStyle/>
          <a:p>
            <a:pPr lvl="0" algn="ctr"/>
            <a:r>
              <a:rPr lang="de-DE" sz="1400" dirty="0"/>
              <a:t>Welche Marktveränderungen können schädlich für Ihr Business werden? </a:t>
            </a:r>
          </a:p>
        </p:txBody>
      </p:sp>
    </p:spTree>
    <p:extLst>
      <p:ext uri="{BB962C8B-B14F-4D97-AF65-F5344CB8AC3E}">
        <p14:creationId xmlns:p14="http://schemas.microsoft.com/office/powerpoint/2010/main" val="1917375212"/>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SWOT 2">
    <p:spTree>
      <p:nvGrpSpPr>
        <p:cNvPr id="1" name=""/>
        <p:cNvGrpSpPr/>
        <p:nvPr/>
      </p:nvGrpSpPr>
      <p:grpSpPr>
        <a:xfrm>
          <a:off x="0" y="0"/>
          <a:ext cx="0" cy="0"/>
          <a:chOff x="0" y="0"/>
          <a:chExt cx="0" cy="0"/>
        </a:xfrm>
      </p:grpSpPr>
      <p:cxnSp>
        <p:nvCxnSpPr>
          <p:cNvPr id="28" name="Straight Connector 5">
            <a:extLst>
              <a:ext uri="{FF2B5EF4-FFF2-40B4-BE49-F238E27FC236}">
                <a16:creationId xmlns:a16="http://schemas.microsoft.com/office/drawing/2014/main" id="{108F4A48-E6E8-AA4D-A9B2-F6E91B60397D}"/>
              </a:ext>
            </a:extLst>
          </p:cNvPr>
          <p:cNvCxnSpPr>
            <a:cxnSpLocks/>
          </p:cNvCxnSpPr>
          <p:nvPr>
            <p:custDataLst>
              <p:tags r:id="rId1"/>
            </p:custDataLst>
          </p:nvPr>
        </p:nvCxnSpPr>
        <p:spPr>
          <a:xfrm>
            <a:off x="762000" y="3795618"/>
            <a:ext cx="1066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4">
            <a:extLst>
              <a:ext uri="{FF2B5EF4-FFF2-40B4-BE49-F238E27FC236}">
                <a16:creationId xmlns:a16="http://schemas.microsoft.com/office/drawing/2014/main" id="{7DC1E7DD-2C5A-434A-8B93-C4810FFD6768}"/>
              </a:ext>
            </a:extLst>
          </p:cNvPr>
          <p:cNvCxnSpPr>
            <a:cxnSpLocks/>
          </p:cNvCxnSpPr>
          <p:nvPr/>
        </p:nvCxnSpPr>
        <p:spPr>
          <a:xfrm>
            <a:off x="6097082" y="1341982"/>
            <a:ext cx="0" cy="5135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26" name="Rectangle 3">
            <a:extLst>
              <a:ext uri="{FF2B5EF4-FFF2-40B4-BE49-F238E27FC236}">
                <a16:creationId xmlns:a16="http://schemas.microsoft.com/office/drawing/2014/main" id="{C87C0292-1FE8-174F-A4C7-6554ADE9E27F}"/>
              </a:ext>
            </a:extLst>
          </p:cNvPr>
          <p:cNvSpPr/>
          <p:nvPr>
            <p:custDataLst>
              <p:tags r:id="rId2"/>
            </p:custDataLst>
          </p:nvPr>
        </p:nvSpPr>
        <p:spPr>
          <a:xfrm>
            <a:off x="5452217" y="3349951"/>
            <a:ext cx="1264777" cy="89625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3599" dirty="0"/>
          </a:p>
        </p:txBody>
      </p:sp>
      <p:sp>
        <p:nvSpPr>
          <p:cNvPr id="41" name="Textplatzhalter 40"/>
          <p:cNvSpPr>
            <a:spLocks noGrp="1"/>
          </p:cNvSpPr>
          <p:nvPr>
            <p:ph type="body" sz="quarter" idx="10" hasCustomPrompt="1"/>
          </p:nvPr>
        </p:nvSpPr>
        <p:spPr>
          <a:xfrm>
            <a:off x="735413" y="1247857"/>
            <a:ext cx="4625975" cy="419100"/>
          </a:xfrm>
        </p:spPr>
        <p:txBody>
          <a:bodyPr/>
          <a:lstStyle>
            <a:lvl1pPr>
              <a:defRPr b="1">
                <a:solidFill>
                  <a:schemeClr val="accent1"/>
                </a:solidFill>
              </a:defRPr>
            </a:lvl1pPr>
          </a:lstStyle>
          <a:p>
            <a:pPr lvl="0"/>
            <a:r>
              <a:rPr lang="de-DE" dirty="0" err="1"/>
              <a:t>STRENGTH</a:t>
            </a:r>
            <a:r>
              <a:rPr lang="de-DE" dirty="0"/>
              <a:t> / STÄRKEN</a:t>
            </a:r>
          </a:p>
        </p:txBody>
      </p:sp>
      <p:sp>
        <p:nvSpPr>
          <p:cNvPr id="42" name="Textplatzhalter 40"/>
          <p:cNvSpPr>
            <a:spLocks noGrp="1"/>
          </p:cNvSpPr>
          <p:nvPr>
            <p:ph type="body" sz="quarter" idx="11" hasCustomPrompt="1"/>
          </p:nvPr>
        </p:nvSpPr>
        <p:spPr>
          <a:xfrm>
            <a:off x="6782957" y="1247857"/>
            <a:ext cx="4625975" cy="419100"/>
          </a:xfrm>
        </p:spPr>
        <p:txBody>
          <a:bodyPr/>
          <a:lstStyle>
            <a:lvl1pPr algn="r">
              <a:defRPr b="1">
                <a:solidFill>
                  <a:schemeClr val="accent4"/>
                </a:solidFill>
              </a:defRPr>
            </a:lvl1pPr>
          </a:lstStyle>
          <a:p>
            <a:pPr lvl="0"/>
            <a:r>
              <a:rPr lang="de-DE" dirty="0" err="1"/>
              <a:t>WEAKNESS</a:t>
            </a:r>
            <a:r>
              <a:rPr lang="de-DE" dirty="0"/>
              <a:t> / SCHWÄCHEN</a:t>
            </a:r>
          </a:p>
        </p:txBody>
      </p:sp>
      <p:sp>
        <p:nvSpPr>
          <p:cNvPr id="43" name="Textplatzhalter 40"/>
          <p:cNvSpPr>
            <a:spLocks noGrp="1"/>
          </p:cNvSpPr>
          <p:nvPr>
            <p:ph type="body" sz="quarter" idx="12" hasCustomPrompt="1"/>
          </p:nvPr>
        </p:nvSpPr>
        <p:spPr>
          <a:xfrm>
            <a:off x="751617" y="3827108"/>
            <a:ext cx="4625975" cy="419100"/>
          </a:xfrm>
        </p:spPr>
        <p:txBody>
          <a:bodyPr/>
          <a:lstStyle>
            <a:lvl1pPr>
              <a:defRPr b="1">
                <a:solidFill>
                  <a:schemeClr val="accent2"/>
                </a:solidFill>
              </a:defRPr>
            </a:lvl1pPr>
          </a:lstStyle>
          <a:p>
            <a:pPr lvl="0"/>
            <a:r>
              <a:rPr lang="de-DE" dirty="0" err="1"/>
              <a:t>OPPORTUNITY</a:t>
            </a:r>
            <a:r>
              <a:rPr lang="de-DE" dirty="0"/>
              <a:t> / CHANCEN</a:t>
            </a:r>
          </a:p>
        </p:txBody>
      </p:sp>
      <p:sp>
        <p:nvSpPr>
          <p:cNvPr id="44" name="Textplatzhalter 40"/>
          <p:cNvSpPr>
            <a:spLocks noGrp="1"/>
          </p:cNvSpPr>
          <p:nvPr>
            <p:ph type="body" sz="quarter" idx="13" hasCustomPrompt="1"/>
          </p:nvPr>
        </p:nvSpPr>
        <p:spPr>
          <a:xfrm>
            <a:off x="6799161" y="3827108"/>
            <a:ext cx="4625975" cy="419100"/>
          </a:xfrm>
        </p:spPr>
        <p:txBody>
          <a:bodyPr/>
          <a:lstStyle>
            <a:lvl1pPr algn="r">
              <a:defRPr b="1"/>
            </a:lvl1pPr>
          </a:lstStyle>
          <a:p>
            <a:pPr lvl="0"/>
            <a:r>
              <a:rPr lang="de-DE" dirty="0" err="1"/>
              <a:t>THREAT</a:t>
            </a:r>
            <a:r>
              <a:rPr lang="de-DE" dirty="0"/>
              <a:t> / RISIKEN</a:t>
            </a:r>
          </a:p>
        </p:txBody>
      </p:sp>
      <p:sp>
        <p:nvSpPr>
          <p:cNvPr id="46" name="Textplatzhalter 45"/>
          <p:cNvSpPr>
            <a:spLocks noGrp="1"/>
          </p:cNvSpPr>
          <p:nvPr>
            <p:ph type="body" sz="quarter" idx="14"/>
          </p:nvPr>
        </p:nvSpPr>
        <p:spPr>
          <a:xfrm>
            <a:off x="735013" y="1698447"/>
            <a:ext cx="5279902" cy="1984554"/>
          </a:xfrm>
        </p:spPr>
        <p:txBody>
          <a:bodyPr/>
          <a:lstStyle>
            <a:lvl1pPr marL="136525" indent="-136525">
              <a:spcBef>
                <a:spcPts val="0"/>
              </a:spcBef>
              <a:spcAft>
                <a:spcPts val="200"/>
              </a:spcAft>
              <a:buClr>
                <a:schemeClr val="accent1"/>
              </a:buClr>
              <a:buFont typeface="Arial" panose="020B0604020202020204" pitchFamily="34" charset="0"/>
              <a:buChar char="•"/>
              <a:defRPr sz="1200"/>
            </a:lvl1pPr>
            <a:lvl2pPr marL="136525" indent="-136525">
              <a:spcBef>
                <a:spcPts val="0"/>
              </a:spcBef>
              <a:spcAft>
                <a:spcPts val="200"/>
              </a:spcAft>
              <a:buClr>
                <a:schemeClr val="accent1"/>
              </a:buClr>
              <a:buFont typeface="Arial" panose="020B0604020202020204" pitchFamily="34" charset="0"/>
              <a:buChar char="•"/>
              <a:defRPr sz="1200"/>
            </a:lvl2pPr>
            <a:lvl3pPr marL="136525" indent="-136525">
              <a:spcBef>
                <a:spcPts val="0"/>
              </a:spcBef>
              <a:spcAft>
                <a:spcPts val="200"/>
              </a:spcAft>
              <a:buClr>
                <a:schemeClr val="accent1"/>
              </a:buClr>
              <a:buFont typeface="Arial" panose="020B0604020202020204" pitchFamily="34" charset="0"/>
              <a:buChar char="•"/>
              <a:defRPr sz="1200"/>
            </a:lvl3pPr>
            <a:lvl4pPr marL="136525" indent="-136525">
              <a:spcBef>
                <a:spcPts val="0"/>
              </a:spcBef>
              <a:spcAft>
                <a:spcPts val="200"/>
              </a:spcAft>
              <a:buClr>
                <a:schemeClr val="accent1"/>
              </a:buClr>
              <a:buFont typeface="Arial" panose="020B0604020202020204" pitchFamily="34" charset="0"/>
              <a:buChar char="•"/>
              <a:defRPr sz="1200"/>
            </a:lvl4pPr>
            <a:lvl5pPr marL="136525" indent="-136525">
              <a:spcBef>
                <a:spcPts val="0"/>
              </a:spcBef>
              <a:spcAft>
                <a:spcPts val="200"/>
              </a:spcAft>
              <a:buClr>
                <a:schemeClr val="accent1"/>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7" name="Textplatzhalter 45"/>
          <p:cNvSpPr>
            <a:spLocks noGrp="1"/>
          </p:cNvSpPr>
          <p:nvPr>
            <p:ph type="body" sz="quarter" idx="15"/>
          </p:nvPr>
        </p:nvSpPr>
        <p:spPr>
          <a:xfrm>
            <a:off x="735013" y="4269623"/>
            <a:ext cx="5279902" cy="1984554"/>
          </a:xfrm>
        </p:spPr>
        <p:txBody>
          <a:bodyPr/>
          <a:lstStyle>
            <a:lvl1pPr marL="136525" indent="-136525">
              <a:spcBef>
                <a:spcPts val="0"/>
              </a:spcBef>
              <a:spcAft>
                <a:spcPts val="200"/>
              </a:spcAft>
              <a:buClr>
                <a:schemeClr val="accent2"/>
              </a:buClr>
              <a:buFont typeface="Arial" panose="020B0604020202020204" pitchFamily="34" charset="0"/>
              <a:buChar char="•"/>
              <a:defRPr sz="1200"/>
            </a:lvl1pPr>
            <a:lvl2pPr marL="136525" indent="-136525">
              <a:spcBef>
                <a:spcPts val="0"/>
              </a:spcBef>
              <a:spcAft>
                <a:spcPts val="200"/>
              </a:spcAft>
              <a:buClr>
                <a:schemeClr val="accent2"/>
              </a:buClr>
              <a:buFont typeface="Arial" panose="020B0604020202020204" pitchFamily="34" charset="0"/>
              <a:buChar char="•"/>
              <a:defRPr sz="1200"/>
            </a:lvl2pPr>
            <a:lvl3pPr marL="136525" indent="-136525">
              <a:spcBef>
                <a:spcPts val="0"/>
              </a:spcBef>
              <a:spcAft>
                <a:spcPts val="200"/>
              </a:spcAft>
              <a:buClr>
                <a:schemeClr val="accent2"/>
              </a:buClr>
              <a:buFont typeface="Arial" panose="020B0604020202020204" pitchFamily="34" charset="0"/>
              <a:buChar char="•"/>
              <a:defRPr sz="1200"/>
            </a:lvl3pPr>
            <a:lvl4pPr marL="136525" indent="-136525">
              <a:spcBef>
                <a:spcPts val="0"/>
              </a:spcBef>
              <a:spcAft>
                <a:spcPts val="200"/>
              </a:spcAft>
              <a:buClr>
                <a:schemeClr val="accent2"/>
              </a:buClr>
              <a:buFont typeface="Arial" panose="020B0604020202020204" pitchFamily="34" charset="0"/>
              <a:buChar char="•"/>
              <a:defRPr sz="1200"/>
            </a:lvl4pPr>
            <a:lvl5pPr marL="136525" indent="-136525">
              <a:spcBef>
                <a:spcPts val="0"/>
              </a:spcBef>
              <a:spcAft>
                <a:spcPts val="200"/>
              </a:spcAft>
              <a:buClr>
                <a:schemeClr val="accent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8" name="Textplatzhalter 45"/>
          <p:cNvSpPr>
            <a:spLocks noGrp="1"/>
          </p:cNvSpPr>
          <p:nvPr>
            <p:ph type="body" sz="quarter" idx="16"/>
          </p:nvPr>
        </p:nvSpPr>
        <p:spPr>
          <a:xfrm>
            <a:off x="6170039" y="1698447"/>
            <a:ext cx="5279902" cy="1984554"/>
          </a:xfrm>
        </p:spPr>
        <p:txBody>
          <a:bodyPr/>
          <a:lstStyle>
            <a:lvl1pPr marL="136525" indent="-136525" algn="l">
              <a:spcBef>
                <a:spcPts val="0"/>
              </a:spcBef>
              <a:spcAft>
                <a:spcPts val="200"/>
              </a:spcAft>
              <a:buClr>
                <a:schemeClr val="accent4"/>
              </a:buClr>
              <a:buFont typeface="Arial" panose="020B0604020202020204" pitchFamily="34" charset="0"/>
              <a:buChar char="•"/>
              <a:defRPr sz="1200"/>
            </a:lvl1pPr>
            <a:lvl2pPr marL="136525" indent="-136525" algn="l">
              <a:spcBef>
                <a:spcPts val="0"/>
              </a:spcBef>
              <a:spcAft>
                <a:spcPts val="200"/>
              </a:spcAft>
              <a:buClr>
                <a:schemeClr val="accent4"/>
              </a:buClr>
              <a:buFont typeface="Arial" panose="020B0604020202020204" pitchFamily="34" charset="0"/>
              <a:buChar char="•"/>
              <a:defRPr sz="1200"/>
            </a:lvl2pPr>
            <a:lvl3pPr marL="136525" indent="-136525" algn="l">
              <a:spcBef>
                <a:spcPts val="0"/>
              </a:spcBef>
              <a:spcAft>
                <a:spcPts val="200"/>
              </a:spcAft>
              <a:buClr>
                <a:schemeClr val="accent4"/>
              </a:buClr>
              <a:buFont typeface="Arial" panose="020B0604020202020204" pitchFamily="34" charset="0"/>
              <a:buChar char="•"/>
              <a:defRPr sz="1200"/>
            </a:lvl3pPr>
            <a:lvl4pPr marL="136525" indent="-136525" algn="l">
              <a:spcBef>
                <a:spcPts val="0"/>
              </a:spcBef>
              <a:spcAft>
                <a:spcPts val="200"/>
              </a:spcAft>
              <a:buClr>
                <a:schemeClr val="accent4"/>
              </a:buClr>
              <a:buFont typeface="Arial" panose="020B0604020202020204" pitchFamily="34" charset="0"/>
              <a:buChar char="•"/>
              <a:defRPr sz="1200"/>
            </a:lvl4pPr>
            <a:lvl5pPr marL="136525" indent="-136525" algn="l">
              <a:spcBef>
                <a:spcPts val="0"/>
              </a:spcBef>
              <a:spcAft>
                <a:spcPts val="200"/>
              </a:spcAft>
              <a:buClr>
                <a:schemeClr val="accent4"/>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9" name="Textplatzhalter 45"/>
          <p:cNvSpPr>
            <a:spLocks noGrp="1"/>
          </p:cNvSpPr>
          <p:nvPr>
            <p:ph type="body" sz="quarter" idx="17"/>
          </p:nvPr>
        </p:nvSpPr>
        <p:spPr>
          <a:xfrm>
            <a:off x="6170039" y="4269623"/>
            <a:ext cx="5279902" cy="1984554"/>
          </a:xfrm>
        </p:spPr>
        <p:txBody>
          <a:bodyPr/>
          <a:lstStyle>
            <a:lvl1pPr marL="136525" indent="-136525" algn="l">
              <a:spcBef>
                <a:spcPts val="0"/>
              </a:spcBef>
              <a:spcAft>
                <a:spcPts val="200"/>
              </a:spcAft>
              <a:buClr>
                <a:schemeClr val="tx2"/>
              </a:buClr>
              <a:buFont typeface="Arial" panose="020B0604020202020204" pitchFamily="34" charset="0"/>
              <a:buChar char="•"/>
              <a:defRPr sz="1200"/>
            </a:lvl1pPr>
            <a:lvl2pPr marL="136525" indent="-136525" algn="l">
              <a:spcBef>
                <a:spcPts val="0"/>
              </a:spcBef>
              <a:spcAft>
                <a:spcPts val="200"/>
              </a:spcAft>
              <a:buClr>
                <a:schemeClr val="tx2"/>
              </a:buClr>
              <a:buFont typeface="Arial" panose="020B0604020202020204" pitchFamily="34" charset="0"/>
              <a:buChar char="•"/>
              <a:defRPr sz="1200"/>
            </a:lvl2pPr>
            <a:lvl3pPr marL="136525" indent="-136525" algn="l">
              <a:spcBef>
                <a:spcPts val="0"/>
              </a:spcBef>
              <a:spcAft>
                <a:spcPts val="200"/>
              </a:spcAft>
              <a:buClr>
                <a:schemeClr val="tx2"/>
              </a:buClr>
              <a:buFont typeface="Arial" panose="020B0604020202020204" pitchFamily="34" charset="0"/>
              <a:buChar char="•"/>
              <a:defRPr sz="1200"/>
            </a:lvl3pPr>
            <a:lvl4pPr marL="136525" indent="-136525" algn="l">
              <a:spcBef>
                <a:spcPts val="0"/>
              </a:spcBef>
              <a:spcAft>
                <a:spcPts val="200"/>
              </a:spcAft>
              <a:buClr>
                <a:schemeClr val="tx2"/>
              </a:buClr>
              <a:buFont typeface="Arial" panose="020B0604020202020204" pitchFamily="34" charset="0"/>
              <a:buChar char="•"/>
              <a:defRPr sz="1200"/>
            </a:lvl4pPr>
            <a:lvl5pPr marL="136525" indent="-136525" algn="l">
              <a:spcBef>
                <a:spcPts val="0"/>
              </a:spcBef>
              <a:spcAft>
                <a:spcPts val="200"/>
              </a:spcAft>
              <a:buClr>
                <a:schemeClr val="tx2"/>
              </a:buClr>
              <a:buFont typeface="Arial" panose="020B0604020202020204" pitchFamily="34" charset="0"/>
              <a:buChar char="•"/>
              <a:defRPr sz="12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0" name="Rechteck 49"/>
          <p:cNvSpPr/>
          <p:nvPr/>
        </p:nvSpPr>
        <p:spPr>
          <a:xfrm rot="16200000">
            <a:off x="-263190" y="2271982"/>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INTERN</a:t>
            </a:r>
          </a:p>
        </p:txBody>
      </p:sp>
      <p:sp>
        <p:nvSpPr>
          <p:cNvPr id="51" name="Rechteck 50"/>
          <p:cNvSpPr/>
          <p:nvPr/>
        </p:nvSpPr>
        <p:spPr>
          <a:xfrm rot="16200000">
            <a:off x="-263190" y="4736063"/>
            <a:ext cx="1260000" cy="327120"/>
          </a:xfrm>
          <a:prstGeom prst="rect">
            <a:avLst/>
          </a:prstGeom>
          <a:solidFill>
            <a:schemeClr val="bg1">
              <a:lumMod val="95000"/>
            </a:schemeClr>
          </a:solidFill>
          <a:ln>
            <a:noFill/>
          </a:ln>
        </p:spPr>
        <p:style>
          <a:lnRef idx="1">
            <a:schemeClr val="accent6"/>
          </a:lnRef>
          <a:fillRef idx="2">
            <a:schemeClr val="accent6"/>
          </a:fillRef>
          <a:effectRef idx="1">
            <a:schemeClr val="accent6"/>
          </a:effectRef>
          <a:fontRef idx="minor">
            <a:schemeClr val="dk1"/>
          </a:fontRef>
        </p:style>
        <p:txBody>
          <a:bodyPr wrap="none" lIns="36000" tIns="36000" rIns="36000" bIns="36000" rtlCol="0" anchor="ctr" anchorCtr="0"/>
          <a:lstStyle/>
          <a:p>
            <a:pPr algn="ctr" rtl="0" eaLnBrk="0" fontAlgn="base" hangingPunct="0">
              <a:lnSpc>
                <a:spcPct val="100000"/>
              </a:lnSpc>
              <a:spcBef>
                <a:spcPct val="0"/>
              </a:spcBef>
              <a:spcAft>
                <a:spcPct val="0"/>
              </a:spcAft>
            </a:pPr>
            <a:r>
              <a:rPr lang="de-DE" sz="1600" b="1" i="0" u="none" dirty="0">
                <a:solidFill>
                  <a:schemeClr val="bg1">
                    <a:lumMod val="65000"/>
                  </a:schemeClr>
                </a:solidFill>
                <a:latin typeface="Segoe UI" panose="020B0502040204020203" pitchFamily="34" charset="0"/>
              </a:rPr>
              <a:t>EXTERN</a:t>
            </a:r>
          </a:p>
        </p:txBody>
      </p:sp>
    </p:spTree>
    <p:extLst>
      <p:ext uri="{BB962C8B-B14F-4D97-AF65-F5344CB8AC3E}">
        <p14:creationId xmlns:p14="http://schemas.microsoft.com/office/powerpoint/2010/main" val="724529617"/>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5_Überschriftsfolie Heinz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5876516"/>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Tree>
    <p:extLst>
      <p:ext uri="{BB962C8B-B14F-4D97-AF65-F5344CB8AC3E}">
        <p14:creationId xmlns:p14="http://schemas.microsoft.com/office/powerpoint/2010/main" val="284276183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Bild-Analyse">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125051"/>
            <a:ext cx="9220200" cy="648544"/>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3" name="Bildplatzhalter 2"/>
          <p:cNvSpPr>
            <a:spLocks noGrp="1"/>
          </p:cNvSpPr>
          <p:nvPr>
            <p:ph type="pic" sz="quarter" idx="12"/>
          </p:nvPr>
        </p:nvSpPr>
        <p:spPr>
          <a:xfrm>
            <a:off x="6478335" y="2085046"/>
            <a:ext cx="4895850" cy="2828925"/>
          </a:xfrm>
        </p:spPr>
        <p:txBody>
          <a:bodyPr/>
          <a:lstStyle/>
          <a:p>
            <a:r>
              <a:rPr lang="de-DE" smtClean="0"/>
              <a:t>Bild durch Klicken auf Symbol hinzufügen</a:t>
            </a:r>
            <a:endParaRPr lang="de-DE"/>
          </a:p>
        </p:txBody>
      </p:sp>
      <p:sp>
        <p:nvSpPr>
          <p:cNvPr id="6" name="Textplatzhalter 5"/>
          <p:cNvSpPr>
            <a:spLocks noGrp="1"/>
          </p:cNvSpPr>
          <p:nvPr>
            <p:ph type="body" sz="quarter" idx="13"/>
          </p:nvPr>
        </p:nvSpPr>
        <p:spPr>
          <a:xfrm>
            <a:off x="6478587" y="4990886"/>
            <a:ext cx="4895597" cy="230270"/>
          </a:xfrm>
        </p:spPr>
        <p:txBody>
          <a:bodyPr anchor="t"/>
          <a:lstStyle>
            <a:lvl1pPr>
              <a:defRPr sz="800"/>
            </a:lvl1pPr>
            <a:lvl2pPr>
              <a:defRPr sz="800"/>
            </a:lvl2pPr>
            <a:lvl3pPr>
              <a:defRPr sz="800"/>
            </a:lvl3pPr>
            <a:lvl4pPr>
              <a:defRPr sz="800"/>
            </a:lvl4pPr>
            <a:lvl5pPr>
              <a:defRPr sz="8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extplatzhalter 7"/>
          <p:cNvSpPr>
            <a:spLocks noGrp="1"/>
          </p:cNvSpPr>
          <p:nvPr>
            <p:ph type="body" sz="quarter" idx="14"/>
          </p:nvPr>
        </p:nvSpPr>
        <p:spPr>
          <a:xfrm>
            <a:off x="690563" y="2084388"/>
            <a:ext cx="5137150" cy="4281487"/>
          </a:xfrm>
        </p:spPr>
        <p:txBody>
          <a:bodyPr/>
          <a:lstStyle>
            <a:lvl1pPr marL="285750" indent="-285750">
              <a:buClr>
                <a:schemeClr val="accent1"/>
              </a:buClr>
              <a:buFont typeface="Arial" panose="020B0604020202020204" pitchFamily="34" charset="0"/>
              <a:buChar char="•"/>
              <a:defRPr sz="1400"/>
            </a:lvl1pPr>
            <a:lvl2pPr marL="285750" indent="-285750">
              <a:buClr>
                <a:schemeClr val="accent1"/>
              </a:buClr>
              <a:buFont typeface="Arial" panose="020B0604020202020204" pitchFamily="34" charset="0"/>
              <a:buChar char="•"/>
              <a:defRPr sz="1400"/>
            </a:lvl2pPr>
            <a:lvl3pPr marL="285750" indent="-285750">
              <a:buClr>
                <a:schemeClr val="accent1"/>
              </a:buClr>
              <a:buFont typeface="Arial" panose="020B0604020202020204" pitchFamily="34" charset="0"/>
              <a:buChar char="•"/>
              <a:defRPr sz="1400"/>
            </a:lvl3pPr>
            <a:lvl4pPr marL="285750" indent="-285750">
              <a:buClr>
                <a:schemeClr val="accent1"/>
              </a:buClr>
              <a:buFont typeface="Arial" panose="020B0604020202020204" pitchFamily="34" charset="0"/>
              <a:buChar char="•"/>
              <a:defRPr sz="1400"/>
            </a:lvl4pPr>
            <a:lvl5pPr marL="171450" indent="-171450">
              <a:buClr>
                <a:schemeClr val="accent1"/>
              </a:buClr>
              <a:buFont typeface="Arial" panose="020B0604020202020204" pitchFamily="34" charset="0"/>
              <a:buChar cha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58045521"/>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Eisberg">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5" name="Group 3">
            <a:extLst>
              <a:ext uri="{FF2B5EF4-FFF2-40B4-BE49-F238E27FC236}">
                <a16:creationId xmlns:a16="http://schemas.microsoft.com/office/drawing/2014/main" id="{C6DF016A-1774-DF4E-8915-8CC56C991F0E}"/>
              </a:ext>
            </a:extLst>
          </p:cNvPr>
          <p:cNvGrpSpPr/>
          <p:nvPr>
            <p:custDataLst>
              <p:tags r:id="rId2"/>
            </p:custDataLst>
          </p:nvPr>
        </p:nvGrpSpPr>
        <p:grpSpPr>
          <a:xfrm>
            <a:off x="4666036" y="1348056"/>
            <a:ext cx="2859930" cy="5060049"/>
            <a:chOff x="1314450" y="1527174"/>
            <a:chExt cx="3514725" cy="5061367"/>
          </a:xfrm>
        </p:grpSpPr>
        <p:sp>
          <p:nvSpPr>
            <p:cNvPr id="6" name="Freeform 5">
              <a:extLst>
                <a:ext uri="{FF2B5EF4-FFF2-40B4-BE49-F238E27FC236}">
                  <a16:creationId xmlns:a16="http://schemas.microsoft.com/office/drawing/2014/main" id="{CF591227-295D-9C44-97C9-CD688DB54002}"/>
                </a:ext>
              </a:extLst>
            </p:cNvPr>
            <p:cNvSpPr>
              <a:spLocks/>
            </p:cNvSpPr>
            <p:nvPr/>
          </p:nvSpPr>
          <p:spPr bwMode="auto">
            <a:xfrm>
              <a:off x="1314450" y="1527174"/>
              <a:ext cx="3514725" cy="1751603"/>
            </a:xfrm>
            <a:custGeom>
              <a:avLst/>
              <a:gdLst>
                <a:gd name="T0" fmla="*/ 90 w 1401"/>
                <a:gd name="T1" fmla="*/ 824 h 824"/>
                <a:gd name="T2" fmla="*/ 305 w 1401"/>
                <a:gd name="T3" fmla="*/ 412 h 824"/>
                <a:gd name="T4" fmla="*/ 539 w 1401"/>
                <a:gd name="T5" fmla="*/ 324 h 824"/>
                <a:gd name="T6" fmla="*/ 715 w 1401"/>
                <a:gd name="T7" fmla="*/ 87 h 824"/>
                <a:gd name="T8" fmla="*/ 760 w 1401"/>
                <a:gd name="T9" fmla="*/ 455 h 824"/>
                <a:gd name="T10" fmla="*/ 528 w 1401"/>
                <a:gd name="T11" fmla="*/ 707 h 824"/>
                <a:gd name="T12" fmla="*/ 830 w 1401"/>
                <a:gd name="T13" fmla="*/ 560 h 824"/>
                <a:gd name="T14" fmla="*/ 1071 w 1401"/>
                <a:gd name="T15" fmla="*/ 824 h 824"/>
                <a:gd name="T16" fmla="*/ 1401 w 1401"/>
                <a:gd name="T17" fmla="*/ 824 h 824"/>
                <a:gd name="T18" fmla="*/ 1228 w 1401"/>
                <a:gd name="T19" fmla="*/ 513 h 824"/>
                <a:gd name="T20" fmla="*/ 1039 w 1401"/>
                <a:gd name="T21" fmla="*/ 459 h 824"/>
                <a:gd name="T22" fmla="*/ 709 w 1401"/>
                <a:gd name="T23" fmla="*/ 0 h 824"/>
                <a:gd name="T24" fmla="*/ 519 w 1401"/>
                <a:gd name="T25" fmla="*/ 280 h 824"/>
                <a:gd name="T26" fmla="*/ 290 w 1401"/>
                <a:gd name="T27" fmla="*/ 357 h 824"/>
                <a:gd name="T28" fmla="*/ 0 w 1401"/>
                <a:gd name="T29" fmla="*/ 824 h 824"/>
                <a:gd name="T30" fmla="*/ 90 w 1401"/>
                <a:gd name="T31"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1" h="824">
                  <a:moveTo>
                    <a:pt x="90" y="824"/>
                  </a:moveTo>
                  <a:lnTo>
                    <a:pt x="305" y="412"/>
                  </a:lnTo>
                  <a:lnTo>
                    <a:pt x="539" y="324"/>
                  </a:lnTo>
                  <a:lnTo>
                    <a:pt x="715" y="87"/>
                  </a:lnTo>
                  <a:lnTo>
                    <a:pt x="760" y="455"/>
                  </a:lnTo>
                  <a:lnTo>
                    <a:pt x="528" y="707"/>
                  </a:lnTo>
                  <a:lnTo>
                    <a:pt x="830" y="560"/>
                  </a:lnTo>
                  <a:lnTo>
                    <a:pt x="1071" y="824"/>
                  </a:lnTo>
                  <a:lnTo>
                    <a:pt x="1401" y="824"/>
                  </a:lnTo>
                  <a:lnTo>
                    <a:pt x="1228" y="513"/>
                  </a:lnTo>
                  <a:lnTo>
                    <a:pt x="1039" y="459"/>
                  </a:lnTo>
                  <a:lnTo>
                    <a:pt x="709" y="0"/>
                  </a:lnTo>
                  <a:lnTo>
                    <a:pt x="519" y="280"/>
                  </a:lnTo>
                  <a:lnTo>
                    <a:pt x="290" y="357"/>
                  </a:lnTo>
                  <a:lnTo>
                    <a:pt x="0" y="824"/>
                  </a:lnTo>
                  <a:lnTo>
                    <a:pt x="90" y="8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de-DE" sz="3599" dirty="0"/>
            </a:p>
          </p:txBody>
        </p:sp>
        <p:sp>
          <p:nvSpPr>
            <p:cNvPr id="7" name="Freeform 6">
              <a:extLst>
                <a:ext uri="{FF2B5EF4-FFF2-40B4-BE49-F238E27FC236}">
                  <a16:creationId xmlns:a16="http://schemas.microsoft.com/office/drawing/2014/main" id="{F5A178C4-A06E-2347-BF05-F14CC9890D3F}"/>
                </a:ext>
              </a:extLst>
            </p:cNvPr>
            <p:cNvSpPr>
              <a:spLocks/>
            </p:cNvSpPr>
            <p:nvPr/>
          </p:nvSpPr>
          <p:spPr bwMode="auto">
            <a:xfrm>
              <a:off x="1314450" y="3382938"/>
              <a:ext cx="3514725" cy="671731"/>
            </a:xfrm>
            <a:custGeom>
              <a:avLst/>
              <a:gdLst>
                <a:gd name="T0" fmla="*/ 1401 w 1401"/>
                <a:gd name="T1" fmla="*/ 0 h 316"/>
                <a:gd name="T2" fmla="*/ 0 w 1401"/>
                <a:gd name="T3" fmla="*/ 0 h 316"/>
                <a:gd name="T4" fmla="*/ 170 w 1401"/>
                <a:gd name="T5" fmla="*/ 316 h 316"/>
                <a:gd name="T6" fmla="*/ 1295 w 1401"/>
                <a:gd name="T7" fmla="*/ 316 h 316"/>
                <a:gd name="T8" fmla="*/ 1401 w 1401"/>
                <a:gd name="T9" fmla="*/ 0 h 316"/>
              </a:gdLst>
              <a:ahLst/>
              <a:cxnLst>
                <a:cxn ang="0">
                  <a:pos x="T0" y="T1"/>
                </a:cxn>
                <a:cxn ang="0">
                  <a:pos x="T2" y="T3"/>
                </a:cxn>
                <a:cxn ang="0">
                  <a:pos x="T4" y="T5"/>
                </a:cxn>
                <a:cxn ang="0">
                  <a:pos x="T6" y="T7"/>
                </a:cxn>
                <a:cxn ang="0">
                  <a:pos x="T8" y="T9"/>
                </a:cxn>
              </a:cxnLst>
              <a:rect l="0" t="0" r="r" b="b"/>
              <a:pathLst>
                <a:path w="1401" h="316">
                  <a:moveTo>
                    <a:pt x="1401" y="0"/>
                  </a:moveTo>
                  <a:lnTo>
                    <a:pt x="0" y="0"/>
                  </a:lnTo>
                  <a:lnTo>
                    <a:pt x="170" y="316"/>
                  </a:lnTo>
                  <a:lnTo>
                    <a:pt x="1295" y="316"/>
                  </a:lnTo>
                  <a:lnTo>
                    <a:pt x="1401" y="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8" name="Freeform 7">
              <a:extLst>
                <a:ext uri="{FF2B5EF4-FFF2-40B4-BE49-F238E27FC236}">
                  <a16:creationId xmlns:a16="http://schemas.microsoft.com/office/drawing/2014/main" id="{552F1DBA-01BA-0F4D-8766-27FE952C898A}"/>
                </a:ext>
              </a:extLst>
            </p:cNvPr>
            <p:cNvSpPr>
              <a:spLocks/>
            </p:cNvSpPr>
            <p:nvPr/>
          </p:nvSpPr>
          <p:spPr bwMode="auto">
            <a:xfrm>
              <a:off x="1740933" y="4054669"/>
              <a:ext cx="2822317" cy="654725"/>
            </a:xfrm>
            <a:custGeom>
              <a:avLst/>
              <a:gdLst>
                <a:gd name="T0" fmla="*/ 0 w 1125"/>
                <a:gd name="T1" fmla="*/ 0 h 308"/>
                <a:gd name="T2" fmla="*/ 79 w 1125"/>
                <a:gd name="T3" fmla="*/ 308 h 308"/>
                <a:gd name="T4" fmla="*/ 944 w 1125"/>
                <a:gd name="T5" fmla="*/ 308 h 308"/>
                <a:gd name="T6" fmla="*/ 1041 w 1125"/>
                <a:gd name="T7" fmla="*/ 250 h 308"/>
                <a:gd name="T8" fmla="*/ 1125 w 1125"/>
                <a:gd name="T9" fmla="*/ 0 h 308"/>
                <a:gd name="T10" fmla="*/ 0 w 1125"/>
                <a:gd name="T11" fmla="*/ 0 h 308"/>
              </a:gdLst>
              <a:ahLst/>
              <a:cxnLst>
                <a:cxn ang="0">
                  <a:pos x="T0" y="T1"/>
                </a:cxn>
                <a:cxn ang="0">
                  <a:pos x="T2" y="T3"/>
                </a:cxn>
                <a:cxn ang="0">
                  <a:pos x="T4" y="T5"/>
                </a:cxn>
                <a:cxn ang="0">
                  <a:pos x="T6" y="T7"/>
                </a:cxn>
                <a:cxn ang="0">
                  <a:pos x="T8" y="T9"/>
                </a:cxn>
                <a:cxn ang="0">
                  <a:pos x="T10" y="T11"/>
                </a:cxn>
              </a:cxnLst>
              <a:rect l="0" t="0" r="r" b="b"/>
              <a:pathLst>
                <a:path w="1125" h="308">
                  <a:moveTo>
                    <a:pt x="0" y="0"/>
                  </a:moveTo>
                  <a:lnTo>
                    <a:pt x="79" y="308"/>
                  </a:lnTo>
                  <a:lnTo>
                    <a:pt x="944" y="308"/>
                  </a:lnTo>
                  <a:lnTo>
                    <a:pt x="1041" y="250"/>
                  </a:lnTo>
                  <a:lnTo>
                    <a:pt x="1125" y="0"/>
                  </a:lnTo>
                  <a:lnTo>
                    <a:pt x="0" y="0"/>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9" name="Freeform 8">
              <a:extLst>
                <a:ext uri="{FF2B5EF4-FFF2-40B4-BE49-F238E27FC236}">
                  <a16:creationId xmlns:a16="http://schemas.microsoft.com/office/drawing/2014/main" id="{FC3790C1-C3A0-7F48-BD70-57F1B40A78B1}"/>
                </a:ext>
              </a:extLst>
            </p:cNvPr>
            <p:cNvSpPr>
              <a:spLocks/>
            </p:cNvSpPr>
            <p:nvPr/>
          </p:nvSpPr>
          <p:spPr bwMode="auto">
            <a:xfrm>
              <a:off x="1939124" y="4709394"/>
              <a:ext cx="2170048" cy="707869"/>
            </a:xfrm>
            <a:custGeom>
              <a:avLst/>
              <a:gdLst>
                <a:gd name="T0" fmla="*/ 0 w 865"/>
                <a:gd name="T1" fmla="*/ 0 h 333"/>
                <a:gd name="T2" fmla="*/ 68 w 865"/>
                <a:gd name="T3" fmla="*/ 258 h 333"/>
                <a:gd name="T4" fmla="*/ 158 w 865"/>
                <a:gd name="T5" fmla="*/ 218 h 333"/>
                <a:gd name="T6" fmla="*/ 205 w 865"/>
                <a:gd name="T7" fmla="*/ 333 h 333"/>
                <a:gd name="T8" fmla="*/ 769 w 865"/>
                <a:gd name="T9" fmla="*/ 333 h 333"/>
                <a:gd name="T10" fmla="*/ 860 w 865"/>
                <a:gd name="T11" fmla="*/ 2 h 333"/>
                <a:gd name="T12" fmla="*/ 865 w 865"/>
                <a:gd name="T13" fmla="*/ 0 h 333"/>
                <a:gd name="T14" fmla="*/ 0 w 865"/>
                <a:gd name="T15" fmla="*/ 0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333">
                  <a:moveTo>
                    <a:pt x="0" y="0"/>
                  </a:moveTo>
                  <a:lnTo>
                    <a:pt x="68" y="258"/>
                  </a:lnTo>
                  <a:lnTo>
                    <a:pt x="158" y="218"/>
                  </a:lnTo>
                  <a:lnTo>
                    <a:pt x="205" y="333"/>
                  </a:lnTo>
                  <a:lnTo>
                    <a:pt x="769" y="333"/>
                  </a:lnTo>
                  <a:lnTo>
                    <a:pt x="860" y="2"/>
                  </a:lnTo>
                  <a:lnTo>
                    <a:pt x="865" y="0"/>
                  </a:lnTo>
                  <a:lnTo>
                    <a:pt x="0" y="0"/>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de-DE" sz="3599" dirty="0"/>
            </a:p>
          </p:txBody>
        </p:sp>
        <p:sp>
          <p:nvSpPr>
            <p:cNvPr id="10" name="Freeform 9">
              <a:extLst>
                <a:ext uri="{FF2B5EF4-FFF2-40B4-BE49-F238E27FC236}">
                  <a16:creationId xmlns:a16="http://schemas.microsoft.com/office/drawing/2014/main" id="{C30EE85B-78D0-5F45-97E3-E772C89B4602}"/>
                </a:ext>
              </a:extLst>
            </p:cNvPr>
            <p:cNvSpPr>
              <a:spLocks/>
            </p:cNvSpPr>
            <p:nvPr/>
          </p:nvSpPr>
          <p:spPr bwMode="auto">
            <a:xfrm>
              <a:off x="2453411" y="5413011"/>
              <a:ext cx="1414921" cy="1175530"/>
            </a:xfrm>
            <a:custGeom>
              <a:avLst/>
              <a:gdLst>
                <a:gd name="T0" fmla="*/ 0 w 564"/>
                <a:gd name="T1" fmla="*/ 0 h 553"/>
                <a:gd name="T2" fmla="*/ 225 w 564"/>
                <a:gd name="T3" fmla="*/ 553 h 553"/>
                <a:gd name="T4" fmla="*/ 346 w 564"/>
                <a:gd name="T5" fmla="*/ 213 h 553"/>
                <a:gd name="T6" fmla="*/ 478 w 564"/>
                <a:gd name="T7" fmla="*/ 318 h 553"/>
                <a:gd name="T8" fmla="*/ 564 w 564"/>
                <a:gd name="T9" fmla="*/ 0 h 553"/>
                <a:gd name="T10" fmla="*/ 0 w 564"/>
                <a:gd name="T11" fmla="*/ 0 h 553"/>
              </a:gdLst>
              <a:ahLst/>
              <a:cxnLst>
                <a:cxn ang="0">
                  <a:pos x="T0" y="T1"/>
                </a:cxn>
                <a:cxn ang="0">
                  <a:pos x="T2" y="T3"/>
                </a:cxn>
                <a:cxn ang="0">
                  <a:pos x="T4" y="T5"/>
                </a:cxn>
                <a:cxn ang="0">
                  <a:pos x="T6" y="T7"/>
                </a:cxn>
                <a:cxn ang="0">
                  <a:pos x="T8" y="T9"/>
                </a:cxn>
                <a:cxn ang="0">
                  <a:pos x="T10" y="T11"/>
                </a:cxn>
              </a:cxnLst>
              <a:rect l="0" t="0" r="r" b="b"/>
              <a:pathLst>
                <a:path w="564" h="553">
                  <a:moveTo>
                    <a:pt x="0" y="0"/>
                  </a:moveTo>
                  <a:lnTo>
                    <a:pt x="225" y="553"/>
                  </a:lnTo>
                  <a:lnTo>
                    <a:pt x="346" y="213"/>
                  </a:lnTo>
                  <a:lnTo>
                    <a:pt x="478" y="318"/>
                  </a:lnTo>
                  <a:lnTo>
                    <a:pt x="564" y="0"/>
                  </a:lnTo>
                  <a:lnTo>
                    <a:pt x="0" y="0"/>
                  </a:ln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de-DE" sz="3599" dirty="0"/>
            </a:p>
          </p:txBody>
        </p:sp>
      </p:grpSp>
      <p:cxnSp>
        <p:nvCxnSpPr>
          <p:cNvPr id="11" name="Straight Arrow Connector 9">
            <a:extLst>
              <a:ext uri="{FF2B5EF4-FFF2-40B4-BE49-F238E27FC236}">
                <a16:creationId xmlns:a16="http://schemas.microsoft.com/office/drawing/2014/main" id="{5DE08864-EB11-3B49-BEAE-89780681AB0A}"/>
              </a:ext>
            </a:extLst>
          </p:cNvPr>
          <p:cNvCxnSpPr>
            <a:cxnSpLocks/>
          </p:cNvCxnSpPr>
          <p:nvPr/>
        </p:nvCxnSpPr>
        <p:spPr>
          <a:xfrm>
            <a:off x="7298474" y="3885388"/>
            <a:ext cx="3953499" cy="0"/>
          </a:xfrm>
          <a:prstGeom prst="straightConnector1">
            <a:avLst/>
          </a:prstGeom>
          <a:ln w="38100" cap="rnd">
            <a:solidFill>
              <a:schemeClr val="accent2"/>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0">
            <a:extLst>
              <a:ext uri="{FF2B5EF4-FFF2-40B4-BE49-F238E27FC236}">
                <a16:creationId xmlns:a16="http://schemas.microsoft.com/office/drawing/2014/main" id="{21ACF08E-04C0-6147-8F0F-DDD86ABBC9D1}"/>
              </a:ext>
            </a:extLst>
          </p:cNvPr>
          <p:cNvCxnSpPr>
            <a:cxnSpLocks/>
          </p:cNvCxnSpPr>
          <p:nvPr/>
        </p:nvCxnSpPr>
        <p:spPr>
          <a:xfrm>
            <a:off x="6737120" y="5241478"/>
            <a:ext cx="3954780" cy="0"/>
          </a:xfrm>
          <a:prstGeom prst="straightConnector1">
            <a:avLst/>
          </a:prstGeom>
          <a:ln w="38100" cap="rnd">
            <a:solidFill>
              <a:schemeClr val="accent4"/>
            </a:solidFill>
            <a:prstDash val="dash"/>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1">
            <a:extLst>
              <a:ext uri="{FF2B5EF4-FFF2-40B4-BE49-F238E27FC236}">
                <a16:creationId xmlns:a16="http://schemas.microsoft.com/office/drawing/2014/main" id="{3732FEAC-B13C-5C49-86B4-D6996F58C910}"/>
              </a:ext>
            </a:extLst>
          </p:cNvPr>
          <p:cNvCxnSpPr>
            <a:cxnSpLocks/>
          </p:cNvCxnSpPr>
          <p:nvPr/>
        </p:nvCxnSpPr>
        <p:spPr>
          <a:xfrm>
            <a:off x="732151" y="3209299"/>
            <a:ext cx="3931920" cy="0"/>
          </a:xfrm>
          <a:prstGeom prst="straightConnector1">
            <a:avLst/>
          </a:prstGeom>
          <a:ln w="38100" cap="rnd">
            <a:solidFill>
              <a:schemeClr val="accent1"/>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2">
            <a:extLst>
              <a:ext uri="{FF2B5EF4-FFF2-40B4-BE49-F238E27FC236}">
                <a16:creationId xmlns:a16="http://schemas.microsoft.com/office/drawing/2014/main" id="{0615402F-6209-5A4A-BB54-26FD422E794D}"/>
              </a:ext>
            </a:extLst>
          </p:cNvPr>
          <p:cNvCxnSpPr>
            <a:cxnSpLocks/>
          </p:cNvCxnSpPr>
          <p:nvPr/>
        </p:nvCxnSpPr>
        <p:spPr>
          <a:xfrm>
            <a:off x="1217122" y="4526503"/>
            <a:ext cx="3954780" cy="0"/>
          </a:xfrm>
          <a:prstGeom prst="straightConnector1">
            <a:avLst/>
          </a:prstGeom>
          <a:ln w="38100" cap="rnd">
            <a:solidFill>
              <a:schemeClr val="accent3"/>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p:nvPr>
        </p:nvSpPr>
        <p:spPr>
          <a:xfrm>
            <a:off x="691200" y="2792655"/>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2"/>
          <p:cNvSpPr>
            <a:spLocks noGrp="1"/>
          </p:cNvSpPr>
          <p:nvPr>
            <p:ph type="body" sz="quarter" idx="11"/>
          </p:nvPr>
        </p:nvSpPr>
        <p:spPr>
          <a:xfrm>
            <a:off x="8608786" y="347433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extplatzhalter 2"/>
          <p:cNvSpPr>
            <a:spLocks noGrp="1"/>
          </p:cNvSpPr>
          <p:nvPr>
            <p:ph type="body" sz="quarter" idx="12"/>
          </p:nvPr>
        </p:nvSpPr>
        <p:spPr>
          <a:xfrm>
            <a:off x="1215695" y="4111992"/>
            <a:ext cx="2643187" cy="426192"/>
          </a:xfrm>
        </p:spPr>
        <p:txBody>
          <a:bodyPr anchor="b"/>
          <a:lstStyle>
            <a:lvl1pPr>
              <a:defRPr sz="1600" b="1"/>
            </a:lvl1pPr>
            <a:lvl2pPr>
              <a:defRPr sz="1600" b="1"/>
            </a:lvl2pPr>
            <a:lvl3pPr>
              <a:defRPr sz="1600" b="1"/>
            </a:lvl3pPr>
            <a:lvl4pPr>
              <a:defRPr sz="1600" b="1"/>
            </a:lvl4pPr>
            <a:lvl5pP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8" name="Textplatzhalter 2"/>
          <p:cNvSpPr>
            <a:spLocks noGrp="1"/>
          </p:cNvSpPr>
          <p:nvPr>
            <p:ph type="body" sz="quarter" idx="13"/>
          </p:nvPr>
        </p:nvSpPr>
        <p:spPr>
          <a:xfrm>
            <a:off x="8044762" y="4830428"/>
            <a:ext cx="2643187" cy="426192"/>
          </a:xfrm>
        </p:spPr>
        <p:txBody>
          <a:bodyPr anchor="b"/>
          <a:lstStyle>
            <a:lvl1pPr algn="r">
              <a:defRPr sz="1600" b="1"/>
            </a:lvl1pPr>
            <a:lvl2pPr algn="r">
              <a:defRPr sz="1600" b="1"/>
            </a:lvl2pPr>
            <a:lvl3pPr algn="r">
              <a:defRPr sz="1600" b="1"/>
            </a:lvl3pPr>
            <a:lvl4pPr algn="r">
              <a:defRPr sz="1600" b="1"/>
            </a:lvl4pPr>
            <a:lvl5pPr algn="r">
              <a:defRPr sz="1600"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9" name="Textplatzhalter 18"/>
          <p:cNvSpPr>
            <a:spLocks noGrp="1"/>
          </p:cNvSpPr>
          <p:nvPr>
            <p:ph type="body" sz="quarter" idx="14"/>
          </p:nvPr>
        </p:nvSpPr>
        <p:spPr>
          <a:xfrm>
            <a:off x="7526338" y="5284655"/>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1" name="Textplatzhalter 18"/>
          <p:cNvSpPr>
            <a:spLocks noGrp="1"/>
          </p:cNvSpPr>
          <p:nvPr>
            <p:ph type="body" sz="quarter" idx="15"/>
          </p:nvPr>
        </p:nvSpPr>
        <p:spPr>
          <a:xfrm>
            <a:off x="8089673" y="3926827"/>
            <a:ext cx="3162300" cy="911225"/>
          </a:xfrm>
        </p:spPr>
        <p:txBody>
          <a:bodyPr/>
          <a:lstStyle>
            <a:lvl1pPr algn="r">
              <a:defRPr sz="1400"/>
            </a:lvl1pPr>
            <a:lvl2pPr algn="r">
              <a:defRPr sz="1400"/>
            </a:lvl2pPr>
            <a:lvl3pPr algn="r">
              <a:defRPr sz="1400"/>
            </a:lvl3pPr>
            <a:lvl4pPr algn="r">
              <a:defRPr sz="1400"/>
            </a:lvl4pPr>
            <a:lvl5pPr algn="r">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2" name="Textplatzhalter 18"/>
          <p:cNvSpPr>
            <a:spLocks noGrp="1"/>
          </p:cNvSpPr>
          <p:nvPr>
            <p:ph type="body" sz="quarter" idx="16"/>
          </p:nvPr>
        </p:nvSpPr>
        <p:spPr>
          <a:xfrm>
            <a:off x="682710" y="3262091"/>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3" name="Textplatzhalter 18"/>
          <p:cNvSpPr>
            <a:spLocks noGrp="1"/>
          </p:cNvSpPr>
          <p:nvPr>
            <p:ph type="body" sz="quarter" idx="17"/>
          </p:nvPr>
        </p:nvSpPr>
        <p:spPr>
          <a:xfrm>
            <a:off x="1193626" y="4589308"/>
            <a:ext cx="3162300" cy="911225"/>
          </a:xfrm>
        </p:spPr>
        <p:txBody>
          <a:bodyPr/>
          <a:lstStyle>
            <a:lvl1pPr algn="l">
              <a:defRPr sz="1400"/>
            </a:lvl1pPr>
            <a:lvl2pPr algn="l">
              <a:defRPr sz="1400"/>
            </a:lvl2pPr>
            <a:lvl3pPr algn="l">
              <a:defRPr sz="1400"/>
            </a:lvl3pPr>
            <a:lvl4pPr algn="l">
              <a:defRPr sz="1400"/>
            </a:lvl4pPr>
            <a:lvl5pPr algn="l">
              <a:defRPr sz="14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7756655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vier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86246" y="1640846"/>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6" name="Freeform 36">
            <a:extLst>
              <a:ext uri="{FF2B5EF4-FFF2-40B4-BE49-F238E27FC236}">
                <a16:creationId xmlns:a16="http://schemas.microsoft.com/office/drawing/2014/main" id="{24A11C2A-BC64-774E-92A7-AC44E08CE887}"/>
              </a:ext>
            </a:extLst>
          </p:cNvPr>
          <p:cNvSpPr>
            <a:spLocks/>
          </p:cNvSpPr>
          <p:nvPr>
            <p:custDataLst>
              <p:tags r:id="rId3"/>
            </p:custDataLst>
          </p:nvPr>
        </p:nvSpPr>
        <p:spPr bwMode="auto">
          <a:xfrm>
            <a:off x="3294270" y="1640846"/>
            <a:ext cx="3104076" cy="3104076"/>
          </a:xfrm>
          <a:custGeom>
            <a:avLst/>
            <a:gdLst>
              <a:gd name="T0" fmla="*/ 3421763 w 4985"/>
              <a:gd name="T1" fmla="*/ 1711568 h 4985"/>
              <a:gd name="T2" fmla="*/ 3421763 w 4985"/>
              <a:gd name="T3" fmla="*/ 1711568 h 4985"/>
              <a:gd name="T4" fmla="*/ 1710882 w 4985"/>
              <a:gd name="T5" fmla="*/ 3421762 h 4985"/>
              <a:gd name="T6" fmla="*/ 1710882 w 4985"/>
              <a:gd name="T7" fmla="*/ 3421762 h 4985"/>
              <a:gd name="T8" fmla="*/ 0 w 4985"/>
              <a:gd name="T9" fmla="*/ 1711568 h 4985"/>
              <a:gd name="T10" fmla="*/ 0 w 4985"/>
              <a:gd name="T11" fmla="*/ 1711568 h 4985"/>
              <a:gd name="T12" fmla="*/ 1710882 w 4985"/>
              <a:gd name="T13" fmla="*/ 0 h 4985"/>
              <a:gd name="T14" fmla="*/ 1710882 w 4985"/>
              <a:gd name="T15" fmla="*/ 0 h 4985"/>
              <a:gd name="T16" fmla="*/ 3421763 w 4985"/>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5" h="4985">
                <a:moveTo>
                  <a:pt x="4984" y="2493"/>
                </a:moveTo>
                <a:lnTo>
                  <a:pt x="4984" y="2493"/>
                </a:lnTo>
                <a:cubicBezTo>
                  <a:pt x="4984" y="3868"/>
                  <a:pt x="3869" y="4984"/>
                  <a:pt x="2492" y="4984"/>
                </a:cubicBezTo>
                <a:cubicBezTo>
                  <a:pt x="1116" y="4984"/>
                  <a:pt x="0" y="3868"/>
                  <a:pt x="0" y="2493"/>
                </a:cubicBezTo>
                <a:cubicBezTo>
                  <a:pt x="0" y="1116"/>
                  <a:pt x="1116" y="0"/>
                  <a:pt x="2492" y="0"/>
                </a:cubicBezTo>
                <a:cubicBezTo>
                  <a:pt x="3869" y="0"/>
                  <a:pt x="4984" y="1116"/>
                  <a:pt x="4984" y="2493"/>
                </a:cubicBezTo>
              </a:path>
            </a:pathLst>
          </a:custGeom>
          <a:solidFill>
            <a:schemeClr val="accent2">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4"/>
            </p:custDataLst>
          </p:nvPr>
        </p:nvSpPr>
        <p:spPr bwMode="auto">
          <a:xfrm>
            <a:off x="5796536" y="1640846"/>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5"/>
            </p:custDataLst>
          </p:nvPr>
        </p:nvSpPr>
        <p:spPr bwMode="auto">
          <a:xfrm>
            <a:off x="8301681" y="1640846"/>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9" name="Freeform 321">
            <a:extLst>
              <a:ext uri="{FF2B5EF4-FFF2-40B4-BE49-F238E27FC236}">
                <a16:creationId xmlns:a16="http://schemas.microsoft.com/office/drawing/2014/main" id="{B7AC3CE9-CE62-4C4A-8E18-32D1D274CDD8}"/>
              </a:ext>
            </a:extLst>
          </p:cNvPr>
          <p:cNvSpPr>
            <a:spLocks noChangeArrowheads="1"/>
          </p:cNvSpPr>
          <p:nvPr>
            <p:custDataLst>
              <p:tags r:id="rId6"/>
            </p:custDataLst>
          </p:nvPr>
        </p:nvSpPr>
        <p:spPr bwMode="auto">
          <a:xfrm>
            <a:off x="6974979" y="5577005"/>
            <a:ext cx="747132" cy="612538"/>
          </a:xfrm>
          <a:custGeom>
            <a:avLst/>
            <a:gdLst>
              <a:gd name="T0" fmla="*/ 163 w 1201"/>
              <a:gd name="T1" fmla="*/ 927 h 983"/>
              <a:gd name="T2" fmla="*/ 163 w 1201"/>
              <a:gd name="T3" fmla="*/ 218 h 983"/>
              <a:gd name="T4" fmla="*/ 191 w 1201"/>
              <a:gd name="T5" fmla="*/ 817 h 983"/>
              <a:gd name="T6" fmla="*/ 218 w 1201"/>
              <a:gd name="T7" fmla="*/ 54 h 983"/>
              <a:gd name="T8" fmla="*/ 1145 w 1201"/>
              <a:gd name="T9" fmla="*/ 0 h 983"/>
              <a:gd name="T10" fmla="*/ 163 w 1201"/>
              <a:gd name="T11" fmla="*/ 54 h 983"/>
              <a:gd name="T12" fmla="*/ 54 w 1201"/>
              <a:gd name="T13" fmla="*/ 163 h 983"/>
              <a:gd name="T14" fmla="*/ 0 w 1201"/>
              <a:gd name="T15" fmla="*/ 817 h 983"/>
              <a:gd name="T16" fmla="*/ 1145 w 1201"/>
              <a:gd name="T17" fmla="*/ 982 h 983"/>
              <a:gd name="T18" fmla="*/ 1200 w 1201"/>
              <a:gd name="T19" fmla="*/ 54 h 983"/>
              <a:gd name="T20" fmla="*/ 354 w 1201"/>
              <a:gd name="T21" fmla="*/ 218 h 983"/>
              <a:gd name="T22" fmla="*/ 354 w 1201"/>
              <a:gd name="T23" fmla="*/ 163 h 983"/>
              <a:gd name="T24" fmla="*/ 327 w 1201"/>
              <a:gd name="T25" fmla="*/ 191 h 983"/>
              <a:gd name="T26" fmla="*/ 463 w 1201"/>
              <a:gd name="T27" fmla="*/ 218 h 983"/>
              <a:gd name="T28" fmla="*/ 463 w 1201"/>
              <a:gd name="T29" fmla="*/ 163 h 983"/>
              <a:gd name="T30" fmla="*/ 436 w 1201"/>
              <a:gd name="T31" fmla="*/ 191 h 983"/>
              <a:gd name="T32" fmla="*/ 1009 w 1201"/>
              <a:gd name="T33" fmla="*/ 709 h 983"/>
              <a:gd name="T34" fmla="*/ 1036 w 1201"/>
              <a:gd name="T35" fmla="*/ 681 h 983"/>
              <a:gd name="T36" fmla="*/ 354 w 1201"/>
              <a:gd name="T37" fmla="*/ 654 h 983"/>
              <a:gd name="T38" fmla="*/ 354 w 1201"/>
              <a:gd name="T39" fmla="*/ 709 h 983"/>
              <a:gd name="T40" fmla="*/ 600 w 1201"/>
              <a:gd name="T41" fmla="*/ 545 h 983"/>
              <a:gd name="T42" fmla="*/ 354 w 1201"/>
              <a:gd name="T43" fmla="*/ 600 h 983"/>
              <a:gd name="T44" fmla="*/ 654 w 1201"/>
              <a:gd name="T45" fmla="*/ 572 h 983"/>
              <a:gd name="T46" fmla="*/ 627 w 1201"/>
              <a:gd name="T47" fmla="*/ 327 h 983"/>
              <a:gd name="T48" fmla="*/ 327 w 1201"/>
              <a:gd name="T49" fmla="*/ 354 h 983"/>
              <a:gd name="T50" fmla="*/ 354 w 1201"/>
              <a:gd name="T51" fmla="*/ 600 h 983"/>
              <a:gd name="T52" fmla="*/ 790 w 1201"/>
              <a:gd name="T53" fmla="*/ 436 h 983"/>
              <a:gd name="T54" fmla="*/ 790 w 1201"/>
              <a:gd name="T55" fmla="*/ 490 h 983"/>
              <a:gd name="T56" fmla="*/ 1036 w 1201"/>
              <a:gd name="T57" fmla="*/ 463 h 983"/>
              <a:gd name="T58" fmla="*/ 354 w 1201"/>
              <a:gd name="T59" fmla="*/ 817 h 983"/>
              <a:gd name="T60" fmla="*/ 1036 w 1201"/>
              <a:gd name="T61" fmla="*/ 791 h 983"/>
              <a:gd name="T62" fmla="*/ 354 w 1201"/>
              <a:gd name="T63" fmla="*/ 763 h 983"/>
              <a:gd name="T64" fmla="*/ 327 w 1201"/>
              <a:gd name="T65" fmla="*/ 791 h 983"/>
              <a:gd name="T66" fmla="*/ 790 w 1201"/>
              <a:gd name="T67" fmla="*/ 218 h 983"/>
              <a:gd name="T68" fmla="*/ 818 w 1201"/>
              <a:gd name="T69" fmla="*/ 191 h 983"/>
              <a:gd name="T70" fmla="*/ 572 w 1201"/>
              <a:gd name="T71" fmla="*/ 163 h 983"/>
              <a:gd name="T72" fmla="*/ 572 w 1201"/>
              <a:gd name="T73" fmla="*/ 218 h 983"/>
              <a:gd name="T74" fmla="*/ 790 w 1201"/>
              <a:gd name="T75" fmla="*/ 545 h 983"/>
              <a:gd name="T76" fmla="*/ 790 w 1201"/>
              <a:gd name="T77" fmla="*/ 600 h 983"/>
              <a:gd name="T78" fmla="*/ 1036 w 1201"/>
              <a:gd name="T79" fmla="*/ 572 h 983"/>
              <a:gd name="T80" fmla="*/ 899 w 1201"/>
              <a:gd name="T81" fmla="*/ 218 h 983"/>
              <a:gd name="T82" fmla="*/ 927 w 1201"/>
              <a:gd name="T83" fmla="*/ 191 h 983"/>
              <a:gd name="T84" fmla="*/ 872 w 1201"/>
              <a:gd name="T85" fmla="*/ 191 h 983"/>
              <a:gd name="T86" fmla="*/ 1009 w 1201"/>
              <a:gd name="T87" fmla="*/ 218 h 983"/>
              <a:gd name="T88" fmla="*/ 1036 w 1201"/>
              <a:gd name="T89" fmla="*/ 191 h 983"/>
              <a:gd name="T90" fmla="*/ 981 w 1201"/>
              <a:gd name="T91" fmla="*/ 191 h 983"/>
              <a:gd name="T92" fmla="*/ 899 w 1201"/>
              <a:gd name="T93" fmla="*/ 218 h 983"/>
              <a:gd name="T94" fmla="*/ 790 w 1201"/>
              <a:gd name="T95" fmla="*/ 327 h 983"/>
              <a:gd name="T96" fmla="*/ 790 w 1201"/>
              <a:gd name="T97" fmla="*/ 381 h 983"/>
              <a:gd name="T98" fmla="*/ 1036 w 1201"/>
              <a:gd name="T99" fmla="*/ 35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1" h="983">
                <a:moveTo>
                  <a:pt x="1145" y="927"/>
                </a:moveTo>
                <a:lnTo>
                  <a:pt x="163" y="927"/>
                </a:lnTo>
                <a:lnTo>
                  <a:pt x="163" y="927"/>
                </a:lnTo>
                <a:cubicBezTo>
                  <a:pt x="103" y="927"/>
                  <a:pt x="54" y="878"/>
                  <a:pt x="54" y="817"/>
                </a:cubicBezTo>
                <a:lnTo>
                  <a:pt x="54" y="218"/>
                </a:lnTo>
                <a:lnTo>
                  <a:pt x="163" y="218"/>
                </a:lnTo>
                <a:lnTo>
                  <a:pt x="163" y="791"/>
                </a:lnTo>
                <a:lnTo>
                  <a:pt x="163" y="791"/>
                </a:lnTo>
                <a:cubicBezTo>
                  <a:pt x="163" y="805"/>
                  <a:pt x="175" y="817"/>
                  <a:pt x="191" y="817"/>
                </a:cubicBezTo>
                <a:lnTo>
                  <a:pt x="191" y="817"/>
                </a:lnTo>
                <a:cubicBezTo>
                  <a:pt x="206" y="817"/>
                  <a:pt x="218" y="805"/>
                  <a:pt x="218" y="791"/>
                </a:cubicBezTo>
                <a:lnTo>
                  <a:pt x="218" y="54"/>
                </a:lnTo>
                <a:lnTo>
                  <a:pt x="1145" y="54"/>
                </a:lnTo>
                <a:lnTo>
                  <a:pt x="1145" y="927"/>
                </a:lnTo>
                <a:close/>
                <a:moveTo>
                  <a:pt x="1145" y="0"/>
                </a:moveTo>
                <a:lnTo>
                  <a:pt x="218" y="0"/>
                </a:lnTo>
                <a:lnTo>
                  <a:pt x="218" y="0"/>
                </a:lnTo>
                <a:cubicBezTo>
                  <a:pt x="187" y="0"/>
                  <a:pt x="163" y="24"/>
                  <a:pt x="163" y="54"/>
                </a:cubicBezTo>
                <a:lnTo>
                  <a:pt x="163" y="163"/>
                </a:lnTo>
                <a:lnTo>
                  <a:pt x="54" y="163"/>
                </a:lnTo>
                <a:lnTo>
                  <a:pt x="54" y="163"/>
                </a:lnTo>
                <a:cubicBezTo>
                  <a:pt x="24" y="163"/>
                  <a:pt x="0" y="188"/>
                  <a:pt x="0" y="218"/>
                </a:cubicBezTo>
                <a:lnTo>
                  <a:pt x="0" y="817"/>
                </a:lnTo>
                <a:lnTo>
                  <a:pt x="0" y="817"/>
                </a:lnTo>
                <a:cubicBezTo>
                  <a:pt x="0" y="908"/>
                  <a:pt x="73" y="982"/>
                  <a:pt x="163" y="982"/>
                </a:cubicBezTo>
                <a:lnTo>
                  <a:pt x="1145" y="982"/>
                </a:lnTo>
                <a:lnTo>
                  <a:pt x="1145" y="982"/>
                </a:lnTo>
                <a:cubicBezTo>
                  <a:pt x="1175" y="982"/>
                  <a:pt x="1200" y="957"/>
                  <a:pt x="1200" y="927"/>
                </a:cubicBezTo>
                <a:lnTo>
                  <a:pt x="1200" y="54"/>
                </a:lnTo>
                <a:lnTo>
                  <a:pt x="1200" y="54"/>
                </a:lnTo>
                <a:cubicBezTo>
                  <a:pt x="1200" y="24"/>
                  <a:pt x="1175" y="0"/>
                  <a:pt x="1145" y="0"/>
                </a:cubicBezTo>
                <a:close/>
                <a:moveTo>
                  <a:pt x="354" y="218"/>
                </a:moveTo>
                <a:lnTo>
                  <a:pt x="354" y="218"/>
                </a:lnTo>
                <a:cubicBezTo>
                  <a:pt x="369" y="218"/>
                  <a:pt x="381" y="205"/>
                  <a:pt x="381" y="191"/>
                </a:cubicBezTo>
                <a:lnTo>
                  <a:pt x="381" y="191"/>
                </a:lnTo>
                <a:cubicBezTo>
                  <a:pt x="381" y="175"/>
                  <a:pt x="369" y="163"/>
                  <a:pt x="354" y="163"/>
                </a:cubicBezTo>
                <a:lnTo>
                  <a:pt x="354" y="163"/>
                </a:lnTo>
                <a:cubicBezTo>
                  <a:pt x="339" y="163"/>
                  <a:pt x="327" y="175"/>
                  <a:pt x="327" y="191"/>
                </a:cubicBezTo>
                <a:lnTo>
                  <a:pt x="327" y="191"/>
                </a:lnTo>
                <a:cubicBezTo>
                  <a:pt x="327" y="205"/>
                  <a:pt x="339" y="218"/>
                  <a:pt x="354" y="218"/>
                </a:cubicBezTo>
                <a:close/>
                <a:moveTo>
                  <a:pt x="463" y="218"/>
                </a:moveTo>
                <a:lnTo>
                  <a:pt x="463" y="218"/>
                </a:lnTo>
                <a:cubicBezTo>
                  <a:pt x="479" y="218"/>
                  <a:pt x="491" y="205"/>
                  <a:pt x="491" y="191"/>
                </a:cubicBezTo>
                <a:lnTo>
                  <a:pt x="491" y="191"/>
                </a:lnTo>
                <a:cubicBezTo>
                  <a:pt x="491" y="175"/>
                  <a:pt x="479" y="163"/>
                  <a:pt x="463" y="163"/>
                </a:cubicBezTo>
                <a:lnTo>
                  <a:pt x="463" y="163"/>
                </a:lnTo>
                <a:cubicBezTo>
                  <a:pt x="448" y="163"/>
                  <a:pt x="436" y="175"/>
                  <a:pt x="436" y="191"/>
                </a:cubicBezTo>
                <a:lnTo>
                  <a:pt x="436" y="191"/>
                </a:lnTo>
                <a:cubicBezTo>
                  <a:pt x="436" y="205"/>
                  <a:pt x="448" y="218"/>
                  <a:pt x="463" y="218"/>
                </a:cubicBezTo>
                <a:close/>
                <a:moveTo>
                  <a:pt x="354" y="709"/>
                </a:moveTo>
                <a:lnTo>
                  <a:pt x="1009" y="709"/>
                </a:lnTo>
                <a:lnTo>
                  <a:pt x="1009" y="709"/>
                </a:lnTo>
                <a:cubicBezTo>
                  <a:pt x="1024" y="709"/>
                  <a:pt x="1036" y="696"/>
                  <a:pt x="1036" y="681"/>
                </a:cubicBezTo>
                <a:lnTo>
                  <a:pt x="1036" y="681"/>
                </a:lnTo>
                <a:cubicBezTo>
                  <a:pt x="1036" y="667"/>
                  <a:pt x="1024" y="654"/>
                  <a:pt x="1009" y="654"/>
                </a:cubicBezTo>
                <a:lnTo>
                  <a:pt x="354" y="654"/>
                </a:lnTo>
                <a:lnTo>
                  <a:pt x="354" y="654"/>
                </a:lnTo>
                <a:cubicBezTo>
                  <a:pt x="339" y="654"/>
                  <a:pt x="327" y="667"/>
                  <a:pt x="327" y="681"/>
                </a:cubicBezTo>
                <a:lnTo>
                  <a:pt x="327" y="681"/>
                </a:lnTo>
                <a:cubicBezTo>
                  <a:pt x="327" y="696"/>
                  <a:pt x="339" y="709"/>
                  <a:pt x="354" y="709"/>
                </a:cubicBezTo>
                <a:close/>
                <a:moveTo>
                  <a:pt x="381" y="381"/>
                </a:moveTo>
                <a:lnTo>
                  <a:pt x="600" y="381"/>
                </a:lnTo>
                <a:lnTo>
                  <a:pt x="600" y="545"/>
                </a:lnTo>
                <a:lnTo>
                  <a:pt x="381" y="545"/>
                </a:lnTo>
                <a:lnTo>
                  <a:pt x="381" y="381"/>
                </a:lnTo>
                <a:close/>
                <a:moveTo>
                  <a:pt x="354" y="600"/>
                </a:moveTo>
                <a:lnTo>
                  <a:pt x="627" y="600"/>
                </a:lnTo>
                <a:lnTo>
                  <a:pt x="627" y="600"/>
                </a:lnTo>
                <a:cubicBezTo>
                  <a:pt x="642" y="600"/>
                  <a:pt x="654" y="587"/>
                  <a:pt x="654" y="572"/>
                </a:cubicBezTo>
                <a:lnTo>
                  <a:pt x="654" y="354"/>
                </a:lnTo>
                <a:lnTo>
                  <a:pt x="654" y="354"/>
                </a:lnTo>
                <a:cubicBezTo>
                  <a:pt x="654" y="339"/>
                  <a:pt x="642" y="327"/>
                  <a:pt x="627" y="327"/>
                </a:cubicBezTo>
                <a:lnTo>
                  <a:pt x="354" y="327"/>
                </a:lnTo>
                <a:lnTo>
                  <a:pt x="354" y="327"/>
                </a:lnTo>
                <a:cubicBezTo>
                  <a:pt x="339" y="327"/>
                  <a:pt x="327" y="339"/>
                  <a:pt x="327" y="354"/>
                </a:cubicBezTo>
                <a:lnTo>
                  <a:pt x="327" y="572"/>
                </a:lnTo>
                <a:lnTo>
                  <a:pt x="327" y="572"/>
                </a:lnTo>
                <a:cubicBezTo>
                  <a:pt x="327" y="587"/>
                  <a:pt x="339" y="600"/>
                  <a:pt x="354" y="600"/>
                </a:cubicBezTo>
                <a:close/>
                <a:moveTo>
                  <a:pt x="1009" y="436"/>
                </a:moveTo>
                <a:lnTo>
                  <a:pt x="790" y="436"/>
                </a:lnTo>
                <a:lnTo>
                  <a:pt x="790" y="436"/>
                </a:lnTo>
                <a:cubicBezTo>
                  <a:pt x="775" y="436"/>
                  <a:pt x="763" y="448"/>
                  <a:pt x="763" y="463"/>
                </a:cubicBezTo>
                <a:lnTo>
                  <a:pt x="763" y="463"/>
                </a:lnTo>
                <a:cubicBezTo>
                  <a:pt x="763" y="478"/>
                  <a:pt x="775" y="490"/>
                  <a:pt x="790" y="490"/>
                </a:cubicBezTo>
                <a:lnTo>
                  <a:pt x="1009" y="490"/>
                </a:lnTo>
                <a:lnTo>
                  <a:pt x="1009" y="490"/>
                </a:lnTo>
                <a:cubicBezTo>
                  <a:pt x="1024" y="490"/>
                  <a:pt x="1036" y="478"/>
                  <a:pt x="1036" y="463"/>
                </a:cubicBezTo>
                <a:lnTo>
                  <a:pt x="1036" y="463"/>
                </a:lnTo>
                <a:cubicBezTo>
                  <a:pt x="1036" y="448"/>
                  <a:pt x="1024" y="436"/>
                  <a:pt x="1009" y="436"/>
                </a:cubicBezTo>
                <a:close/>
                <a:moveTo>
                  <a:pt x="354" y="817"/>
                </a:moveTo>
                <a:lnTo>
                  <a:pt x="1009" y="817"/>
                </a:lnTo>
                <a:lnTo>
                  <a:pt x="1009" y="817"/>
                </a:lnTo>
                <a:cubicBezTo>
                  <a:pt x="1024" y="817"/>
                  <a:pt x="1036" y="805"/>
                  <a:pt x="1036" y="791"/>
                </a:cubicBezTo>
                <a:lnTo>
                  <a:pt x="1036" y="791"/>
                </a:lnTo>
                <a:cubicBezTo>
                  <a:pt x="1036" y="775"/>
                  <a:pt x="1024" y="763"/>
                  <a:pt x="1009" y="763"/>
                </a:cubicBezTo>
                <a:lnTo>
                  <a:pt x="354" y="763"/>
                </a:lnTo>
                <a:lnTo>
                  <a:pt x="354" y="763"/>
                </a:lnTo>
                <a:cubicBezTo>
                  <a:pt x="339" y="763"/>
                  <a:pt x="327" y="775"/>
                  <a:pt x="327" y="791"/>
                </a:cubicBezTo>
                <a:lnTo>
                  <a:pt x="327" y="791"/>
                </a:lnTo>
                <a:cubicBezTo>
                  <a:pt x="327" y="805"/>
                  <a:pt x="339" y="817"/>
                  <a:pt x="354" y="817"/>
                </a:cubicBezTo>
                <a:close/>
                <a:moveTo>
                  <a:pt x="572" y="218"/>
                </a:moveTo>
                <a:lnTo>
                  <a:pt x="790" y="218"/>
                </a:lnTo>
                <a:lnTo>
                  <a:pt x="790" y="218"/>
                </a:lnTo>
                <a:cubicBezTo>
                  <a:pt x="806" y="218"/>
                  <a:pt x="818" y="205"/>
                  <a:pt x="818" y="191"/>
                </a:cubicBezTo>
                <a:lnTo>
                  <a:pt x="818" y="191"/>
                </a:lnTo>
                <a:cubicBezTo>
                  <a:pt x="818" y="175"/>
                  <a:pt x="806" y="163"/>
                  <a:pt x="790" y="163"/>
                </a:cubicBezTo>
                <a:lnTo>
                  <a:pt x="572" y="163"/>
                </a:lnTo>
                <a:lnTo>
                  <a:pt x="572" y="163"/>
                </a:lnTo>
                <a:cubicBezTo>
                  <a:pt x="558" y="163"/>
                  <a:pt x="545" y="175"/>
                  <a:pt x="545" y="191"/>
                </a:cubicBezTo>
                <a:lnTo>
                  <a:pt x="545" y="191"/>
                </a:lnTo>
                <a:cubicBezTo>
                  <a:pt x="545" y="205"/>
                  <a:pt x="558" y="218"/>
                  <a:pt x="572" y="218"/>
                </a:cubicBezTo>
                <a:close/>
                <a:moveTo>
                  <a:pt x="1009" y="545"/>
                </a:moveTo>
                <a:lnTo>
                  <a:pt x="790" y="545"/>
                </a:lnTo>
                <a:lnTo>
                  <a:pt x="790" y="545"/>
                </a:lnTo>
                <a:cubicBezTo>
                  <a:pt x="775" y="545"/>
                  <a:pt x="763" y="557"/>
                  <a:pt x="763" y="572"/>
                </a:cubicBezTo>
                <a:lnTo>
                  <a:pt x="763" y="572"/>
                </a:lnTo>
                <a:cubicBezTo>
                  <a:pt x="763" y="587"/>
                  <a:pt x="775" y="600"/>
                  <a:pt x="790" y="600"/>
                </a:cubicBezTo>
                <a:lnTo>
                  <a:pt x="1009" y="600"/>
                </a:lnTo>
                <a:lnTo>
                  <a:pt x="1009" y="600"/>
                </a:lnTo>
                <a:cubicBezTo>
                  <a:pt x="1024" y="600"/>
                  <a:pt x="1036" y="587"/>
                  <a:pt x="1036" y="572"/>
                </a:cubicBezTo>
                <a:lnTo>
                  <a:pt x="1036" y="572"/>
                </a:lnTo>
                <a:cubicBezTo>
                  <a:pt x="1036" y="557"/>
                  <a:pt x="1024" y="545"/>
                  <a:pt x="1009" y="545"/>
                </a:cubicBezTo>
                <a:close/>
                <a:moveTo>
                  <a:pt x="899" y="218"/>
                </a:moveTo>
                <a:lnTo>
                  <a:pt x="899" y="218"/>
                </a:lnTo>
                <a:cubicBezTo>
                  <a:pt x="915" y="218"/>
                  <a:pt x="927" y="205"/>
                  <a:pt x="927" y="191"/>
                </a:cubicBezTo>
                <a:lnTo>
                  <a:pt x="927" y="191"/>
                </a:lnTo>
                <a:cubicBezTo>
                  <a:pt x="927" y="175"/>
                  <a:pt x="915" y="163"/>
                  <a:pt x="899" y="163"/>
                </a:cubicBezTo>
                <a:lnTo>
                  <a:pt x="899" y="163"/>
                </a:lnTo>
                <a:cubicBezTo>
                  <a:pt x="885" y="163"/>
                  <a:pt x="872" y="175"/>
                  <a:pt x="872" y="191"/>
                </a:cubicBezTo>
                <a:lnTo>
                  <a:pt x="872" y="191"/>
                </a:lnTo>
                <a:cubicBezTo>
                  <a:pt x="872" y="205"/>
                  <a:pt x="885" y="218"/>
                  <a:pt x="899" y="218"/>
                </a:cubicBezTo>
                <a:lnTo>
                  <a:pt x="1009" y="218"/>
                </a:lnTo>
                <a:lnTo>
                  <a:pt x="1009" y="218"/>
                </a:lnTo>
                <a:cubicBezTo>
                  <a:pt x="1024" y="218"/>
                  <a:pt x="1036" y="205"/>
                  <a:pt x="1036" y="191"/>
                </a:cubicBezTo>
                <a:lnTo>
                  <a:pt x="1036" y="191"/>
                </a:lnTo>
                <a:cubicBezTo>
                  <a:pt x="1036" y="175"/>
                  <a:pt x="1024" y="163"/>
                  <a:pt x="1009" y="163"/>
                </a:cubicBezTo>
                <a:lnTo>
                  <a:pt x="1009" y="163"/>
                </a:lnTo>
                <a:cubicBezTo>
                  <a:pt x="994" y="163"/>
                  <a:pt x="981" y="175"/>
                  <a:pt x="981" y="191"/>
                </a:cubicBezTo>
                <a:lnTo>
                  <a:pt x="981" y="191"/>
                </a:lnTo>
                <a:cubicBezTo>
                  <a:pt x="981" y="205"/>
                  <a:pt x="994" y="218"/>
                  <a:pt x="1009" y="218"/>
                </a:cubicBezTo>
                <a:lnTo>
                  <a:pt x="899" y="218"/>
                </a:lnTo>
                <a:close/>
                <a:moveTo>
                  <a:pt x="1009" y="327"/>
                </a:moveTo>
                <a:lnTo>
                  <a:pt x="790" y="327"/>
                </a:lnTo>
                <a:lnTo>
                  <a:pt x="790" y="327"/>
                </a:lnTo>
                <a:cubicBezTo>
                  <a:pt x="775" y="327"/>
                  <a:pt x="763" y="339"/>
                  <a:pt x="763" y="354"/>
                </a:cubicBezTo>
                <a:lnTo>
                  <a:pt x="763" y="354"/>
                </a:lnTo>
                <a:cubicBezTo>
                  <a:pt x="763" y="369"/>
                  <a:pt x="775" y="381"/>
                  <a:pt x="790" y="381"/>
                </a:cubicBezTo>
                <a:lnTo>
                  <a:pt x="1009" y="381"/>
                </a:lnTo>
                <a:lnTo>
                  <a:pt x="1009" y="381"/>
                </a:lnTo>
                <a:cubicBezTo>
                  <a:pt x="1024" y="381"/>
                  <a:pt x="1036" y="369"/>
                  <a:pt x="1036" y="354"/>
                </a:cubicBezTo>
                <a:lnTo>
                  <a:pt x="1036" y="354"/>
                </a:lnTo>
                <a:cubicBezTo>
                  <a:pt x="1036" y="339"/>
                  <a:pt x="1024" y="327"/>
                  <a:pt x="1009" y="327"/>
                </a:cubicBezTo>
                <a:close/>
              </a:path>
            </a:pathLst>
          </a:custGeom>
          <a:solidFill>
            <a:schemeClr val="accent3"/>
          </a:solidFill>
          <a:ln>
            <a:noFill/>
          </a:ln>
          <a:effectLst/>
        </p:spPr>
        <p:txBody>
          <a:bodyPr wrap="none" anchor="ctr"/>
          <a:lstStyle/>
          <a:p>
            <a:endParaRPr lang="de-DE" sz="3265" dirty="0"/>
          </a:p>
        </p:txBody>
      </p:sp>
      <p:sp>
        <p:nvSpPr>
          <p:cNvPr id="10" name="Freeform 322">
            <a:extLst>
              <a:ext uri="{FF2B5EF4-FFF2-40B4-BE49-F238E27FC236}">
                <a16:creationId xmlns:a16="http://schemas.microsoft.com/office/drawing/2014/main" id="{4859C618-45D1-7843-9A6B-31232E74BC36}"/>
              </a:ext>
            </a:extLst>
          </p:cNvPr>
          <p:cNvSpPr>
            <a:spLocks noChangeArrowheads="1"/>
          </p:cNvSpPr>
          <p:nvPr>
            <p:custDataLst>
              <p:tags r:id="rId7"/>
            </p:custDataLst>
          </p:nvPr>
        </p:nvSpPr>
        <p:spPr bwMode="auto">
          <a:xfrm>
            <a:off x="4675899" y="5566018"/>
            <a:ext cx="340605" cy="626272"/>
          </a:xfrm>
          <a:custGeom>
            <a:avLst/>
            <a:gdLst>
              <a:gd name="T0" fmla="*/ 136 w 547"/>
              <a:gd name="T1" fmla="*/ 410 h 1004"/>
              <a:gd name="T2" fmla="*/ 410 w 547"/>
              <a:gd name="T3" fmla="*/ 410 h 1004"/>
              <a:gd name="T4" fmla="*/ 410 w 547"/>
              <a:gd name="T5" fmla="*/ 547 h 1004"/>
              <a:gd name="T6" fmla="*/ 410 w 547"/>
              <a:gd name="T7" fmla="*/ 547 h 1004"/>
              <a:gd name="T8" fmla="*/ 273 w 547"/>
              <a:gd name="T9" fmla="*/ 685 h 1004"/>
              <a:gd name="T10" fmla="*/ 273 w 547"/>
              <a:gd name="T11" fmla="*/ 685 h 1004"/>
              <a:gd name="T12" fmla="*/ 136 w 547"/>
              <a:gd name="T13" fmla="*/ 547 h 1004"/>
              <a:gd name="T14" fmla="*/ 136 w 547"/>
              <a:gd name="T15" fmla="*/ 410 h 1004"/>
              <a:gd name="T16" fmla="*/ 136 w 547"/>
              <a:gd name="T17" fmla="*/ 183 h 1004"/>
              <a:gd name="T18" fmla="*/ 136 w 547"/>
              <a:gd name="T19" fmla="*/ 183 h 1004"/>
              <a:gd name="T20" fmla="*/ 273 w 547"/>
              <a:gd name="T21" fmla="*/ 46 h 1004"/>
              <a:gd name="T22" fmla="*/ 273 w 547"/>
              <a:gd name="T23" fmla="*/ 46 h 1004"/>
              <a:gd name="T24" fmla="*/ 410 w 547"/>
              <a:gd name="T25" fmla="*/ 183 h 1004"/>
              <a:gd name="T26" fmla="*/ 410 w 547"/>
              <a:gd name="T27" fmla="*/ 365 h 1004"/>
              <a:gd name="T28" fmla="*/ 136 w 547"/>
              <a:gd name="T29" fmla="*/ 365 h 1004"/>
              <a:gd name="T30" fmla="*/ 136 w 547"/>
              <a:gd name="T31" fmla="*/ 183 h 1004"/>
              <a:gd name="T32" fmla="*/ 273 w 547"/>
              <a:gd name="T33" fmla="*/ 730 h 1004"/>
              <a:gd name="T34" fmla="*/ 273 w 547"/>
              <a:gd name="T35" fmla="*/ 730 h 1004"/>
              <a:gd name="T36" fmla="*/ 455 w 547"/>
              <a:gd name="T37" fmla="*/ 547 h 1004"/>
              <a:gd name="T38" fmla="*/ 455 w 547"/>
              <a:gd name="T39" fmla="*/ 183 h 1004"/>
              <a:gd name="T40" fmla="*/ 455 w 547"/>
              <a:gd name="T41" fmla="*/ 183 h 1004"/>
              <a:gd name="T42" fmla="*/ 273 w 547"/>
              <a:gd name="T43" fmla="*/ 0 h 1004"/>
              <a:gd name="T44" fmla="*/ 273 w 547"/>
              <a:gd name="T45" fmla="*/ 0 h 1004"/>
              <a:gd name="T46" fmla="*/ 91 w 547"/>
              <a:gd name="T47" fmla="*/ 183 h 1004"/>
              <a:gd name="T48" fmla="*/ 91 w 547"/>
              <a:gd name="T49" fmla="*/ 547 h 1004"/>
              <a:gd name="T50" fmla="*/ 91 w 547"/>
              <a:gd name="T51" fmla="*/ 547 h 1004"/>
              <a:gd name="T52" fmla="*/ 273 w 547"/>
              <a:gd name="T53" fmla="*/ 730 h 1004"/>
              <a:gd name="T54" fmla="*/ 546 w 547"/>
              <a:gd name="T55" fmla="*/ 547 h 1004"/>
              <a:gd name="T56" fmla="*/ 546 w 547"/>
              <a:gd name="T57" fmla="*/ 479 h 1004"/>
              <a:gd name="T58" fmla="*/ 546 w 547"/>
              <a:gd name="T59" fmla="*/ 479 h 1004"/>
              <a:gd name="T60" fmla="*/ 524 w 547"/>
              <a:gd name="T61" fmla="*/ 456 h 1004"/>
              <a:gd name="T62" fmla="*/ 524 w 547"/>
              <a:gd name="T63" fmla="*/ 456 h 1004"/>
              <a:gd name="T64" fmla="*/ 501 w 547"/>
              <a:gd name="T65" fmla="*/ 479 h 1004"/>
              <a:gd name="T66" fmla="*/ 501 w 547"/>
              <a:gd name="T67" fmla="*/ 547 h 1004"/>
              <a:gd name="T68" fmla="*/ 501 w 547"/>
              <a:gd name="T69" fmla="*/ 547 h 1004"/>
              <a:gd name="T70" fmla="*/ 273 w 547"/>
              <a:gd name="T71" fmla="*/ 776 h 1004"/>
              <a:gd name="T72" fmla="*/ 273 w 547"/>
              <a:gd name="T73" fmla="*/ 776 h 1004"/>
              <a:gd name="T74" fmla="*/ 45 w 547"/>
              <a:gd name="T75" fmla="*/ 547 h 1004"/>
              <a:gd name="T76" fmla="*/ 45 w 547"/>
              <a:gd name="T77" fmla="*/ 479 h 1004"/>
              <a:gd name="T78" fmla="*/ 45 w 547"/>
              <a:gd name="T79" fmla="*/ 479 h 1004"/>
              <a:gd name="T80" fmla="*/ 22 w 547"/>
              <a:gd name="T81" fmla="*/ 456 h 1004"/>
              <a:gd name="T82" fmla="*/ 22 w 547"/>
              <a:gd name="T83" fmla="*/ 456 h 1004"/>
              <a:gd name="T84" fmla="*/ 0 w 547"/>
              <a:gd name="T85" fmla="*/ 479 h 1004"/>
              <a:gd name="T86" fmla="*/ 0 w 547"/>
              <a:gd name="T87" fmla="*/ 547 h 1004"/>
              <a:gd name="T88" fmla="*/ 0 w 547"/>
              <a:gd name="T89" fmla="*/ 547 h 1004"/>
              <a:gd name="T90" fmla="*/ 251 w 547"/>
              <a:gd name="T91" fmla="*/ 820 h 1004"/>
              <a:gd name="T92" fmla="*/ 251 w 547"/>
              <a:gd name="T93" fmla="*/ 958 h 1004"/>
              <a:gd name="T94" fmla="*/ 91 w 547"/>
              <a:gd name="T95" fmla="*/ 958 h 1004"/>
              <a:gd name="T96" fmla="*/ 91 w 547"/>
              <a:gd name="T97" fmla="*/ 958 h 1004"/>
              <a:gd name="T98" fmla="*/ 68 w 547"/>
              <a:gd name="T99" fmla="*/ 980 h 1004"/>
              <a:gd name="T100" fmla="*/ 68 w 547"/>
              <a:gd name="T101" fmla="*/ 980 h 1004"/>
              <a:gd name="T102" fmla="*/ 91 w 547"/>
              <a:gd name="T103" fmla="*/ 1003 h 1004"/>
              <a:gd name="T104" fmla="*/ 455 w 547"/>
              <a:gd name="T105" fmla="*/ 1003 h 1004"/>
              <a:gd name="T106" fmla="*/ 455 w 547"/>
              <a:gd name="T107" fmla="*/ 1003 h 1004"/>
              <a:gd name="T108" fmla="*/ 479 w 547"/>
              <a:gd name="T109" fmla="*/ 980 h 1004"/>
              <a:gd name="T110" fmla="*/ 479 w 547"/>
              <a:gd name="T111" fmla="*/ 980 h 1004"/>
              <a:gd name="T112" fmla="*/ 455 w 547"/>
              <a:gd name="T113" fmla="*/ 958 h 1004"/>
              <a:gd name="T114" fmla="*/ 296 w 547"/>
              <a:gd name="T115" fmla="*/ 958 h 1004"/>
              <a:gd name="T116" fmla="*/ 296 w 547"/>
              <a:gd name="T117" fmla="*/ 820 h 1004"/>
              <a:gd name="T118" fmla="*/ 296 w 547"/>
              <a:gd name="T119" fmla="*/ 820 h 1004"/>
              <a:gd name="T120" fmla="*/ 546 w 547"/>
              <a:gd name="T121" fmla="*/ 547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7" h="1004">
                <a:moveTo>
                  <a:pt x="136" y="410"/>
                </a:moveTo>
                <a:lnTo>
                  <a:pt x="410" y="410"/>
                </a:lnTo>
                <a:lnTo>
                  <a:pt x="410" y="547"/>
                </a:lnTo>
                <a:lnTo>
                  <a:pt x="410" y="547"/>
                </a:lnTo>
                <a:cubicBezTo>
                  <a:pt x="410" y="623"/>
                  <a:pt x="349" y="685"/>
                  <a:pt x="273" y="685"/>
                </a:cubicBezTo>
                <a:lnTo>
                  <a:pt x="273" y="685"/>
                </a:lnTo>
                <a:cubicBezTo>
                  <a:pt x="198" y="685"/>
                  <a:pt x="136" y="623"/>
                  <a:pt x="136" y="547"/>
                </a:cubicBezTo>
                <a:lnTo>
                  <a:pt x="136" y="410"/>
                </a:lnTo>
                <a:close/>
                <a:moveTo>
                  <a:pt x="136" y="183"/>
                </a:moveTo>
                <a:lnTo>
                  <a:pt x="136" y="183"/>
                </a:lnTo>
                <a:cubicBezTo>
                  <a:pt x="136" y="107"/>
                  <a:pt x="198" y="46"/>
                  <a:pt x="273" y="46"/>
                </a:cubicBezTo>
                <a:lnTo>
                  <a:pt x="273" y="46"/>
                </a:lnTo>
                <a:cubicBezTo>
                  <a:pt x="349" y="46"/>
                  <a:pt x="410" y="107"/>
                  <a:pt x="410" y="183"/>
                </a:cubicBezTo>
                <a:lnTo>
                  <a:pt x="410" y="365"/>
                </a:lnTo>
                <a:lnTo>
                  <a:pt x="136" y="365"/>
                </a:lnTo>
                <a:lnTo>
                  <a:pt x="136" y="183"/>
                </a:lnTo>
                <a:close/>
                <a:moveTo>
                  <a:pt x="273" y="730"/>
                </a:moveTo>
                <a:lnTo>
                  <a:pt x="273" y="730"/>
                </a:lnTo>
                <a:cubicBezTo>
                  <a:pt x="374" y="730"/>
                  <a:pt x="455" y="648"/>
                  <a:pt x="455" y="547"/>
                </a:cubicBezTo>
                <a:lnTo>
                  <a:pt x="455" y="183"/>
                </a:lnTo>
                <a:lnTo>
                  <a:pt x="455" y="183"/>
                </a:lnTo>
                <a:cubicBezTo>
                  <a:pt x="455" y="82"/>
                  <a:pt x="374" y="0"/>
                  <a:pt x="273" y="0"/>
                </a:cubicBezTo>
                <a:lnTo>
                  <a:pt x="273" y="0"/>
                </a:lnTo>
                <a:cubicBezTo>
                  <a:pt x="172" y="0"/>
                  <a:pt x="91" y="82"/>
                  <a:pt x="91" y="183"/>
                </a:cubicBezTo>
                <a:lnTo>
                  <a:pt x="91" y="547"/>
                </a:lnTo>
                <a:lnTo>
                  <a:pt x="91" y="547"/>
                </a:lnTo>
                <a:cubicBezTo>
                  <a:pt x="91" y="648"/>
                  <a:pt x="172" y="730"/>
                  <a:pt x="273" y="730"/>
                </a:cubicBezTo>
                <a:close/>
                <a:moveTo>
                  <a:pt x="546" y="547"/>
                </a:moveTo>
                <a:lnTo>
                  <a:pt x="546" y="479"/>
                </a:lnTo>
                <a:lnTo>
                  <a:pt x="546" y="479"/>
                </a:lnTo>
                <a:cubicBezTo>
                  <a:pt x="546" y="466"/>
                  <a:pt x="537" y="456"/>
                  <a:pt x="524" y="456"/>
                </a:cubicBezTo>
                <a:lnTo>
                  <a:pt x="524" y="456"/>
                </a:lnTo>
                <a:cubicBezTo>
                  <a:pt x="512" y="456"/>
                  <a:pt x="501" y="466"/>
                  <a:pt x="501" y="479"/>
                </a:cubicBezTo>
                <a:lnTo>
                  <a:pt x="501" y="547"/>
                </a:lnTo>
                <a:lnTo>
                  <a:pt x="501" y="547"/>
                </a:lnTo>
                <a:cubicBezTo>
                  <a:pt x="501" y="673"/>
                  <a:pt x="399" y="776"/>
                  <a:pt x="273" y="776"/>
                </a:cubicBezTo>
                <a:lnTo>
                  <a:pt x="273" y="776"/>
                </a:lnTo>
                <a:cubicBezTo>
                  <a:pt x="147" y="776"/>
                  <a:pt x="45" y="673"/>
                  <a:pt x="45" y="547"/>
                </a:cubicBezTo>
                <a:lnTo>
                  <a:pt x="45" y="479"/>
                </a:lnTo>
                <a:lnTo>
                  <a:pt x="45" y="479"/>
                </a:lnTo>
                <a:cubicBezTo>
                  <a:pt x="45" y="466"/>
                  <a:pt x="35" y="456"/>
                  <a:pt x="22" y="456"/>
                </a:cubicBezTo>
                <a:lnTo>
                  <a:pt x="22" y="456"/>
                </a:lnTo>
                <a:cubicBezTo>
                  <a:pt x="10" y="456"/>
                  <a:pt x="0" y="466"/>
                  <a:pt x="0" y="479"/>
                </a:cubicBezTo>
                <a:lnTo>
                  <a:pt x="0" y="547"/>
                </a:lnTo>
                <a:lnTo>
                  <a:pt x="0" y="547"/>
                </a:lnTo>
                <a:cubicBezTo>
                  <a:pt x="0" y="691"/>
                  <a:pt x="110" y="808"/>
                  <a:pt x="251" y="820"/>
                </a:cubicBezTo>
                <a:lnTo>
                  <a:pt x="251" y="958"/>
                </a:lnTo>
                <a:lnTo>
                  <a:pt x="91" y="958"/>
                </a:lnTo>
                <a:lnTo>
                  <a:pt x="91" y="958"/>
                </a:lnTo>
                <a:cubicBezTo>
                  <a:pt x="78" y="958"/>
                  <a:pt x="68" y="968"/>
                  <a:pt x="68" y="980"/>
                </a:cubicBezTo>
                <a:lnTo>
                  <a:pt x="68" y="980"/>
                </a:lnTo>
                <a:cubicBezTo>
                  <a:pt x="68" y="993"/>
                  <a:pt x="78" y="1003"/>
                  <a:pt x="91" y="1003"/>
                </a:cubicBezTo>
                <a:lnTo>
                  <a:pt x="455" y="1003"/>
                </a:lnTo>
                <a:lnTo>
                  <a:pt x="455" y="1003"/>
                </a:lnTo>
                <a:cubicBezTo>
                  <a:pt x="468" y="1003"/>
                  <a:pt x="479" y="993"/>
                  <a:pt x="479" y="980"/>
                </a:cubicBezTo>
                <a:lnTo>
                  <a:pt x="479" y="980"/>
                </a:lnTo>
                <a:cubicBezTo>
                  <a:pt x="479" y="968"/>
                  <a:pt x="468" y="958"/>
                  <a:pt x="455" y="958"/>
                </a:cubicBezTo>
                <a:lnTo>
                  <a:pt x="296" y="958"/>
                </a:lnTo>
                <a:lnTo>
                  <a:pt x="296" y="820"/>
                </a:lnTo>
                <a:lnTo>
                  <a:pt x="296" y="820"/>
                </a:lnTo>
                <a:cubicBezTo>
                  <a:pt x="436" y="808"/>
                  <a:pt x="546" y="691"/>
                  <a:pt x="546" y="547"/>
                </a:cubicBezTo>
                <a:close/>
              </a:path>
            </a:pathLst>
          </a:custGeom>
          <a:solidFill>
            <a:schemeClr val="accent2"/>
          </a:solidFill>
          <a:ln>
            <a:noFill/>
          </a:ln>
          <a:effectLst/>
        </p:spPr>
        <p:txBody>
          <a:bodyPr wrap="none" anchor="ctr"/>
          <a:lstStyle/>
          <a:p>
            <a:endParaRPr lang="de-DE" sz="3265" dirty="0"/>
          </a:p>
        </p:txBody>
      </p:sp>
      <p:sp>
        <p:nvSpPr>
          <p:cNvPr id="11" name="Freeform 323">
            <a:extLst>
              <a:ext uri="{FF2B5EF4-FFF2-40B4-BE49-F238E27FC236}">
                <a16:creationId xmlns:a16="http://schemas.microsoft.com/office/drawing/2014/main" id="{F2690F44-6074-674E-B4CA-35DF0CAA62B0}"/>
              </a:ext>
            </a:extLst>
          </p:cNvPr>
          <p:cNvSpPr>
            <a:spLocks noChangeArrowheads="1"/>
          </p:cNvSpPr>
          <p:nvPr>
            <p:custDataLst>
              <p:tags r:id="rId8"/>
            </p:custDataLst>
          </p:nvPr>
        </p:nvSpPr>
        <p:spPr bwMode="auto">
          <a:xfrm>
            <a:off x="2027975" y="5566018"/>
            <a:ext cx="626272" cy="626272"/>
          </a:xfrm>
          <a:custGeom>
            <a:avLst/>
            <a:gdLst>
              <a:gd name="T0" fmla="*/ 958 w 1004"/>
              <a:gd name="T1" fmla="*/ 685 h 1004"/>
              <a:gd name="T2" fmla="*/ 46 w 1004"/>
              <a:gd name="T3" fmla="*/ 685 h 1004"/>
              <a:gd name="T4" fmla="*/ 46 w 1004"/>
              <a:gd name="T5" fmla="*/ 91 h 1004"/>
              <a:gd name="T6" fmla="*/ 46 w 1004"/>
              <a:gd name="T7" fmla="*/ 91 h 1004"/>
              <a:gd name="T8" fmla="*/ 91 w 1004"/>
              <a:gd name="T9" fmla="*/ 46 h 1004"/>
              <a:gd name="T10" fmla="*/ 912 w 1004"/>
              <a:gd name="T11" fmla="*/ 46 h 1004"/>
              <a:gd name="T12" fmla="*/ 912 w 1004"/>
              <a:gd name="T13" fmla="*/ 46 h 1004"/>
              <a:gd name="T14" fmla="*/ 958 w 1004"/>
              <a:gd name="T15" fmla="*/ 91 h 1004"/>
              <a:gd name="T16" fmla="*/ 958 w 1004"/>
              <a:gd name="T17" fmla="*/ 685 h 1004"/>
              <a:gd name="T18" fmla="*/ 958 w 1004"/>
              <a:gd name="T19" fmla="*/ 776 h 1004"/>
              <a:gd name="T20" fmla="*/ 958 w 1004"/>
              <a:gd name="T21" fmla="*/ 776 h 1004"/>
              <a:gd name="T22" fmla="*/ 912 w 1004"/>
              <a:gd name="T23" fmla="*/ 821 h 1004"/>
              <a:gd name="T24" fmla="*/ 91 w 1004"/>
              <a:gd name="T25" fmla="*/ 821 h 1004"/>
              <a:gd name="T26" fmla="*/ 91 w 1004"/>
              <a:gd name="T27" fmla="*/ 821 h 1004"/>
              <a:gd name="T28" fmla="*/ 46 w 1004"/>
              <a:gd name="T29" fmla="*/ 776 h 1004"/>
              <a:gd name="T30" fmla="*/ 46 w 1004"/>
              <a:gd name="T31" fmla="*/ 730 h 1004"/>
              <a:gd name="T32" fmla="*/ 958 w 1004"/>
              <a:gd name="T33" fmla="*/ 730 h 1004"/>
              <a:gd name="T34" fmla="*/ 958 w 1004"/>
              <a:gd name="T35" fmla="*/ 776 h 1004"/>
              <a:gd name="T36" fmla="*/ 547 w 1004"/>
              <a:gd name="T37" fmla="*/ 958 h 1004"/>
              <a:gd name="T38" fmla="*/ 456 w 1004"/>
              <a:gd name="T39" fmla="*/ 958 h 1004"/>
              <a:gd name="T40" fmla="*/ 456 w 1004"/>
              <a:gd name="T41" fmla="*/ 867 h 1004"/>
              <a:gd name="T42" fmla="*/ 547 w 1004"/>
              <a:gd name="T43" fmla="*/ 867 h 1004"/>
              <a:gd name="T44" fmla="*/ 547 w 1004"/>
              <a:gd name="T45" fmla="*/ 958 h 1004"/>
              <a:gd name="T46" fmla="*/ 912 w 1004"/>
              <a:gd name="T47" fmla="*/ 0 h 1004"/>
              <a:gd name="T48" fmla="*/ 91 w 1004"/>
              <a:gd name="T49" fmla="*/ 0 h 1004"/>
              <a:gd name="T50" fmla="*/ 91 w 1004"/>
              <a:gd name="T51" fmla="*/ 0 h 1004"/>
              <a:gd name="T52" fmla="*/ 0 w 1004"/>
              <a:gd name="T53" fmla="*/ 91 h 1004"/>
              <a:gd name="T54" fmla="*/ 0 w 1004"/>
              <a:gd name="T55" fmla="*/ 776 h 1004"/>
              <a:gd name="T56" fmla="*/ 0 w 1004"/>
              <a:gd name="T57" fmla="*/ 776 h 1004"/>
              <a:gd name="T58" fmla="*/ 91 w 1004"/>
              <a:gd name="T59" fmla="*/ 867 h 1004"/>
              <a:gd name="T60" fmla="*/ 410 w 1004"/>
              <a:gd name="T61" fmla="*/ 867 h 1004"/>
              <a:gd name="T62" fmla="*/ 410 w 1004"/>
              <a:gd name="T63" fmla="*/ 958 h 1004"/>
              <a:gd name="T64" fmla="*/ 342 w 1004"/>
              <a:gd name="T65" fmla="*/ 958 h 1004"/>
              <a:gd name="T66" fmla="*/ 342 w 1004"/>
              <a:gd name="T67" fmla="*/ 958 h 1004"/>
              <a:gd name="T68" fmla="*/ 319 w 1004"/>
              <a:gd name="T69" fmla="*/ 980 h 1004"/>
              <a:gd name="T70" fmla="*/ 319 w 1004"/>
              <a:gd name="T71" fmla="*/ 980 h 1004"/>
              <a:gd name="T72" fmla="*/ 342 w 1004"/>
              <a:gd name="T73" fmla="*/ 1003 h 1004"/>
              <a:gd name="T74" fmla="*/ 661 w 1004"/>
              <a:gd name="T75" fmla="*/ 1003 h 1004"/>
              <a:gd name="T76" fmla="*/ 661 w 1004"/>
              <a:gd name="T77" fmla="*/ 1003 h 1004"/>
              <a:gd name="T78" fmla="*/ 684 w 1004"/>
              <a:gd name="T79" fmla="*/ 980 h 1004"/>
              <a:gd name="T80" fmla="*/ 684 w 1004"/>
              <a:gd name="T81" fmla="*/ 980 h 1004"/>
              <a:gd name="T82" fmla="*/ 661 w 1004"/>
              <a:gd name="T83" fmla="*/ 958 h 1004"/>
              <a:gd name="T84" fmla="*/ 593 w 1004"/>
              <a:gd name="T85" fmla="*/ 958 h 1004"/>
              <a:gd name="T86" fmla="*/ 593 w 1004"/>
              <a:gd name="T87" fmla="*/ 867 h 1004"/>
              <a:gd name="T88" fmla="*/ 912 w 1004"/>
              <a:gd name="T89" fmla="*/ 867 h 1004"/>
              <a:gd name="T90" fmla="*/ 912 w 1004"/>
              <a:gd name="T91" fmla="*/ 867 h 1004"/>
              <a:gd name="T92" fmla="*/ 1003 w 1004"/>
              <a:gd name="T93" fmla="*/ 776 h 1004"/>
              <a:gd name="T94" fmla="*/ 1003 w 1004"/>
              <a:gd name="T95" fmla="*/ 91 h 1004"/>
              <a:gd name="T96" fmla="*/ 1003 w 1004"/>
              <a:gd name="T97" fmla="*/ 91 h 1004"/>
              <a:gd name="T98" fmla="*/ 912 w 1004"/>
              <a:gd name="T99" fmla="*/ 0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4" h="1004">
                <a:moveTo>
                  <a:pt x="958" y="685"/>
                </a:moveTo>
                <a:lnTo>
                  <a:pt x="46" y="685"/>
                </a:lnTo>
                <a:lnTo>
                  <a:pt x="46" y="91"/>
                </a:lnTo>
                <a:lnTo>
                  <a:pt x="46" y="91"/>
                </a:lnTo>
                <a:cubicBezTo>
                  <a:pt x="46" y="66"/>
                  <a:pt x="66" y="46"/>
                  <a:pt x="91" y="46"/>
                </a:cubicBezTo>
                <a:lnTo>
                  <a:pt x="912" y="46"/>
                </a:lnTo>
                <a:lnTo>
                  <a:pt x="912" y="46"/>
                </a:lnTo>
                <a:cubicBezTo>
                  <a:pt x="937" y="46"/>
                  <a:pt x="958" y="66"/>
                  <a:pt x="958" y="91"/>
                </a:cubicBezTo>
                <a:lnTo>
                  <a:pt x="958" y="685"/>
                </a:lnTo>
                <a:close/>
                <a:moveTo>
                  <a:pt x="958" y="776"/>
                </a:moveTo>
                <a:lnTo>
                  <a:pt x="958" y="776"/>
                </a:lnTo>
                <a:cubicBezTo>
                  <a:pt x="958" y="801"/>
                  <a:pt x="937" y="821"/>
                  <a:pt x="912" y="821"/>
                </a:cubicBezTo>
                <a:lnTo>
                  <a:pt x="91" y="821"/>
                </a:lnTo>
                <a:lnTo>
                  <a:pt x="91" y="821"/>
                </a:lnTo>
                <a:cubicBezTo>
                  <a:pt x="66" y="821"/>
                  <a:pt x="46" y="801"/>
                  <a:pt x="46" y="776"/>
                </a:cubicBezTo>
                <a:lnTo>
                  <a:pt x="46" y="730"/>
                </a:lnTo>
                <a:lnTo>
                  <a:pt x="958" y="730"/>
                </a:lnTo>
                <a:lnTo>
                  <a:pt x="958" y="776"/>
                </a:lnTo>
                <a:close/>
                <a:moveTo>
                  <a:pt x="547" y="958"/>
                </a:moveTo>
                <a:lnTo>
                  <a:pt x="456" y="958"/>
                </a:lnTo>
                <a:lnTo>
                  <a:pt x="456" y="867"/>
                </a:lnTo>
                <a:lnTo>
                  <a:pt x="547" y="867"/>
                </a:lnTo>
                <a:lnTo>
                  <a:pt x="547" y="958"/>
                </a:lnTo>
                <a:close/>
                <a:moveTo>
                  <a:pt x="912" y="0"/>
                </a:moveTo>
                <a:lnTo>
                  <a:pt x="91" y="0"/>
                </a:lnTo>
                <a:lnTo>
                  <a:pt x="91" y="0"/>
                </a:lnTo>
                <a:cubicBezTo>
                  <a:pt x="41" y="0"/>
                  <a:pt x="0" y="41"/>
                  <a:pt x="0" y="91"/>
                </a:cubicBezTo>
                <a:lnTo>
                  <a:pt x="0" y="776"/>
                </a:lnTo>
                <a:lnTo>
                  <a:pt x="0" y="776"/>
                </a:lnTo>
                <a:cubicBezTo>
                  <a:pt x="0" y="826"/>
                  <a:pt x="41" y="867"/>
                  <a:pt x="91" y="867"/>
                </a:cubicBezTo>
                <a:lnTo>
                  <a:pt x="410" y="867"/>
                </a:lnTo>
                <a:lnTo>
                  <a:pt x="410" y="958"/>
                </a:lnTo>
                <a:lnTo>
                  <a:pt x="342" y="958"/>
                </a:lnTo>
                <a:lnTo>
                  <a:pt x="342" y="958"/>
                </a:lnTo>
                <a:cubicBezTo>
                  <a:pt x="330" y="958"/>
                  <a:pt x="319" y="968"/>
                  <a:pt x="319" y="980"/>
                </a:cubicBezTo>
                <a:lnTo>
                  <a:pt x="319" y="980"/>
                </a:lnTo>
                <a:cubicBezTo>
                  <a:pt x="319" y="993"/>
                  <a:pt x="330" y="1003"/>
                  <a:pt x="342" y="1003"/>
                </a:cubicBezTo>
                <a:lnTo>
                  <a:pt x="661" y="1003"/>
                </a:lnTo>
                <a:lnTo>
                  <a:pt x="661" y="1003"/>
                </a:lnTo>
                <a:cubicBezTo>
                  <a:pt x="674" y="1003"/>
                  <a:pt x="684" y="993"/>
                  <a:pt x="684" y="980"/>
                </a:cubicBezTo>
                <a:lnTo>
                  <a:pt x="684" y="980"/>
                </a:lnTo>
                <a:cubicBezTo>
                  <a:pt x="684" y="968"/>
                  <a:pt x="674" y="958"/>
                  <a:pt x="661" y="958"/>
                </a:cubicBezTo>
                <a:lnTo>
                  <a:pt x="593" y="958"/>
                </a:lnTo>
                <a:lnTo>
                  <a:pt x="593" y="867"/>
                </a:lnTo>
                <a:lnTo>
                  <a:pt x="912" y="867"/>
                </a:lnTo>
                <a:lnTo>
                  <a:pt x="912" y="867"/>
                </a:lnTo>
                <a:cubicBezTo>
                  <a:pt x="963" y="867"/>
                  <a:pt x="1003" y="826"/>
                  <a:pt x="1003" y="776"/>
                </a:cubicBezTo>
                <a:lnTo>
                  <a:pt x="1003" y="91"/>
                </a:lnTo>
                <a:lnTo>
                  <a:pt x="1003" y="91"/>
                </a:lnTo>
                <a:cubicBezTo>
                  <a:pt x="1003" y="41"/>
                  <a:pt x="963" y="0"/>
                  <a:pt x="912" y="0"/>
                </a:cubicBezTo>
                <a:close/>
              </a:path>
            </a:pathLst>
          </a:custGeom>
          <a:solidFill>
            <a:schemeClr val="accent1"/>
          </a:solidFill>
          <a:ln>
            <a:noFill/>
          </a:ln>
          <a:effectLst/>
        </p:spPr>
        <p:txBody>
          <a:bodyPr wrap="none" anchor="ctr"/>
          <a:lstStyle/>
          <a:p>
            <a:endParaRPr lang="de-DE" sz="3265" dirty="0"/>
          </a:p>
        </p:txBody>
      </p:sp>
      <p:sp>
        <p:nvSpPr>
          <p:cNvPr id="12" name="Freeform 324">
            <a:extLst>
              <a:ext uri="{FF2B5EF4-FFF2-40B4-BE49-F238E27FC236}">
                <a16:creationId xmlns:a16="http://schemas.microsoft.com/office/drawing/2014/main" id="{B9D64D58-BD11-9045-BBB9-E510265097B1}"/>
              </a:ext>
            </a:extLst>
          </p:cNvPr>
          <p:cNvSpPr>
            <a:spLocks noChangeArrowheads="1"/>
          </p:cNvSpPr>
          <p:nvPr>
            <p:custDataLst>
              <p:tags r:id="rId9"/>
            </p:custDataLst>
          </p:nvPr>
        </p:nvSpPr>
        <p:spPr bwMode="auto">
          <a:xfrm>
            <a:off x="9683333" y="5566017"/>
            <a:ext cx="340605" cy="623525"/>
          </a:xfrm>
          <a:custGeom>
            <a:avLst/>
            <a:gdLst>
              <a:gd name="T0" fmla="*/ 499 w 546"/>
              <a:gd name="T1" fmla="*/ 137 h 1002"/>
              <a:gd name="T2" fmla="*/ 45 w 546"/>
              <a:gd name="T3" fmla="*/ 137 h 1002"/>
              <a:gd name="T4" fmla="*/ 45 w 546"/>
              <a:gd name="T5" fmla="*/ 92 h 1002"/>
              <a:gd name="T6" fmla="*/ 45 w 546"/>
              <a:gd name="T7" fmla="*/ 92 h 1002"/>
              <a:gd name="T8" fmla="*/ 90 w 546"/>
              <a:gd name="T9" fmla="*/ 46 h 1002"/>
              <a:gd name="T10" fmla="*/ 454 w 546"/>
              <a:gd name="T11" fmla="*/ 46 h 1002"/>
              <a:gd name="T12" fmla="*/ 454 w 546"/>
              <a:gd name="T13" fmla="*/ 46 h 1002"/>
              <a:gd name="T14" fmla="*/ 499 w 546"/>
              <a:gd name="T15" fmla="*/ 92 h 1002"/>
              <a:gd name="T16" fmla="*/ 499 w 546"/>
              <a:gd name="T17" fmla="*/ 137 h 1002"/>
              <a:gd name="T18" fmla="*/ 499 w 546"/>
              <a:gd name="T19" fmla="*/ 819 h 1002"/>
              <a:gd name="T20" fmla="*/ 45 w 546"/>
              <a:gd name="T21" fmla="*/ 819 h 1002"/>
              <a:gd name="T22" fmla="*/ 45 w 546"/>
              <a:gd name="T23" fmla="*/ 183 h 1002"/>
              <a:gd name="T24" fmla="*/ 499 w 546"/>
              <a:gd name="T25" fmla="*/ 183 h 1002"/>
              <a:gd name="T26" fmla="*/ 499 w 546"/>
              <a:gd name="T27" fmla="*/ 819 h 1002"/>
              <a:gd name="T28" fmla="*/ 499 w 546"/>
              <a:gd name="T29" fmla="*/ 910 h 1002"/>
              <a:gd name="T30" fmla="*/ 499 w 546"/>
              <a:gd name="T31" fmla="*/ 910 h 1002"/>
              <a:gd name="T32" fmla="*/ 454 w 546"/>
              <a:gd name="T33" fmla="*/ 955 h 1002"/>
              <a:gd name="T34" fmla="*/ 90 w 546"/>
              <a:gd name="T35" fmla="*/ 955 h 1002"/>
              <a:gd name="T36" fmla="*/ 90 w 546"/>
              <a:gd name="T37" fmla="*/ 955 h 1002"/>
              <a:gd name="T38" fmla="*/ 45 w 546"/>
              <a:gd name="T39" fmla="*/ 910 h 1002"/>
              <a:gd name="T40" fmla="*/ 45 w 546"/>
              <a:gd name="T41" fmla="*/ 864 h 1002"/>
              <a:gd name="T42" fmla="*/ 499 w 546"/>
              <a:gd name="T43" fmla="*/ 864 h 1002"/>
              <a:gd name="T44" fmla="*/ 499 w 546"/>
              <a:gd name="T45" fmla="*/ 910 h 1002"/>
              <a:gd name="T46" fmla="*/ 454 w 546"/>
              <a:gd name="T47" fmla="*/ 0 h 1002"/>
              <a:gd name="T48" fmla="*/ 90 w 546"/>
              <a:gd name="T49" fmla="*/ 0 h 1002"/>
              <a:gd name="T50" fmla="*/ 90 w 546"/>
              <a:gd name="T51" fmla="*/ 0 h 1002"/>
              <a:gd name="T52" fmla="*/ 0 w 546"/>
              <a:gd name="T53" fmla="*/ 92 h 1002"/>
              <a:gd name="T54" fmla="*/ 0 w 546"/>
              <a:gd name="T55" fmla="*/ 910 h 1002"/>
              <a:gd name="T56" fmla="*/ 0 w 546"/>
              <a:gd name="T57" fmla="*/ 910 h 1002"/>
              <a:gd name="T58" fmla="*/ 90 w 546"/>
              <a:gd name="T59" fmla="*/ 1001 h 1002"/>
              <a:gd name="T60" fmla="*/ 454 w 546"/>
              <a:gd name="T61" fmla="*/ 1001 h 1002"/>
              <a:gd name="T62" fmla="*/ 454 w 546"/>
              <a:gd name="T63" fmla="*/ 1001 h 1002"/>
              <a:gd name="T64" fmla="*/ 545 w 546"/>
              <a:gd name="T65" fmla="*/ 910 h 1002"/>
              <a:gd name="T66" fmla="*/ 545 w 546"/>
              <a:gd name="T67" fmla="*/ 92 h 1002"/>
              <a:gd name="T68" fmla="*/ 545 w 546"/>
              <a:gd name="T69" fmla="*/ 92 h 1002"/>
              <a:gd name="T70" fmla="*/ 454 w 546"/>
              <a:gd name="T71" fmla="*/ 0 h 1002"/>
              <a:gd name="T72" fmla="*/ 295 w 546"/>
              <a:gd name="T73" fmla="*/ 69 h 1002"/>
              <a:gd name="T74" fmla="*/ 250 w 546"/>
              <a:gd name="T75" fmla="*/ 69 h 1002"/>
              <a:gd name="T76" fmla="*/ 250 w 546"/>
              <a:gd name="T77" fmla="*/ 69 h 1002"/>
              <a:gd name="T78" fmla="*/ 227 w 546"/>
              <a:gd name="T79" fmla="*/ 92 h 1002"/>
              <a:gd name="T80" fmla="*/ 227 w 546"/>
              <a:gd name="T81" fmla="*/ 92 h 1002"/>
              <a:gd name="T82" fmla="*/ 250 w 546"/>
              <a:gd name="T83" fmla="*/ 114 h 1002"/>
              <a:gd name="T84" fmla="*/ 295 w 546"/>
              <a:gd name="T85" fmla="*/ 114 h 1002"/>
              <a:gd name="T86" fmla="*/ 295 w 546"/>
              <a:gd name="T87" fmla="*/ 114 h 1002"/>
              <a:gd name="T88" fmla="*/ 318 w 546"/>
              <a:gd name="T89" fmla="*/ 92 h 1002"/>
              <a:gd name="T90" fmla="*/ 318 w 546"/>
              <a:gd name="T91" fmla="*/ 92 h 1002"/>
              <a:gd name="T92" fmla="*/ 295 w 546"/>
              <a:gd name="T93" fmla="*/ 69 h 1002"/>
              <a:gd name="T94" fmla="*/ 273 w 546"/>
              <a:gd name="T95" fmla="*/ 932 h 1002"/>
              <a:gd name="T96" fmla="*/ 273 w 546"/>
              <a:gd name="T97" fmla="*/ 932 h 1002"/>
              <a:gd name="T98" fmla="*/ 295 w 546"/>
              <a:gd name="T99" fmla="*/ 910 h 1002"/>
              <a:gd name="T100" fmla="*/ 295 w 546"/>
              <a:gd name="T101" fmla="*/ 910 h 1002"/>
              <a:gd name="T102" fmla="*/ 273 w 546"/>
              <a:gd name="T103" fmla="*/ 887 h 1002"/>
              <a:gd name="T104" fmla="*/ 273 w 546"/>
              <a:gd name="T105" fmla="*/ 887 h 1002"/>
              <a:gd name="T106" fmla="*/ 250 w 546"/>
              <a:gd name="T107" fmla="*/ 910 h 1002"/>
              <a:gd name="T108" fmla="*/ 250 w 546"/>
              <a:gd name="T109" fmla="*/ 910 h 1002"/>
              <a:gd name="T110" fmla="*/ 273 w 546"/>
              <a:gd name="T111" fmla="*/ 93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6" h="1002">
                <a:moveTo>
                  <a:pt x="499" y="137"/>
                </a:moveTo>
                <a:lnTo>
                  <a:pt x="45" y="137"/>
                </a:lnTo>
                <a:lnTo>
                  <a:pt x="45" y="92"/>
                </a:lnTo>
                <a:lnTo>
                  <a:pt x="45" y="92"/>
                </a:lnTo>
                <a:cubicBezTo>
                  <a:pt x="45" y="66"/>
                  <a:pt x="65" y="46"/>
                  <a:pt x="90" y="46"/>
                </a:cubicBezTo>
                <a:lnTo>
                  <a:pt x="454" y="46"/>
                </a:lnTo>
                <a:lnTo>
                  <a:pt x="454" y="46"/>
                </a:lnTo>
                <a:cubicBezTo>
                  <a:pt x="479" y="46"/>
                  <a:pt x="499" y="66"/>
                  <a:pt x="499" y="92"/>
                </a:cubicBezTo>
                <a:lnTo>
                  <a:pt x="499" y="137"/>
                </a:lnTo>
                <a:close/>
                <a:moveTo>
                  <a:pt x="499" y="819"/>
                </a:moveTo>
                <a:lnTo>
                  <a:pt x="45" y="819"/>
                </a:lnTo>
                <a:lnTo>
                  <a:pt x="45" y="183"/>
                </a:lnTo>
                <a:lnTo>
                  <a:pt x="499" y="183"/>
                </a:lnTo>
                <a:lnTo>
                  <a:pt x="499" y="819"/>
                </a:lnTo>
                <a:close/>
                <a:moveTo>
                  <a:pt x="499" y="910"/>
                </a:moveTo>
                <a:lnTo>
                  <a:pt x="499" y="910"/>
                </a:lnTo>
                <a:cubicBezTo>
                  <a:pt x="499" y="935"/>
                  <a:pt x="479" y="955"/>
                  <a:pt x="454" y="955"/>
                </a:cubicBezTo>
                <a:lnTo>
                  <a:pt x="90" y="955"/>
                </a:lnTo>
                <a:lnTo>
                  <a:pt x="90" y="955"/>
                </a:lnTo>
                <a:cubicBezTo>
                  <a:pt x="65" y="955"/>
                  <a:pt x="45" y="935"/>
                  <a:pt x="45" y="910"/>
                </a:cubicBezTo>
                <a:lnTo>
                  <a:pt x="45" y="864"/>
                </a:lnTo>
                <a:lnTo>
                  <a:pt x="499" y="864"/>
                </a:lnTo>
                <a:lnTo>
                  <a:pt x="499" y="910"/>
                </a:lnTo>
                <a:close/>
                <a:moveTo>
                  <a:pt x="454" y="0"/>
                </a:moveTo>
                <a:lnTo>
                  <a:pt x="90" y="0"/>
                </a:lnTo>
                <a:lnTo>
                  <a:pt x="90" y="0"/>
                </a:lnTo>
                <a:cubicBezTo>
                  <a:pt x="40" y="0"/>
                  <a:pt x="0" y="41"/>
                  <a:pt x="0" y="92"/>
                </a:cubicBezTo>
                <a:lnTo>
                  <a:pt x="0" y="910"/>
                </a:lnTo>
                <a:lnTo>
                  <a:pt x="0" y="910"/>
                </a:lnTo>
                <a:cubicBezTo>
                  <a:pt x="0" y="960"/>
                  <a:pt x="40" y="1001"/>
                  <a:pt x="90" y="1001"/>
                </a:cubicBezTo>
                <a:lnTo>
                  <a:pt x="454" y="1001"/>
                </a:lnTo>
                <a:lnTo>
                  <a:pt x="454" y="1001"/>
                </a:lnTo>
                <a:cubicBezTo>
                  <a:pt x="504" y="1001"/>
                  <a:pt x="545" y="960"/>
                  <a:pt x="545" y="910"/>
                </a:cubicBezTo>
                <a:lnTo>
                  <a:pt x="545" y="92"/>
                </a:lnTo>
                <a:lnTo>
                  <a:pt x="545" y="92"/>
                </a:lnTo>
                <a:cubicBezTo>
                  <a:pt x="545" y="41"/>
                  <a:pt x="504" y="0"/>
                  <a:pt x="454" y="0"/>
                </a:cubicBezTo>
                <a:close/>
                <a:moveTo>
                  <a:pt x="295" y="69"/>
                </a:moveTo>
                <a:lnTo>
                  <a:pt x="250" y="69"/>
                </a:lnTo>
                <a:lnTo>
                  <a:pt x="250" y="69"/>
                </a:lnTo>
                <a:cubicBezTo>
                  <a:pt x="237" y="69"/>
                  <a:pt x="227" y="79"/>
                  <a:pt x="227" y="92"/>
                </a:cubicBezTo>
                <a:lnTo>
                  <a:pt x="227" y="92"/>
                </a:lnTo>
                <a:cubicBezTo>
                  <a:pt x="227" y="104"/>
                  <a:pt x="237" y="114"/>
                  <a:pt x="250" y="114"/>
                </a:cubicBezTo>
                <a:lnTo>
                  <a:pt x="295" y="114"/>
                </a:lnTo>
                <a:lnTo>
                  <a:pt x="295" y="114"/>
                </a:lnTo>
                <a:cubicBezTo>
                  <a:pt x="308" y="114"/>
                  <a:pt x="318" y="104"/>
                  <a:pt x="318" y="92"/>
                </a:cubicBezTo>
                <a:lnTo>
                  <a:pt x="318" y="92"/>
                </a:lnTo>
                <a:cubicBezTo>
                  <a:pt x="318" y="79"/>
                  <a:pt x="308" y="69"/>
                  <a:pt x="295" y="69"/>
                </a:cubicBezTo>
                <a:close/>
                <a:moveTo>
                  <a:pt x="273" y="932"/>
                </a:moveTo>
                <a:lnTo>
                  <a:pt x="273" y="932"/>
                </a:lnTo>
                <a:cubicBezTo>
                  <a:pt x="285" y="932"/>
                  <a:pt x="295" y="923"/>
                  <a:pt x="295" y="910"/>
                </a:cubicBezTo>
                <a:lnTo>
                  <a:pt x="295" y="910"/>
                </a:lnTo>
                <a:cubicBezTo>
                  <a:pt x="295" y="897"/>
                  <a:pt x="285" y="887"/>
                  <a:pt x="273" y="887"/>
                </a:cubicBezTo>
                <a:lnTo>
                  <a:pt x="273" y="887"/>
                </a:lnTo>
                <a:cubicBezTo>
                  <a:pt x="260" y="887"/>
                  <a:pt x="250" y="897"/>
                  <a:pt x="250" y="910"/>
                </a:cubicBezTo>
                <a:lnTo>
                  <a:pt x="250" y="910"/>
                </a:lnTo>
                <a:cubicBezTo>
                  <a:pt x="250" y="923"/>
                  <a:pt x="260" y="932"/>
                  <a:pt x="273" y="932"/>
                </a:cubicBezTo>
                <a:close/>
              </a:path>
            </a:pathLst>
          </a:custGeom>
          <a:solidFill>
            <a:schemeClr val="accent4"/>
          </a:solidFill>
          <a:ln>
            <a:noFill/>
          </a:ln>
          <a:effectLst/>
        </p:spPr>
        <p:txBody>
          <a:bodyPr wrap="none" anchor="ctr"/>
          <a:lstStyle/>
          <a:p>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10"/>
            </p:custDataLst>
          </p:nvPr>
        </p:nvSpPr>
        <p:spPr bwMode="auto">
          <a:xfrm>
            <a:off x="2324630" y="4846355"/>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4" name="Freeform 25">
            <a:extLst>
              <a:ext uri="{FF2B5EF4-FFF2-40B4-BE49-F238E27FC236}">
                <a16:creationId xmlns:a16="http://schemas.microsoft.com/office/drawing/2014/main" id="{3A63ACC2-8F12-C64C-BBE7-DD2682C04522}"/>
              </a:ext>
            </a:extLst>
          </p:cNvPr>
          <p:cNvSpPr>
            <a:spLocks noChangeArrowheads="1"/>
          </p:cNvSpPr>
          <p:nvPr>
            <p:custDataLst>
              <p:tags r:id="rId11"/>
            </p:custDataLst>
          </p:nvPr>
        </p:nvSpPr>
        <p:spPr bwMode="auto">
          <a:xfrm>
            <a:off x="4829721" y="4846355"/>
            <a:ext cx="32340" cy="694311"/>
          </a:xfrm>
          <a:custGeom>
            <a:avLst/>
            <a:gdLst>
              <a:gd name="connsiteX0" fmla="*/ 17830 w 35659"/>
              <a:gd name="connsiteY0" fmla="*/ 687519 h 765569"/>
              <a:gd name="connsiteX1" fmla="*/ 35659 w 35659"/>
              <a:gd name="connsiteY1" fmla="*/ 705638 h 765569"/>
              <a:gd name="connsiteX2" fmla="*/ 35659 w 35659"/>
              <a:gd name="connsiteY2" fmla="*/ 748147 h 765569"/>
              <a:gd name="connsiteX3" fmla="*/ 17830 w 35659"/>
              <a:gd name="connsiteY3" fmla="*/ 765569 h 765569"/>
              <a:gd name="connsiteX4" fmla="*/ 0 w 35659"/>
              <a:gd name="connsiteY4" fmla="*/ 748147 h 765569"/>
              <a:gd name="connsiteX5" fmla="*/ 0 w 35659"/>
              <a:gd name="connsiteY5" fmla="*/ 705638 h 765569"/>
              <a:gd name="connsiteX6" fmla="*/ 17830 w 35659"/>
              <a:gd name="connsiteY6" fmla="*/ 687519 h 765569"/>
              <a:gd name="connsiteX7" fmla="*/ 17830 w 35659"/>
              <a:gd name="connsiteY7" fmla="*/ 516612 h 765569"/>
              <a:gd name="connsiteX8" fmla="*/ 35659 w 35659"/>
              <a:gd name="connsiteY8" fmla="*/ 534497 h 765569"/>
              <a:gd name="connsiteX9" fmla="*/ 35659 w 35659"/>
              <a:gd name="connsiteY9" fmla="*/ 620485 h 765569"/>
              <a:gd name="connsiteX10" fmla="*/ 17830 w 35659"/>
              <a:gd name="connsiteY10" fmla="*/ 638370 h 765569"/>
              <a:gd name="connsiteX11" fmla="*/ 0 w 35659"/>
              <a:gd name="connsiteY11" fmla="*/ 620485 h 765569"/>
              <a:gd name="connsiteX12" fmla="*/ 0 w 35659"/>
              <a:gd name="connsiteY12" fmla="*/ 534497 h 765569"/>
              <a:gd name="connsiteX13" fmla="*/ 17830 w 35659"/>
              <a:gd name="connsiteY13" fmla="*/ 516612 h 765569"/>
              <a:gd name="connsiteX14" fmla="*/ 17830 w 35659"/>
              <a:gd name="connsiteY14" fmla="*/ 344637 h 765569"/>
              <a:gd name="connsiteX15" fmla="*/ 35659 w 35659"/>
              <a:gd name="connsiteY15" fmla="*/ 362522 h 765569"/>
              <a:gd name="connsiteX16" fmla="*/ 35659 w 35659"/>
              <a:gd name="connsiteY16" fmla="*/ 447822 h 765569"/>
              <a:gd name="connsiteX17" fmla="*/ 17830 w 35659"/>
              <a:gd name="connsiteY17" fmla="*/ 465707 h 765569"/>
              <a:gd name="connsiteX18" fmla="*/ 0 w 35659"/>
              <a:gd name="connsiteY18" fmla="*/ 447822 h 765569"/>
              <a:gd name="connsiteX19" fmla="*/ 0 w 35659"/>
              <a:gd name="connsiteY19" fmla="*/ 362522 h 765569"/>
              <a:gd name="connsiteX20" fmla="*/ 17830 w 35659"/>
              <a:gd name="connsiteY20" fmla="*/ 344637 h 765569"/>
              <a:gd name="connsiteX21" fmla="*/ 17830 w 35659"/>
              <a:gd name="connsiteY21" fmla="*/ 171974 h 765569"/>
              <a:gd name="connsiteX22" fmla="*/ 35659 w 35659"/>
              <a:gd name="connsiteY22" fmla="*/ 189860 h 765569"/>
              <a:gd name="connsiteX23" fmla="*/ 35659 w 35659"/>
              <a:gd name="connsiteY23" fmla="*/ 275847 h 765569"/>
              <a:gd name="connsiteX24" fmla="*/ 17830 w 35659"/>
              <a:gd name="connsiteY24" fmla="*/ 293045 h 765569"/>
              <a:gd name="connsiteX25" fmla="*/ 0 w 35659"/>
              <a:gd name="connsiteY25" fmla="*/ 275847 h 765569"/>
              <a:gd name="connsiteX26" fmla="*/ 0 w 35659"/>
              <a:gd name="connsiteY26" fmla="*/ 189860 h 765569"/>
              <a:gd name="connsiteX27" fmla="*/ 17830 w 35659"/>
              <a:gd name="connsiteY27" fmla="*/ 171974 h 765569"/>
              <a:gd name="connsiteX28" fmla="*/ 17830 w 35659"/>
              <a:gd name="connsiteY28" fmla="*/ 0 h 765569"/>
              <a:gd name="connsiteX29" fmla="*/ 35659 w 35659"/>
              <a:gd name="connsiteY29" fmla="*/ 17197 h 765569"/>
              <a:gd name="connsiteX30" fmla="*/ 35659 w 35659"/>
              <a:gd name="connsiteY30" fmla="*/ 103185 h 765569"/>
              <a:gd name="connsiteX31" fmla="*/ 17830 w 35659"/>
              <a:gd name="connsiteY31" fmla="*/ 121070 h 765569"/>
              <a:gd name="connsiteX32" fmla="*/ 0 w 35659"/>
              <a:gd name="connsiteY32" fmla="*/ 103185 h 765569"/>
              <a:gd name="connsiteX33" fmla="*/ 0 w 35659"/>
              <a:gd name="connsiteY33" fmla="*/ 17197 h 765569"/>
              <a:gd name="connsiteX34" fmla="*/ 17830 w 35659"/>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59" h="765569">
                <a:moveTo>
                  <a:pt x="17830" y="687519"/>
                </a:moveTo>
                <a:cubicBezTo>
                  <a:pt x="27430" y="687519"/>
                  <a:pt x="35659" y="695185"/>
                  <a:pt x="35659" y="705638"/>
                </a:cubicBezTo>
                <a:lnTo>
                  <a:pt x="35659" y="748147"/>
                </a:lnTo>
                <a:cubicBezTo>
                  <a:pt x="35659" y="757904"/>
                  <a:pt x="27430" y="765569"/>
                  <a:pt x="17830" y="765569"/>
                </a:cubicBezTo>
                <a:cubicBezTo>
                  <a:pt x="8229" y="765569"/>
                  <a:pt x="0" y="757904"/>
                  <a:pt x="0" y="748147"/>
                </a:cubicBezTo>
                <a:lnTo>
                  <a:pt x="0" y="705638"/>
                </a:lnTo>
                <a:cubicBezTo>
                  <a:pt x="0" y="695185"/>
                  <a:pt x="8229" y="687519"/>
                  <a:pt x="17830" y="687519"/>
                </a:cubicBezTo>
                <a:close/>
                <a:moveTo>
                  <a:pt x="17830" y="516612"/>
                </a:moveTo>
                <a:cubicBezTo>
                  <a:pt x="27430" y="516612"/>
                  <a:pt x="35659" y="524867"/>
                  <a:pt x="35659" y="534497"/>
                </a:cubicBezTo>
                <a:lnTo>
                  <a:pt x="35659" y="620485"/>
                </a:lnTo>
                <a:cubicBezTo>
                  <a:pt x="35659" y="630115"/>
                  <a:pt x="27430" y="638370"/>
                  <a:pt x="17830" y="638370"/>
                </a:cubicBezTo>
                <a:cubicBezTo>
                  <a:pt x="8229" y="638370"/>
                  <a:pt x="0" y="630115"/>
                  <a:pt x="0" y="620485"/>
                </a:cubicBezTo>
                <a:lnTo>
                  <a:pt x="0" y="534497"/>
                </a:lnTo>
                <a:cubicBezTo>
                  <a:pt x="0" y="524867"/>
                  <a:pt x="8229" y="516612"/>
                  <a:pt x="17830" y="516612"/>
                </a:cubicBezTo>
                <a:close/>
                <a:moveTo>
                  <a:pt x="17830" y="344637"/>
                </a:moveTo>
                <a:cubicBezTo>
                  <a:pt x="27430" y="344637"/>
                  <a:pt x="35659" y="352892"/>
                  <a:pt x="35659" y="362522"/>
                </a:cubicBezTo>
                <a:lnTo>
                  <a:pt x="35659" y="447822"/>
                </a:lnTo>
                <a:cubicBezTo>
                  <a:pt x="35659" y="458140"/>
                  <a:pt x="27430" y="465707"/>
                  <a:pt x="17830" y="465707"/>
                </a:cubicBezTo>
                <a:cubicBezTo>
                  <a:pt x="8229" y="465707"/>
                  <a:pt x="0" y="458140"/>
                  <a:pt x="0" y="447822"/>
                </a:cubicBezTo>
                <a:lnTo>
                  <a:pt x="0" y="362522"/>
                </a:lnTo>
                <a:cubicBezTo>
                  <a:pt x="0" y="352892"/>
                  <a:pt x="8229" y="344637"/>
                  <a:pt x="17830" y="344637"/>
                </a:cubicBezTo>
                <a:close/>
                <a:moveTo>
                  <a:pt x="17830" y="171974"/>
                </a:moveTo>
                <a:cubicBezTo>
                  <a:pt x="27430" y="171974"/>
                  <a:pt x="35659" y="180229"/>
                  <a:pt x="35659" y="189860"/>
                </a:cubicBezTo>
                <a:lnTo>
                  <a:pt x="35659" y="275847"/>
                </a:lnTo>
                <a:cubicBezTo>
                  <a:pt x="35659" y="285478"/>
                  <a:pt x="27430" y="293045"/>
                  <a:pt x="17830" y="293045"/>
                </a:cubicBezTo>
                <a:cubicBezTo>
                  <a:pt x="8229" y="293045"/>
                  <a:pt x="0" y="285478"/>
                  <a:pt x="0" y="275847"/>
                </a:cubicBezTo>
                <a:lnTo>
                  <a:pt x="0" y="189860"/>
                </a:lnTo>
                <a:cubicBezTo>
                  <a:pt x="0" y="180229"/>
                  <a:pt x="8229" y="171974"/>
                  <a:pt x="17830" y="171974"/>
                </a:cubicBezTo>
                <a:close/>
                <a:moveTo>
                  <a:pt x="17830" y="0"/>
                </a:moveTo>
                <a:cubicBezTo>
                  <a:pt x="27430" y="0"/>
                  <a:pt x="35659" y="7567"/>
                  <a:pt x="35659" y="17197"/>
                </a:cubicBezTo>
                <a:lnTo>
                  <a:pt x="35659" y="103185"/>
                </a:lnTo>
                <a:cubicBezTo>
                  <a:pt x="35659" y="113503"/>
                  <a:pt x="27430" y="121070"/>
                  <a:pt x="17830" y="121070"/>
                </a:cubicBezTo>
                <a:cubicBezTo>
                  <a:pt x="8229" y="121070"/>
                  <a:pt x="0" y="113503"/>
                  <a:pt x="0" y="103185"/>
                </a:cubicBezTo>
                <a:lnTo>
                  <a:pt x="0" y="17197"/>
                </a:lnTo>
                <a:cubicBezTo>
                  <a:pt x="0" y="7567"/>
                  <a:pt x="8229" y="0"/>
                  <a:pt x="17830" y="0"/>
                </a:cubicBezTo>
                <a:close/>
              </a:path>
            </a:pathLst>
          </a:custGeom>
          <a:solidFill>
            <a:schemeClr val="accent2"/>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12"/>
            </p:custDataLst>
          </p:nvPr>
        </p:nvSpPr>
        <p:spPr bwMode="auto">
          <a:xfrm>
            <a:off x="7362279" y="4846355"/>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13"/>
            </p:custDataLst>
          </p:nvPr>
        </p:nvSpPr>
        <p:spPr bwMode="auto">
          <a:xfrm>
            <a:off x="9837153" y="4846355"/>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9543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6" name="Textplatzhalter 2"/>
          <p:cNvSpPr>
            <a:spLocks noGrp="1"/>
          </p:cNvSpPr>
          <p:nvPr>
            <p:ph type="body" sz="quarter" idx="11"/>
          </p:nvPr>
        </p:nvSpPr>
        <p:spPr>
          <a:xfrm>
            <a:off x="41151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7" name="Textplatzhalter 2"/>
          <p:cNvSpPr>
            <a:spLocks noGrp="1"/>
          </p:cNvSpPr>
          <p:nvPr>
            <p:ph type="body" sz="quarter" idx="12"/>
          </p:nvPr>
        </p:nvSpPr>
        <p:spPr>
          <a:xfrm>
            <a:off x="664495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9144318" y="2164398"/>
            <a:ext cx="1443037" cy="487362"/>
          </a:xfrm>
        </p:spPr>
        <p:txBody>
          <a:bodyPr/>
          <a:lstStyle>
            <a:lvl1pPr algn="ctr">
              <a:defRPr sz="1600" b="1">
                <a:solidFill>
                  <a:srgbClr val="FFFFFF"/>
                </a:solidFill>
              </a:defRPr>
            </a:lvl1pPr>
            <a:lvl2pPr algn="ctr">
              <a:defRPr sz="1600" b="1">
                <a:solidFill>
                  <a:srgbClr val="FFFFFF"/>
                </a:solidFill>
              </a:defRPr>
            </a:lvl2pPr>
            <a:lvl3pPr algn="ctr">
              <a:defRPr sz="1600" b="1">
                <a:solidFill>
                  <a:srgbClr val="FFFFFF"/>
                </a:solidFill>
              </a:defRPr>
            </a:lvl3pPr>
            <a:lvl4pPr algn="ctr">
              <a:defRPr sz="1600" b="1">
                <a:solidFill>
                  <a:srgbClr val="FFFFFF"/>
                </a:solidFill>
              </a:defRPr>
            </a:lvl4pPr>
            <a:lvl5pPr algn="ctr">
              <a:defRPr sz="16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8047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Textplatzhalter 2"/>
          <p:cNvSpPr>
            <a:spLocks noGrp="1"/>
          </p:cNvSpPr>
          <p:nvPr>
            <p:ph type="body" sz="quarter" idx="15"/>
          </p:nvPr>
        </p:nvSpPr>
        <p:spPr>
          <a:xfrm>
            <a:off x="369855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626903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8920797" y="2895918"/>
            <a:ext cx="2160000" cy="487362"/>
          </a:xfrm>
        </p:spPr>
        <p:txBody>
          <a:bodyPr/>
          <a:lstStyle>
            <a:lvl1pPr algn="ctr">
              <a:defRPr sz="1400" b="0">
                <a:solidFill>
                  <a:srgbClr val="FFFFFF"/>
                </a:solidFill>
              </a:defRPr>
            </a:lvl1pPr>
            <a:lvl2pPr algn="ctr">
              <a:defRPr sz="1400" b="0">
                <a:solidFill>
                  <a:srgbClr val="FFFFFF"/>
                </a:solidFill>
              </a:defRPr>
            </a:lvl2pPr>
            <a:lvl3pPr algn="ctr">
              <a:defRPr sz="1400" b="0">
                <a:solidFill>
                  <a:srgbClr val="FFFFFF"/>
                </a:solidFill>
              </a:defRPr>
            </a:lvl3pPr>
            <a:lvl4pPr algn="ctr">
              <a:defRPr sz="1400" b="0">
                <a:solidFill>
                  <a:srgbClr val="FFFFFF"/>
                </a:solidFill>
              </a:defRPr>
            </a:lvl4pPr>
            <a:lvl5pPr algn="ctr">
              <a:defRPr sz="14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57255469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_drei Blasen">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86814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5" name="Freeform 34">
            <a:extLst>
              <a:ext uri="{FF2B5EF4-FFF2-40B4-BE49-F238E27FC236}">
                <a16:creationId xmlns:a16="http://schemas.microsoft.com/office/drawing/2014/main" id="{F3A6737C-4C7A-AF4C-9AEA-59B5564B5B2A}"/>
              </a:ext>
            </a:extLst>
          </p:cNvPr>
          <p:cNvSpPr>
            <a:spLocks/>
          </p:cNvSpPr>
          <p:nvPr>
            <p:custDataLst>
              <p:tags r:id="rId2"/>
            </p:custDataLst>
          </p:nvPr>
        </p:nvSpPr>
        <p:spPr bwMode="auto">
          <a:xfrm>
            <a:off x="744675" y="1661628"/>
            <a:ext cx="3106956" cy="3104076"/>
          </a:xfrm>
          <a:custGeom>
            <a:avLst/>
            <a:gdLst>
              <a:gd name="T0" fmla="*/ 3424791 w 4986"/>
              <a:gd name="T1" fmla="*/ 1711568 h 4985"/>
              <a:gd name="T2" fmla="*/ 3424791 w 4986"/>
              <a:gd name="T3" fmla="*/ 1711568 h 4985"/>
              <a:gd name="T4" fmla="*/ 1712739 w 4986"/>
              <a:gd name="T5" fmla="*/ 3421762 h 4985"/>
              <a:gd name="T6" fmla="*/ 1712739 w 4986"/>
              <a:gd name="T7" fmla="*/ 3421762 h 4985"/>
              <a:gd name="T8" fmla="*/ 0 w 4986"/>
              <a:gd name="T9" fmla="*/ 1711568 h 4985"/>
              <a:gd name="T10" fmla="*/ 0 w 4986"/>
              <a:gd name="T11" fmla="*/ 1711568 h 4985"/>
              <a:gd name="T12" fmla="*/ 1712739 w 4986"/>
              <a:gd name="T13" fmla="*/ 0 h 4985"/>
              <a:gd name="T14" fmla="*/ 1712739 w 4986"/>
              <a:gd name="T15" fmla="*/ 0 h 4985"/>
              <a:gd name="T16" fmla="*/ 3424791 w 4986"/>
              <a:gd name="T17" fmla="*/ 1711568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86" h="4985">
                <a:moveTo>
                  <a:pt x="4985" y="2493"/>
                </a:moveTo>
                <a:lnTo>
                  <a:pt x="4985" y="2493"/>
                </a:lnTo>
                <a:cubicBezTo>
                  <a:pt x="4985" y="3868"/>
                  <a:pt x="3869" y="4984"/>
                  <a:pt x="2493" y="4984"/>
                </a:cubicBezTo>
                <a:cubicBezTo>
                  <a:pt x="1117" y="4984"/>
                  <a:pt x="0" y="3868"/>
                  <a:pt x="0" y="2493"/>
                </a:cubicBezTo>
                <a:cubicBezTo>
                  <a:pt x="0" y="1116"/>
                  <a:pt x="1117" y="0"/>
                  <a:pt x="2493" y="0"/>
                </a:cubicBezTo>
                <a:cubicBezTo>
                  <a:pt x="3869" y="0"/>
                  <a:pt x="4985" y="1116"/>
                  <a:pt x="4985" y="2493"/>
                </a:cubicBezTo>
              </a:path>
            </a:pathLst>
          </a:custGeom>
          <a:solidFill>
            <a:schemeClr val="accent1">
              <a:lumMod val="75000"/>
              <a:alpha val="75000"/>
            </a:schemeClr>
          </a:solidFill>
          <a:ln>
            <a:noFill/>
          </a:ln>
        </p:spPr>
        <p:txBody>
          <a:bodyPr wrap="none" anchor="ctr"/>
          <a:lstStyle/>
          <a:p>
            <a:endParaRPr lang="de-DE" sz="3265" dirty="0"/>
          </a:p>
        </p:txBody>
      </p:sp>
      <p:sp>
        <p:nvSpPr>
          <p:cNvPr id="7" name="Freeform 38">
            <a:extLst>
              <a:ext uri="{FF2B5EF4-FFF2-40B4-BE49-F238E27FC236}">
                <a16:creationId xmlns:a16="http://schemas.microsoft.com/office/drawing/2014/main" id="{EADF373F-0C45-844C-9C89-CE8EE4C34721}"/>
              </a:ext>
            </a:extLst>
          </p:cNvPr>
          <p:cNvSpPr>
            <a:spLocks noChangeArrowheads="1"/>
          </p:cNvSpPr>
          <p:nvPr>
            <p:custDataLst>
              <p:tags r:id="rId3"/>
            </p:custDataLst>
          </p:nvPr>
        </p:nvSpPr>
        <p:spPr bwMode="auto">
          <a:xfrm>
            <a:off x="3458805" y="1661628"/>
            <a:ext cx="3104076" cy="3104076"/>
          </a:xfrm>
          <a:custGeom>
            <a:avLst/>
            <a:gdLst>
              <a:gd name="T0" fmla="*/ 4983 w 4984"/>
              <a:gd name="T1" fmla="*/ 2493 h 4985"/>
              <a:gd name="T2" fmla="*/ 4983 w 4984"/>
              <a:gd name="T3" fmla="*/ 2493 h 4985"/>
              <a:gd name="T4" fmla="*/ 2491 w 4984"/>
              <a:gd name="T5" fmla="*/ 4984 h 4985"/>
              <a:gd name="T6" fmla="*/ 2491 w 4984"/>
              <a:gd name="T7" fmla="*/ 4984 h 4985"/>
              <a:gd name="T8" fmla="*/ 0 w 4984"/>
              <a:gd name="T9" fmla="*/ 2493 h 4985"/>
              <a:gd name="T10" fmla="*/ 0 w 4984"/>
              <a:gd name="T11" fmla="*/ 2493 h 4985"/>
              <a:gd name="T12" fmla="*/ 2491 w 4984"/>
              <a:gd name="T13" fmla="*/ 0 h 4985"/>
              <a:gd name="T14" fmla="*/ 2491 w 4984"/>
              <a:gd name="T15" fmla="*/ 0 h 4985"/>
              <a:gd name="T16" fmla="*/ 4983 w 4984"/>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4" h="4985">
                <a:moveTo>
                  <a:pt x="4983" y="2493"/>
                </a:moveTo>
                <a:lnTo>
                  <a:pt x="4983" y="2493"/>
                </a:lnTo>
                <a:cubicBezTo>
                  <a:pt x="4983" y="3868"/>
                  <a:pt x="3867" y="4984"/>
                  <a:pt x="2491" y="4984"/>
                </a:cubicBezTo>
                <a:lnTo>
                  <a:pt x="2491" y="4984"/>
                </a:lnTo>
                <a:cubicBezTo>
                  <a:pt x="1114" y="4984"/>
                  <a:pt x="0" y="3868"/>
                  <a:pt x="0" y="2493"/>
                </a:cubicBezTo>
                <a:lnTo>
                  <a:pt x="0" y="2493"/>
                </a:lnTo>
                <a:cubicBezTo>
                  <a:pt x="0" y="1116"/>
                  <a:pt x="1114" y="0"/>
                  <a:pt x="2491" y="0"/>
                </a:cubicBezTo>
                <a:lnTo>
                  <a:pt x="2491" y="0"/>
                </a:lnTo>
                <a:cubicBezTo>
                  <a:pt x="3867" y="0"/>
                  <a:pt x="4983" y="1116"/>
                  <a:pt x="4983" y="2493"/>
                </a:cubicBezTo>
              </a:path>
            </a:pathLst>
          </a:custGeom>
          <a:solidFill>
            <a:schemeClr val="accent3">
              <a:lumMod val="75000"/>
              <a:alpha val="75000"/>
            </a:schemeClr>
          </a:solidFill>
          <a:ln>
            <a:noFill/>
          </a:ln>
          <a:effectLst/>
        </p:spPr>
        <p:txBody>
          <a:bodyPr wrap="none" anchor="ctr"/>
          <a:lstStyle/>
          <a:p>
            <a:pPr>
              <a:defRPr/>
            </a:pPr>
            <a:endParaRPr lang="de-DE" sz="3265" dirty="0"/>
          </a:p>
        </p:txBody>
      </p:sp>
      <p:sp>
        <p:nvSpPr>
          <p:cNvPr id="8" name="Freeform 40">
            <a:extLst>
              <a:ext uri="{FF2B5EF4-FFF2-40B4-BE49-F238E27FC236}">
                <a16:creationId xmlns:a16="http://schemas.microsoft.com/office/drawing/2014/main" id="{5D6A9DA6-AD43-B745-A90E-855EAF4B92D6}"/>
              </a:ext>
            </a:extLst>
          </p:cNvPr>
          <p:cNvSpPr>
            <a:spLocks noChangeArrowheads="1"/>
          </p:cNvSpPr>
          <p:nvPr>
            <p:custDataLst>
              <p:tags r:id="rId4"/>
            </p:custDataLst>
          </p:nvPr>
        </p:nvSpPr>
        <p:spPr bwMode="auto">
          <a:xfrm>
            <a:off x="6116350" y="1661628"/>
            <a:ext cx="3106956" cy="3104076"/>
          </a:xfrm>
          <a:custGeom>
            <a:avLst/>
            <a:gdLst>
              <a:gd name="T0" fmla="*/ 4985 w 4986"/>
              <a:gd name="T1" fmla="*/ 2493 h 4985"/>
              <a:gd name="T2" fmla="*/ 4985 w 4986"/>
              <a:gd name="T3" fmla="*/ 2493 h 4985"/>
              <a:gd name="T4" fmla="*/ 2493 w 4986"/>
              <a:gd name="T5" fmla="*/ 4984 h 4985"/>
              <a:gd name="T6" fmla="*/ 2493 w 4986"/>
              <a:gd name="T7" fmla="*/ 4984 h 4985"/>
              <a:gd name="T8" fmla="*/ 0 w 4986"/>
              <a:gd name="T9" fmla="*/ 2493 h 4985"/>
              <a:gd name="T10" fmla="*/ 0 w 4986"/>
              <a:gd name="T11" fmla="*/ 2493 h 4985"/>
              <a:gd name="T12" fmla="*/ 2493 w 4986"/>
              <a:gd name="T13" fmla="*/ 0 h 4985"/>
              <a:gd name="T14" fmla="*/ 2493 w 4986"/>
              <a:gd name="T15" fmla="*/ 0 h 4985"/>
              <a:gd name="T16" fmla="*/ 4985 w 4986"/>
              <a:gd name="T17" fmla="*/ 2493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6" h="4985">
                <a:moveTo>
                  <a:pt x="4985" y="2493"/>
                </a:moveTo>
                <a:lnTo>
                  <a:pt x="4985" y="2493"/>
                </a:lnTo>
                <a:cubicBezTo>
                  <a:pt x="4985" y="3868"/>
                  <a:pt x="3869" y="4984"/>
                  <a:pt x="2493" y="4984"/>
                </a:cubicBezTo>
                <a:lnTo>
                  <a:pt x="2493" y="4984"/>
                </a:lnTo>
                <a:cubicBezTo>
                  <a:pt x="1116" y="4984"/>
                  <a:pt x="0" y="3868"/>
                  <a:pt x="0" y="2493"/>
                </a:cubicBezTo>
                <a:lnTo>
                  <a:pt x="0" y="2493"/>
                </a:lnTo>
                <a:cubicBezTo>
                  <a:pt x="0" y="1116"/>
                  <a:pt x="1116" y="0"/>
                  <a:pt x="2493" y="0"/>
                </a:cubicBezTo>
                <a:lnTo>
                  <a:pt x="2493" y="0"/>
                </a:lnTo>
                <a:cubicBezTo>
                  <a:pt x="3869" y="0"/>
                  <a:pt x="4985" y="1116"/>
                  <a:pt x="4985" y="2493"/>
                </a:cubicBezTo>
              </a:path>
            </a:pathLst>
          </a:custGeom>
          <a:solidFill>
            <a:schemeClr val="accent4">
              <a:lumMod val="75000"/>
              <a:alpha val="75000"/>
            </a:schemeClr>
          </a:solidFill>
          <a:ln>
            <a:noFill/>
          </a:ln>
          <a:effectLst/>
        </p:spPr>
        <p:txBody>
          <a:bodyPr wrap="none" anchor="ctr"/>
          <a:lstStyle/>
          <a:p>
            <a:pPr>
              <a:defRPr/>
            </a:pPr>
            <a:endParaRPr lang="de-DE" sz="3265" dirty="0"/>
          </a:p>
        </p:txBody>
      </p:sp>
      <p:sp>
        <p:nvSpPr>
          <p:cNvPr id="13" name="Freeform 24">
            <a:extLst>
              <a:ext uri="{FF2B5EF4-FFF2-40B4-BE49-F238E27FC236}">
                <a16:creationId xmlns:a16="http://schemas.microsoft.com/office/drawing/2014/main" id="{73CA28C9-0CB8-0043-AD6A-5C777C2A5C30}"/>
              </a:ext>
            </a:extLst>
          </p:cNvPr>
          <p:cNvSpPr>
            <a:spLocks noChangeArrowheads="1"/>
          </p:cNvSpPr>
          <p:nvPr>
            <p:custDataLst>
              <p:tags r:id="rId5"/>
            </p:custDataLst>
          </p:nvPr>
        </p:nvSpPr>
        <p:spPr bwMode="auto">
          <a:xfrm>
            <a:off x="2283059" y="4867137"/>
            <a:ext cx="32316" cy="694311"/>
          </a:xfrm>
          <a:custGeom>
            <a:avLst/>
            <a:gdLst>
              <a:gd name="connsiteX0" fmla="*/ 17816 w 35632"/>
              <a:gd name="connsiteY0" fmla="*/ 687519 h 765569"/>
              <a:gd name="connsiteX1" fmla="*/ 35632 w 35632"/>
              <a:gd name="connsiteY1" fmla="*/ 705638 h 765569"/>
              <a:gd name="connsiteX2" fmla="*/ 35632 w 35632"/>
              <a:gd name="connsiteY2" fmla="*/ 748147 h 765569"/>
              <a:gd name="connsiteX3" fmla="*/ 17816 w 35632"/>
              <a:gd name="connsiteY3" fmla="*/ 765569 h 765569"/>
              <a:gd name="connsiteX4" fmla="*/ 0 w 35632"/>
              <a:gd name="connsiteY4" fmla="*/ 748147 h 765569"/>
              <a:gd name="connsiteX5" fmla="*/ 0 w 35632"/>
              <a:gd name="connsiteY5" fmla="*/ 705638 h 765569"/>
              <a:gd name="connsiteX6" fmla="*/ 17816 w 35632"/>
              <a:gd name="connsiteY6" fmla="*/ 687519 h 765569"/>
              <a:gd name="connsiteX7" fmla="*/ 17816 w 35632"/>
              <a:gd name="connsiteY7" fmla="*/ 516612 h 765569"/>
              <a:gd name="connsiteX8" fmla="*/ 35632 w 35632"/>
              <a:gd name="connsiteY8" fmla="*/ 534497 h 765569"/>
              <a:gd name="connsiteX9" fmla="*/ 35632 w 35632"/>
              <a:gd name="connsiteY9" fmla="*/ 620485 h 765569"/>
              <a:gd name="connsiteX10" fmla="*/ 17816 w 35632"/>
              <a:gd name="connsiteY10" fmla="*/ 638370 h 765569"/>
              <a:gd name="connsiteX11" fmla="*/ 0 w 35632"/>
              <a:gd name="connsiteY11" fmla="*/ 620485 h 765569"/>
              <a:gd name="connsiteX12" fmla="*/ 0 w 35632"/>
              <a:gd name="connsiteY12" fmla="*/ 534497 h 765569"/>
              <a:gd name="connsiteX13" fmla="*/ 17816 w 35632"/>
              <a:gd name="connsiteY13" fmla="*/ 516612 h 765569"/>
              <a:gd name="connsiteX14" fmla="*/ 17816 w 35632"/>
              <a:gd name="connsiteY14" fmla="*/ 344637 h 765569"/>
              <a:gd name="connsiteX15" fmla="*/ 35632 w 35632"/>
              <a:gd name="connsiteY15" fmla="*/ 362522 h 765569"/>
              <a:gd name="connsiteX16" fmla="*/ 35632 w 35632"/>
              <a:gd name="connsiteY16" fmla="*/ 447822 h 765569"/>
              <a:gd name="connsiteX17" fmla="*/ 17816 w 35632"/>
              <a:gd name="connsiteY17" fmla="*/ 465707 h 765569"/>
              <a:gd name="connsiteX18" fmla="*/ 0 w 35632"/>
              <a:gd name="connsiteY18" fmla="*/ 447822 h 765569"/>
              <a:gd name="connsiteX19" fmla="*/ 0 w 35632"/>
              <a:gd name="connsiteY19" fmla="*/ 362522 h 765569"/>
              <a:gd name="connsiteX20" fmla="*/ 17816 w 35632"/>
              <a:gd name="connsiteY20" fmla="*/ 344637 h 765569"/>
              <a:gd name="connsiteX21" fmla="*/ 17816 w 35632"/>
              <a:gd name="connsiteY21" fmla="*/ 171974 h 765569"/>
              <a:gd name="connsiteX22" fmla="*/ 35632 w 35632"/>
              <a:gd name="connsiteY22" fmla="*/ 189860 h 765569"/>
              <a:gd name="connsiteX23" fmla="*/ 35632 w 35632"/>
              <a:gd name="connsiteY23" fmla="*/ 275847 h 765569"/>
              <a:gd name="connsiteX24" fmla="*/ 17816 w 35632"/>
              <a:gd name="connsiteY24" fmla="*/ 293045 h 765569"/>
              <a:gd name="connsiteX25" fmla="*/ 0 w 35632"/>
              <a:gd name="connsiteY25" fmla="*/ 275847 h 765569"/>
              <a:gd name="connsiteX26" fmla="*/ 0 w 35632"/>
              <a:gd name="connsiteY26" fmla="*/ 189860 h 765569"/>
              <a:gd name="connsiteX27" fmla="*/ 17816 w 35632"/>
              <a:gd name="connsiteY27" fmla="*/ 171974 h 765569"/>
              <a:gd name="connsiteX28" fmla="*/ 17816 w 35632"/>
              <a:gd name="connsiteY28" fmla="*/ 0 h 765569"/>
              <a:gd name="connsiteX29" fmla="*/ 35632 w 35632"/>
              <a:gd name="connsiteY29" fmla="*/ 17197 h 765569"/>
              <a:gd name="connsiteX30" fmla="*/ 35632 w 35632"/>
              <a:gd name="connsiteY30" fmla="*/ 103185 h 765569"/>
              <a:gd name="connsiteX31" fmla="*/ 17816 w 35632"/>
              <a:gd name="connsiteY31" fmla="*/ 121070 h 765569"/>
              <a:gd name="connsiteX32" fmla="*/ 0 w 35632"/>
              <a:gd name="connsiteY32" fmla="*/ 103185 h 765569"/>
              <a:gd name="connsiteX33" fmla="*/ 0 w 35632"/>
              <a:gd name="connsiteY33" fmla="*/ 17197 h 765569"/>
              <a:gd name="connsiteX34" fmla="*/ 17816 w 35632"/>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32" h="765569">
                <a:moveTo>
                  <a:pt x="17816" y="687519"/>
                </a:moveTo>
                <a:cubicBezTo>
                  <a:pt x="27793" y="687519"/>
                  <a:pt x="35632" y="695185"/>
                  <a:pt x="35632" y="705638"/>
                </a:cubicBezTo>
                <a:lnTo>
                  <a:pt x="35632" y="748147"/>
                </a:lnTo>
                <a:cubicBezTo>
                  <a:pt x="35632" y="757904"/>
                  <a:pt x="27793" y="765569"/>
                  <a:pt x="17816" y="765569"/>
                </a:cubicBezTo>
                <a:cubicBezTo>
                  <a:pt x="7839" y="765569"/>
                  <a:pt x="0" y="757904"/>
                  <a:pt x="0" y="748147"/>
                </a:cubicBezTo>
                <a:lnTo>
                  <a:pt x="0" y="705638"/>
                </a:lnTo>
                <a:cubicBezTo>
                  <a:pt x="0" y="695185"/>
                  <a:pt x="7839" y="687519"/>
                  <a:pt x="17816" y="687519"/>
                </a:cubicBezTo>
                <a:close/>
                <a:moveTo>
                  <a:pt x="17816" y="516612"/>
                </a:moveTo>
                <a:cubicBezTo>
                  <a:pt x="27793" y="516612"/>
                  <a:pt x="35632" y="524867"/>
                  <a:pt x="35632" y="534497"/>
                </a:cubicBezTo>
                <a:lnTo>
                  <a:pt x="35632" y="620485"/>
                </a:lnTo>
                <a:cubicBezTo>
                  <a:pt x="35632" y="630115"/>
                  <a:pt x="27793" y="638370"/>
                  <a:pt x="17816" y="638370"/>
                </a:cubicBezTo>
                <a:cubicBezTo>
                  <a:pt x="7839" y="638370"/>
                  <a:pt x="0" y="630115"/>
                  <a:pt x="0" y="620485"/>
                </a:cubicBezTo>
                <a:lnTo>
                  <a:pt x="0" y="534497"/>
                </a:lnTo>
                <a:cubicBezTo>
                  <a:pt x="0" y="524867"/>
                  <a:pt x="7839" y="516612"/>
                  <a:pt x="17816" y="516612"/>
                </a:cubicBezTo>
                <a:close/>
                <a:moveTo>
                  <a:pt x="17816" y="344637"/>
                </a:moveTo>
                <a:cubicBezTo>
                  <a:pt x="27793" y="344637"/>
                  <a:pt x="35632" y="352892"/>
                  <a:pt x="35632" y="362522"/>
                </a:cubicBezTo>
                <a:lnTo>
                  <a:pt x="35632" y="447822"/>
                </a:lnTo>
                <a:cubicBezTo>
                  <a:pt x="35632" y="458140"/>
                  <a:pt x="27793" y="465707"/>
                  <a:pt x="17816" y="465707"/>
                </a:cubicBezTo>
                <a:cubicBezTo>
                  <a:pt x="7839" y="465707"/>
                  <a:pt x="0" y="458140"/>
                  <a:pt x="0" y="447822"/>
                </a:cubicBezTo>
                <a:lnTo>
                  <a:pt x="0" y="362522"/>
                </a:lnTo>
                <a:cubicBezTo>
                  <a:pt x="0" y="352892"/>
                  <a:pt x="7839" y="344637"/>
                  <a:pt x="17816" y="344637"/>
                </a:cubicBezTo>
                <a:close/>
                <a:moveTo>
                  <a:pt x="17816" y="171974"/>
                </a:moveTo>
                <a:cubicBezTo>
                  <a:pt x="27793" y="171974"/>
                  <a:pt x="35632" y="180229"/>
                  <a:pt x="35632" y="189860"/>
                </a:cubicBezTo>
                <a:lnTo>
                  <a:pt x="35632" y="275847"/>
                </a:lnTo>
                <a:cubicBezTo>
                  <a:pt x="35632" y="285478"/>
                  <a:pt x="27793" y="293045"/>
                  <a:pt x="17816" y="293045"/>
                </a:cubicBezTo>
                <a:cubicBezTo>
                  <a:pt x="7839" y="293045"/>
                  <a:pt x="0" y="285478"/>
                  <a:pt x="0" y="275847"/>
                </a:cubicBezTo>
                <a:lnTo>
                  <a:pt x="0" y="189860"/>
                </a:lnTo>
                <a:cubicBezTo>
                  <a:pt x="0" y="180229"/>
                  <a:pt x="7839" y="171974"/>
                  <a:pt x="17816" y="171974"/>
                </a:cubicBezTo>
                <a:close/>
                <a:moveTo>
                  <a:pt x="17816" y="0"/>
                </a:moveTo>
                <a:cubicBezTo>
                  <a:pt x="27793" y="0"/>
                  <a:pt x="35632" y="7567"/>
                  <a:pt x="35632" y="17197"/>
                </a:cubicBezTo>
                <a:lnTo>
                  <a:pt x="35632" y="103185"/>
                </a:lnTo>
                <a:cubicBezTo>
                  <a:pt x="35632" y="113503"/>
                  <a:pt x="27793" y="121070"/>
                  <a:pt x="17816" y="121070"/>
                </a:cubicBezTo>
                <a:cubicBezTo>
                  <a:pt x="7839" y="121070"/>
                  <a:pt x="0" y="113503"/>
                  <a:pt x="0" y="103185"/>
                </a:cubicBezTo>
                <a:lnTo>
                  <a:pt x="0" y="17197"/>
                </a:lnTo>
                <a:cubicBezTo>
                  <a:pt x="0" y="7567"/>
                  <a:pt x="7839" y="0"/>
                  <a:pt x="17816" y="0"/>
                </a:cubicBezTo>
                <a:close/>
              </a:path>
            </a:pathLst>
          </a:custGeom>
          <a:solidFill>
            <a:schemeClr val="accent1"/>
          </a:solidFill>
          <a:ln>
            <a:noFill/>
          </a:ln>
          <a:effectLst/>
        </p:spPr>
        <p:txBody>
          <a:bodyPr wrap="square" anchor="ctr">
            <a:noAutofit/>
          </a:bodyPr>
          <a:lstStyle/>
          <a:p>
            <a:endParaRPr lang="de-DE" sz="3265" dirty="0"/>
          </a:p>
        </p:txBody>
      </p:sp>
      <p:sp>
        <p:nvSpPr>
          <p:cNvPr id="15" name="Freeform 26">
            <a:extLst>
              <a:ext uri="{FF2B5EF4-FFF2-40B4-BE49-F238E27FC236}">
                <a16:creationId xmlns:a16="http://schemas.microsoft.com/office/drawing/2014/main" id="{7482C27C-8006-1142-AAB9-3E364DC07A64}"/>
              </a:ext>
            </a:extLst>
          </p:cNvPr>
          <p:cNvSpPr>
            <a:spLocks noChangeArrowheads="1"/>
          </p:cNvSpPr>
          <p:nvPr>
            <p:custDataLst>
              <p:tags r:id="rId6"/>
            </p:custDataLst>
          </p:nvPr>
        </p:nvSpPr>
        <p:spPr bwMode="auto">
          <a:xfrm>
            <a:off x="5024548" y="4867137"/>
            <a:ext cx="32328" cy="694311"/>
          </a:xfrm>
          <a:custGeom>
            <a:avLst/>
            <a:gdLst>
              <a:gd name="connsiteX0" fmla="*/ 17474 w 35646"/>
              <a:gd name="connsiteY0" fmla="*/ 687519 h 765569"/>
              <a:gd name="connsiteX1" fmla="*/ 35646 w 35646"/>
              <a:gd name="connsiteY1" fmla="*/ 705638 h 765569"/>
              <a:gd name="connsiteX2" fmla="*/ 35646 w 35646"/>
              <a:gd name="connsiteY2" fmla="*/ 748147 h 765569"/>
              <a:gd name="connsiteX3" fmla="*/ 17474 w 35646"/>
              <a:gd name="connsiteY3" fmla="*/ 765569 h 765569"/>
              <a:gd name="connsiteX4" fmla="*/ 0 w 35646"/>
              <a:gd name="connsiteY4" fmla="*/ 748147 h 765569"/>
              <a:gd name="connsiteX5" fmla="*/ 0 w 35646"/>
              <a:gd name="connsiteY5" fmla="*/ 705638 h 765569"/>
              <a:gd name="connsiteX6" fmla="*/ 17474 w 35646"/>
              <a:gd name="connsiteY6" fmla="*/ 687519 h 765569"/>
              <a:gd name="connsiteX7" fmla="*/ 17474 w 35646"/>
              <a:gd name="connsiteY7" fmla="*/ 516612 h 765569"/>
              <a:gd name="connsiteX8" fmla="*/ 35646 w 35646"/>
              <a:gd name="connsiteY8" fmla="*/ 534497 h 765569"/>
              <a:gd name="connsiteX9" fmla="*/ 35646 w 35646"/>
              <a:gd name="connsiteY9" fmla="*/ 620485 h 765569"/>
              <a:gd name="connsiteX10" fmla="*/ 17474 w 35646"/>
              <a:gd name="connsiteY10" fmla="*/ 638370 h 765569"/>
              <a:gd name="connsiteX11" fmla="*/ 0 w 35646"/>
              <a:gd name="connsiteY11" fmla="*/ 620485 h 765569"/>
              <a:gd name="connsiteX12" fmla="*/ 0 w 35646"/>
              <a:gd name="connsiteY12" fmla="*/ 534497 h 765569"/>
              <a:gd name="connsiteX13" fmla="*/ 17474 w 35646"/>
              <a:gd name="connsiteY13" fmla="*/ 516612 h 765569"/>
              <a:gd name="connsiteX14" fmla="*/ 17474 w 35646"/>
              <a:gd name="connsiteY14" fmla="*/ 344637 h 765569"/>
              <a:gd name="connsiteX15" fmla="*/ 35646 w 35646"/>
              <a:gd name="connsiteY15" fmla="*/ 362522 h 765569"/>
              <a:gd name="connsiteX16" fmla="*/ 35646 w 35646"/>
              <a:gd name="connsiteY16" fmla="*/ 447822 h 765569"/>
              <a:gd name="connsiteX17" fmla="*/ 17474 w 35646"/>
              <a:gd name="connsiteY17" fmla="*/ 465707 h 765569"/>
              <a:gd name="connsiteX18" fmla="*/ 0 w 35646"/>
              <a:gd name="connsiteY18" fmla="*/ 447822 h 765569"/>
              <a:gd name="connsiteX19" fmla="*/ 0 w 35646"/>
              <a:gd name="connsiteY19" fmla="*/ 362522 h 765569"/>
              <a:gd name="connsiteX20" fmla="*/ 17474 w 35646"/>
              <a:gd name="connsiteY20" fmla="*/ 344637 h 765569"/>
              <a:gd name="connsiteX21" fmla="*/ 17474 w 35646"/>
              <a:gd name="connsiteY21" fmla="*/ 171974 h 765569"/>
              <a:gd name="connsiteX22" fmla="*/ 35646 w 35646"/>
              <a:gd name="connsiteY22" fmla="*/ 189860 h 765569"/>
              <a:gd name="connsiteX23" fmla="*/ 35646 w 35646"/>
              <a:gd name="connsiteY23" fmla="*/ 275847 h 765569"/>
              <a:gd name="connsiteX24" fmla="*/ 17474 w 35646"/>
              <a:gd name="connsiteY24" fmla="*/ 293045 h 765569"/>
              <a:gd name="connsiteX25" fmla="*/ 0 w 35646"/>
              <a:gd name="connsiteY25" fmla="*/ 275847 h 765569"/>
              <a:gd name="connsiteX26" fmla="*/ 0 w 35646"/>
              <a:gd name="connsiteY26" fmla="*/ 189860 h 765569"/>
              <a:gd name="connsiteX27" fmla="*/ 17474 w 35646"/>
              <a:gd name="connsiteY27" fmla="*/ 171974 h 765569"/>
              <a:gd name="connsiteX28" fmla="*/ 17474 w 35646"/>
              <a:gd name="connsiteY28" fmla="*/ 0 h 765569"/>
              <a:gd name="connsiteX29" fmla="*/ 35646 w 35646"/>
              <a:gd name="connsiteY29" fmla="*/ 17197 h 765569"/>
              <a:gd name="connsiteX30" fmla="*/ 35646 w 35646"/>
              <a:gd name="connsiteY30" fmla="*/ 103185 h 765569"/>
              <a:gd name="connsiteX31" fmla="*/ 17474 w 35646"/>
              <a:gd name="connsiteY31" fmla="*/ 121070 h 765569"/>
              <a:gd name="connsiteX32" fmla="*/ 0 w 35646"/>
              <a:gd name="connsiteY32" fmla="*/ 103185 h 765569"/>
              <a:gd name="connsiteX33" fmla="*/ 0 w 35646"/>
              <a:gd name="connsiteY33" fmla="*/ 17197 h 765569"/>
              <a:gd name="connsiteX34" fmla="*/ 17474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7474" y="687519"/>
                </a:moveTo>
                <a:cubicBezTo>
                  <a:pt x="27958" y="687519"/>
                  <a:pt x="35646" y="695185"/>
                  <a:pt x="35646" y="705638"/>
                </a:cubicBezTo>
                <a:lnTo>
                  <a:pt x="35646" y="748147"/>
                </a:lnTo>
                <a:cubicBezTo>
                  <a:pt x="35646" y="757904"/>
                  <a:pt x="27958" y="765569"/>
                  <a:pt x="17474" y="765569"/>
                </a:cubicBezTo>
                <a:cubicBezTo>
                  <a:pt x="7689" y="765569"/>
                  <a:pt x="0" y="757904"/>
                  <a:pt x="0" y="748147"/>
                </a:cubicBezTo>
                <a:lnTo>
                  <a:pt x="0" y="705638"/>
                </a:lnTo>
                <a:cubicBezTo>
                  <a:pt x="0" y="695185"/>
                  <a:pt x="7689" y="687519"/>
                  <a:pt x="17474" y="687519"/>
                </a:cubicBezTo>
                <a:close/>
                <a:moveTo>
                  <a:pt x="17474" y="516612"/>
                </a:moveTo>
                <a:cubicBezTo>
                  <a:pt x="27958" y="516612"/>
                  <a:pt x="35646" y="524867"/>
                  <a:pt x="35646" y="534497"/>
                </a:cubicBezTo>
                <a:lnTo>
                  <a:pt x="35646" y="620485"/>
                </a:lnTo>
                <a:cubicBezTo>
                  <a:pt x="35646" y="630115"/>
                  <a:pt x="27958" y="638370"/>
                  <a:pt x="17474" y="638370"/>
                </a:cubicBezTo>
                <a:cubicBezTo>
                  <a:pt x="7689" y="638370"/>
                  <a:pt x="0" y="630115"/>
                  <a:pt x="0" y="620485"/>
                </a:cubicBezTo>
                <a:lnTo>
                  <a:pt x="0" y="534497"/>
                </a:lnTo>
                <a:cubicBezTo>
                  <a:pt x="0" y="524867"/>
                  <a:pt x="7689" y="516612"/>
                  <a:pt x="17474" y="516612"/>
                </a:cubicBezTo>
                <a:close/>
                <a:moveTo>
                  <a:pt x="17474" y="344637"/>
                </a:moveTo>
                <a:cubicBezTo>
                  <a:pt x="27958" y="344637"/>
                  <a:pt x="35646" y="352892"/>
                  <a:pt x="35646" y="362522"/>
                </a:cubicBezTo>
                <a:lnTo>
                  <a:pt x="35646" y="447822"/>
                </a:lnTo>
                <a:cubicBezTo>
                  <a:pt x="35646" y="458140"/>
                  <a:pt x="27958" y="465707"/>
                  <a:pt x="17474" y="465707"/>
                </a:cubicBezTo>
                <a:cubicBezTo>
                  <a:pt x="7689" y="465707"/>
                  <a:pt x="0" y="458140"/>
                  <a:pt x="0" y="447822"/>
                </a:cubicBezTo>
                <a:lnTo>
                  <a:pt x="0" y="362522"/>
                </a:lnTo>
                <a:cubicBezTo>
                  <a:pt x="0" y="352892"/>
                  <a:pt x="7689" y="344637"/>
                  <a:pt x="17474" y="344637"/>
                </a:cubicBezTo>
                <a:close/>
                <a:moveTo>
                  <a:pt x="17474" y="171974"/>
                </a:moveTo>
                <a:cubicBezTo>
                  <a:pt x="27958" y="171974"/>
                  <a:pt x="35646" y="180229"/>
                  <a:pt x="35646" y="189860"/>
                </a:cubicBezTo>
                <a:lnTo>
                  <a:pt x="35646" y="275847"/>
                </a:lnTo>
                <a:cubicBezTo>
                  <a:pt x="35646" y="285478"/>
                  <a:pt x="27958" y="293045"/>
                  <a:pt x="17474" y="293045"/>
                </a:cubicBezTo>
                <a:cubicBezTo>
                  <a:pt x="7689" y="293045"/>
                  <a:pt x="0" y="285478"/>
                  <a:pt x="0" y="275847"/>
                </a:cubicBezTo>
                <a:lnTo>
                  <a:pt x="0" y="189860"/>
                </a:lnTo>
                <a:cubicBezTo>
                  <a:pt x="0" y="180229"/>
                  <a:pt x="7689" y="171974"/>
                  <a:pt x="17474" y="171974"/>
                </a:cubicBezTo>
                <a:close/>
                <a:moveTo>
                  <a:pt x="17474" y="0"/>
                </a:moveTo>
                <a:cubicBezTo>
                  <a:pt x="27958" y="0"/>
                  <a:pt x="35646" y="7567"/>
                  <a:pt x="35646" y="17197"/>
                </a:cubicBezTo>
                <a:lnTo>
                  <a:pt x="35646" y="103185"/>
                </a:lnTo>
                <a:cubicBezTo>
                  <a:pt x="35646" y="113503"/>
                  <a:pt x="27958" y="121070"/>
                  <a:pt x="17474" y="121070"/>
                </a:cubicBezTo>
                <a:cubicBezTo>
                  <a:pt x="7689" y="121070"/>
                  <a:pt x="0" y="113503"/>
                  <a:pt x="0" y="103185"/>
                </a:cubicBezTo>
                <a:lnTo>
                  <a:pt x="0" y="17197"/>
                </a:lnTo>
                <a:cubicBezTo>
                  <a:pt x="0" y="7567"/>
                  <a:pt x="7689" y="0"/>
                  <a:pt x="17474" y="0"/>
                </a:cubicBezTo>
                <a:close/>
              </a:path>
            </a:pathLst>
          </a:custGeom>
          <a:solidFill>
            <a:schemeClr val="accent3"/>
          </a:solidFill>
          <a:ln>
            <a:noFill/>
          </a:ln>
          <a:effectLst/>
        </p:spPr>
        <p:txBody>
          <a:bodyPr wrap="square" anchor="ctr">
            <a:noAutofit/>
          </a:bodyPr>
          <a:lstStyle/>
          <a:p>
            <a:endParaRPr lang="de-DE" sz="3265" dirty="0"/>
          </a:p>
        </p:txBody>
      </p:sp>
      <p:sp>
        <p:nvSpPr>
          <p:cNvPr id="16" name="Freeform 27">
            <a:extLst>
              <a:ext uri="{FF2B5EF4-FFF2-40B4-BE49-F238E27FC236}">
                <a16:creationId xmlns:a16="http://schemas.microsoft.com/office/drawing/2014/main" id="{EF62D808-16D2-3047-AE09-3635B39902D2}"/>
              </a:ext>
            </a:extLst>
          </p:cNvPr>
          <p:cNvSpPr>
            <a:spLocks noChangeArrowheads="1"/>
          </p:cNvSpPr>
          <p:nvPr>
            <p:custDataLst>
              <p:tags r:id="rId7"/>
            </p:custDataLst>
          </p:nvPr>
        </p:nvSpPr>
        <p:spPr bwMode="auto">
          <a:xfrm>
            <a:off x="7651822" y="4867137"/>
            <a:ext cx="32328" cy="694311"/>
          </a:xfrm>
          <a:custGeom>
            <a:avLst/>
            <a:gdLst>
              <a:gd name="connsiteX0" fmla="*/ 18172 w 35646"/>
              <a:gd name="connsiteY0" fmla="*/ 687519 h 765569"/>
              <a:gd name="connsiteX1" fmla="*/ 35646 w 35646"/>
              <a:gd name="connsiteY1" fmla="*/ 705638 h 765569"/>
              <a:gd name="connsiteX2" fmla="*/ 35646 w 35646"/>
              <a:gd name="connsiteY2" fmla="*/ 748147 h 765569"/>
              <a:gd name="connsiteX3" fmla="*/ 18172 w 35646"/>
              <a:gd name="connsiteY3" fmla="*/ 765569 h 765569"/>
              <a:gd name="connsiteX4" fmla="*/ 0 w 35646"/>
              <a:gd name="connsiteY4" fmla="*/ 748147 h 765569"/>
              <a:gd name="connsiteX5" fmla="*/ 0 w 35646"/>
              <a:gd name="connsiteY5" fmla="*/ 705638 h 765569"/>
              <a:gd name="connsiteX6" fmla="*/ 18172 w 35646"/>
              <a:gd name="connsiteY6" fmla="*/ 687519 h 765569"/>
              <a:gd name="connsiteX7" fmla="*/ 18172 w 35646"/>
              <a:gd name="connsiteY7" fmla="*/ 516612 h 765569"/>
              <a:gd name="connsiteX8" fmla="*/ 35646 w 35646"/>
              <a:gd name="connsiteY8" fmla="*/ 534497 h 765569"/>
              <a:gd name="connsiteX9" fmla="*/ 35646 w 35646"/>
              <a:gd name="connsiteY9" fmla="*/ 620485 h 765569"/>
              <a:gd name="connsiteX10" fmla="*/ 18172 w 35646"/>
              <a:gd name="connsiteY10" fmla="*/ 638370 h 765569"/>
              <a:gd name="connsiteX11" fmla="*/ 0 w 35646"/>
              <a:gd name="connsiteY11" fmla="*/ 620485 h 765569"/>
              <a:gd name="connsiteX12" fmla="*/ 0 w 35646"/>
              <a:gd name="connsiteY12" fmla="*/ 534497 h 765569"/>
              <a:gd name="connsiteX13" fmla="*/ 18172 w 35646"/>
              <a:gd name="connsiteY13" fmla="*/ 516612 h 765569"/>
              <a:gd name="connsiteX14" fmla="*/ 18172 w 35646"/>
              <a:gd name="connsiteY14" fmla="*/ 344637 h 765569"/>
              <a:gd name="connsiteX15" fmla="*/ 35646 w 35646"/>
              <a:gd name="connsiteY15" fmla="*/ 362522 h 765569"/>
              <a:gd name="connsiteX16" fmla="*/ 35646 w 35646"/>
              <a:gd name="connsiteY16" fmla="*/ 447822 h 765569"/>
              <a:gd name="connsiteX17" fmla="*/ 18172 w 35646"/>
              <a:gd name="connsiteY17" fmla="*/ 465707 h 765569"/>
              <a:gd name="connsiteX18" fmla="*/ 0 w 35646"/>
              <a:gd name="connsiteY18" fmla="*/ 447822 h 765569"/>
              <a:gd name="connsiteX19" fmla="*/ 0 w 35646"/>
              <a:gd name="connsiteY19" fmla="*/ 362522 h 765569"/>
              <a:gd name="connsiteX20" fmla="*/ 18172 w 35646"/>
              <a:gd name="connsiteY20" fmla="*/ 344637 h 765569"/>
              <a:gd name="connsiteX21" fmla="*/ 18172 w 35646"/>
              <a:gd name="connsiteY21" fmla="*/ 171974 h 765569"/>
              <a:gd name="connsiteX22" fmla="*/ 35646 w 35646"/>
              <a:gd name="connsiteY22" fmla="*/ 189860 h 765569"/>
              <a:gd name="connsiteX23" fmla="*/ 35646 w 35646"/>
              <a:gd name="connsiteY23" fmla="*/ 275847 h 765569"/>
              <a:gd name="connsiteX24" fmla="*/ 18172 w 35646"/>
              <a:gd name="connsiteY24" fmla="*/ 293045 h 765569"/>
              <a:gd name="connsiteX25" fmla="*/ 0 w 35646"/>
              <a:gd name="connsiteY25" fmla="*/ 275847 h 765569"/>
              <a:gd name="connsiteX26" fmla="*/ 0 w 35646"/>
              <a:gd name="connsiteY26" fmla="*/ 189860 h 765569"/>
              <a:gd name="connsiteX27" fmla="*/ 18172 w 35646"/>
              <a:gd name="connsiteY27" fmla="*/ 171974 h 765569"/>
              <a:gd name="connsiteX28" fmla="*/ 18172 w 35646"/>
              <a:gd name="connsiteY28" fmla="*/ 0 h 765569"/>
              <a:gd name="connsiteX29" fmla="*/ 35646 w 35646"/>
              <a:gd name="connsiteY29" fmla="*/ 17197 h 765569"/>
              <a:gd name="connsiteX30" fmla="*/ 35646 w 35646"/>
              <a:gd name="connsiteY30" fmla="*/ 103185 h 765569"/>
              <a:gd name="connsiteX31" fmla="*/ 18172 w 35646"/>
              <a:gd name="connsiteY31" fmla="*/ 121070 h 765569"/>
              <a:gd name="connsiteX32" fmla="*/ 0 w 35646"/>
              <a:gd name="connsiteY32" fmla="*/ 103185 h 765569"/>
              <a:gd name="connsiteX33" fmla="*/ 0 w 35646"/>
              <a:gd name="connsiteY33" fmla="*/ 17197 h 765569"/>
              <a:gd name="connsiteX34" fmla="*/ 18172 w 35646"/>
              <a:gd name="connsiteY34" fmla="*/ 0 h 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646" h="765569">
                <a:moveTo>
                  <a:pt x="18172" y="687519"/>
                </a:moveTo>
                <a:cubicBezTo>
                  <a:pt x="27958" y="687519"/>
                  <a:pt x="35646" y="695185"/>
                  <a:pt x="35646" y="705638"/>
                </a:cubicBezTo>
                <a:lnTo>
                  <a:pt x="35646" y="748147"/>
                </a:lnTo>
                <a:cubicBezTo>
                  <a:pt x="35646" y="757904"/>
                  <a:pt x="27958" y="765569"/>
                  <a:pt x="18172" y="765569"/>
                </a:cubicBezTo>
                <a:cubicBezTo>
                  <a:pt x="7688" y="765569"/>
                  <a:pt x="0" y="757904"/>
                  <a:pt x="0" y="748147"/>
                </a:cubicBezTo>
                <a:lnTo>
                  <a:pt x="0" y="705638"/>
                </a:lnTo>
                <a:cubicBezTo>
                  <a:pt x="0" y="695185"/>
                  <a:pt x="7688" y="687519"/>
                  <a:pt x="18172" y="687519"/>
                </a:cubicBezTo>
                <a:close/>
                <a:moveTo>
                  <a:pt x="18172" y="516612"/>
                </a:moveTo>
                <a:cubicBezTo>
                  <a:pt x="27958" y="516612"/>
                  <a:pt x="35646" y="524867"/>
                  <a:pt x="35646" y="534497"/>
                </a:cubicBezTo>
                <a:lnTo>
                  <a:pt x="35646" y="620485"/>
                </a:lnTo>
                <a:cubicBezTo>
                  <a:pt x="35646" y="630115"/>
                  <a:pt x="27958" y="638370"/>
                  <a:pt x="18172" y="638370"/>
                </a:cubicBezTo>
                <a:cubicBezTo>
                  <a:pt x="7688" y="638370"/>
                  <a:pt x="0" y="630115"/>
                  <a:pt x="0" y="620485"/>
                </a:cubicBezTo>
                <a:lnTo>
                  <a:pt x="0" y="534497"/>
                </a:lnTo>
                <a:cubicBezTo>
                  <a:pt x="0" y="524867"/>
                  <a:pt x="7688" y="516612"/>
                  <a:pt x="18172" y="516612"/>
                </a:cubicBezTo>
                <a:close/>
                <a:moveTo>
                  <a:pt x="18172" y="344637"/>
                </a:moveTo>
                <a:cubicBezTo>
                  <a:pt x="27958" y="344637"/>
                  <a:pt x="35646" y="352892"/>
                  <a:pt x="35646" y="362522"/>
                </a:cubicBezTo>
                <a:lnTo>
                  <a:pt x="35646" y="447822"/>
                </a:lnTo>
                <a:cubicBezTo>
                  <a:pt x="35646" y="458140"/>
                  <a:pt x="27958" y="465707"/>
                  <a:pt x="18172" y="465707"/>
                </a:cubicBezTo>
                <a:cubicBezTo>
                  <a:pt x="7688" y="465707"/>
                  <a:pt x="0" y="458140"/>
                  <a:pt x="0" y="447822"/>
                </a:cubicBezTo>
                <a:lnTo>
                  <a:pt x="0" y="362522"/>
                </a:lnTo>
                <a:cubicBezTo>
                  <a:pt x="0" y="352892"/>
                  <a:pt x="7688" y="344637"/>
                  <a:pt x="18172" y="344637"/>
                </a:cubicBezTo>
                <a:close/>
                <a:moveTo>
                  <a:pt x="18172" y="171974"/>
                </a:moveTo>
                <a:cubicBezTo>
                  <a:pt x="27958" y="171974"/>
                  <a:pt x="35646" y="180229"/>
                  <a:pt x="35646" y="189860"/>
                </a:cubicBezTo>
                <a:lnTo>
                  <a:pt x="35646" y="275847"/>
                </a:lnTo>
                <a:cubicBezTo>
                  <a:pt x="35646" y="285478"/>
                  <a:pt x="27958" y="293045"/>
                  <a:pt x="18172" y="293045"/>
                </a:cubicBezTo>
                <a:cubicBezTo>
                  <a:pt x="7688" y="293045"/>
                  <a:pt x="0" y="285478"/>
                  <a:pt x="0" y="275847"/>
                </a:cubicBezTo>
                <a:lnTo>
                  <a:pt x="0" y="189860"/>
                </a:lnTo>
                <a:cubicBezTo>
                  <a:pt x="0" y="180229"/>
                  <a:pt x="7688" y="171974"/>
                  <a:pt x="18172" y="171974"/>
                </a:cubicBezTo>
                <a:close/>
                <a:moveTo>
                  <a:pt x="18172" y="0"/>
                </a:moveTo>
                <a:cubicBezTo>
                  <a:pt x="27958" y="0"/>
                  <a:pt x="35646" y="7567"/>
                  <a:pt x="35646" y="17197"/>
                </a:cubicBezTo>
                <a:lnTo>
                  <a:pt x="35646" y="103185"/>
                </a:lnTo>
                <a:cubicBezTo>
                  <a:pt x="35646" y="113503"/>
                  <a:pt x="27958" y="121070"/>
                  <a:pt x="18172" y="121070"/>
                </a:cubicBezTo>
                <a:cubicBezTo>
                  <a:pt x="7688" y="121070"/>
                  <a:pt x="0" y="113503"/>
                  <a:pt x="0" y="103185"/>
                </a:cubicBezTo>
                <a:lnTo>
                  <a:pt x="0" y="17197"/>
                </a:lnTo>
                <a:cubicBezTo>
                  <a:pt x="0" y="7567"/>
                  <a:pt x="7688" y="0"/>
                  <a:pt x="18172" y="0"/>
                </a:cubicBezTo>
                <a:close/>
              </a:path>
            </a:pathLst>
          </a:custGeom>
          <a:solidFill>
            <a:schemeClr val="accent4"/>
          </a:solidFill>
          <a:ln>
            <a:noFill/>
          </a:ln>
          <a:effectLst/>
        </p:spPr>
        <p:txBody>
          <a:bodyPr wrap="square" anchor="ctr">
            <a:noAutofit/>
          </a:bodyPr>
          <a:lstStyle/>
          <a:p>
            <a:endParaRPr lang="de-DE" sz="3265" dirty="0"/>
          </a:p>
        </p:txBody>
      </p:sp>
      <p:sp>
        <p:nvSpPr>
          <p:cNvPr id="3" name="Textplatzhalter 2"/>
          <p:cNvSpPr>
            <a:spLocks noGrp="1"/>
          </p:cNvSpPr>
          <p:nvPr>
            <p:ph type="body" sz="quarter" idx="10"/>
          </p:nvPr>
        </p:nvSpPr>
        <p:spPr>
          <a:xfrm>
            <a:off x="155386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7" name="Textplatzhalter 2"/>
          <p:cNvSpPr>
            <a:spLocks noGrp="1"/>
          </p:cNvSpPr>
          <p:nvPr>
            <p:ph type="body" sz="quarter" idx="12"/>
          </p:nvPr>
        </p:nvSpPr>
        <p:spPr>
          <a:xfrm>
            <a:off x="430722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8" name="Textplatzhalter 2"/>
          <p:cNvSpPr>
            <a:spLocks noGrp="1"/>
          </p:cNvSpPr>
          <p:nvPr>
            <p:ph type="body" sz="quarter" idx="13"/>
          </p:nvPr>
        </p:nvSpPr>
        <p:spPr>
          <a:xfrm>
            <a:off x="6958987" y="2185180"/>
            <a:ext cx="1443037" cy="487362"/>
          </a:xfrm>
        </p:spPr>
        <p:txBody>
          <a:bodyPr/>
          <a:lstStyle>
            <a:lvl1pPr algn="ctr">
              <a:defRPr sz="1800" b="1">
                <a:solidFill>
                  <a:srgbClr val="FFFFFF"/>
                </a:solidFill>
              </a:defRPr>
            </a:lvl1pPr>
            <a:lvl2pPr algn="ctr">
              <a:defRPr sz="1800" b="1">
                <a:solidFill>
                  <a:srgbClr val="FFFFFF"/>
                </a:solidFill>
              </a:defRPr>
            </a:lvl2pPr>
            <a:lvl3pPr algn="ctr">
              <a:defRPr sz="1800" b="1">
                <a:solidFill>
                  <a:srgbClr val="FFFFFF"/>
                </a:solidFill>
              </a:defRPr>
            </a:lvl3pPr>
            <a:lvl4pPr algn="ctr">
              <a:defRPr sz="1800" b="1">
                <a:solidFill>
                  <a:srgbClr val="FFFFFF"/>
                </a:solidFill>
              </a:defRPr>
            </a:lvl4pPr>
            <a:lvl5pPr algn="ctr">
              <a:defRPr sz="1800" b="1">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9" name="Textplatzhalter 2"/>
          <p:cNvSpPr>
            <a:spLocks noGrp="1"/>
          </p:cNvSpPr>
          <p:nvPr>
            <p:ph type="body" sz="quarter" idx="14"/>
          </p:nvPr>
        </p:nvSpPr>
        <p:spPr>
          <a:xfrm>
            <a:off x="12389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1" name="Textplatzhalter 2"/>
          <p:cNvSpPr>
            <a:spLocks noGrp="1"/>
          </p:cNvSpPr>
          <p:nvPr>
            <p:ph type="body" sz="quarter" idx="16"/>
          </p:nvPr>
        </p:nvSpPr>
        <p:spPr>
          <a:xfrm>
            <a:off x="393130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 name="Textplatzhalter 2"/>
          <p:cNvSpPr>
            <a:spLocks noGrp="1"/>
          </p:cNvSpPr>
          <p:nvPr>
            <p:ph type="body" sz="quarter" idx="17"/>
          </p:nvPr>
        </p:nvSpPr>
        <p:spPr>
          <a:xfrm>
            <a:off x="6735466" y="2916700"/>
            <a:ext cx="2160000" cy="487362"/>
          </a:xfrm>
        </p:spPr>
        <p:txBody>
          <a:bodyPr/>
          <a:lstStyle>
            <a:lvl1pPr algn="ctr">
              <a:defRPr sz="1600" b="0">
                <a:solidFill>
                  <a:srgbClr val="FFFFFF"/>
                </a:solidFill>
              </a:defRPr>
            </a:lvl1pPr>
            <a:lvl2pPr algn="ctr">
              <a:defRPr sz="1600" b="0">
                <a:solidFill>
                  <a:srgbClr val="FFFFFF"/>
                </a:solidFill>
              </a:defRPr>
            </a:lvl2pPr>
            <a:lvl3pPr algn="ctr">
              <a:defRPr sz="1600" b="0">
                <a:solidFill>
                  <a:srgbClr val="FFFFFF"/>
                </a:solidFill>
              </a:defRPr>
            </a:lvl3pPr>
            <a:lvl4pPr algn="ctr">
              <a:defRPr sz="1600" b="0">
                <a:solidFill>
                  <a:srgbClr val="FFFFFF"/>
                </a:solidFill>
              </a:defRPr>
            </a:lvl4pPr>
            <a:lvl5pPr algn="ctr">
              <a:defRPr sz="1600" b="0">
                <a:solidFill>
                  <a:srgbClr val="FFFFFF"/>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Inhaltsplatzhalter 16"/>
          <p:cNvSpPr>
            <a:spLocks noGrp="1"/>
          </p:cNvSpPr>
          <p:nvPr>
            <p:ph sz="quarter" idx="18"/>
          </p:nvPr>
        </p:nvSpPr>
        <p:spPr>
          <a:xfrm>
            <a:off x="193994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5" name="Inhaltsplatzhalter 16"/>
          <p:cNvSpPr>
            <a:spLocks noGrp="1"/>
          </p:cNvSpPr>
          <p:nvPr>
            <p:ph sz="quarter" idx="19"/>
          </p:nvPr>
        </p:nvSpPr>
        <p:spPr>
          <a:xfrm>
            <a:off x="469330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 name="Inhaltsplatzhalter 16"/>
          <p:cNvSpPr>
            <a:spLocks noGrp="1"/>
          </p:cNvSpPr>
          <p:nvPr>
            <p:ph sz="quarter" idx="20"/>
          </p:nvPr>
        </p:nvSpPr>
        <p:spPr>
          <a:xfrm>
            <a:off x="7304428" y="5557982"/>
            <a:ext cx="720000" cy="7200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3165673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WORTWOLKE">
    <p:spTree>
      <p:nvGrpSpPr>
        <p:cNvPr id="1" name=""/>
        <p:cNvGrpSpPr/>
        <p:nvPr/>
      </p:nvGrpSpPr>
      <p:grpSpPr>
        <a:xfrm>
          <a:off x="0" y="0"/>
          <a:ext cx="0" cy="0"/>
          <a:chOff x="0" y="0"/>
          <a:chExt cx="0" cy="0"/>
        </a:xfrm>
      </p:grpSpPr>
      <p:sp>
        <p:nvSpPr>
          <p:cNvPr id="4" name="Titel 1"/>
          <p:cNvSpPr>
            <a:spLocks noGrp="1"/>
          </p:cNvSpPr>
          <p:nvPr>
            <p:ph type="title"/>
            <p:custDataLst>
              <p:tags r:id="rId1"/>
            </p:custDataLst>
          </p:nvPr>
        </p:nvSpPr>
        <p:spPr>
          <a:xfrm>
            <a:off x="691200" y="417600"/>
            <a:ext cx="7707600" cy="396000"/>
          </a:xfrm>
          <a:solidFill>
            <a:schemeClr val="accent3"/>
          </a:solidFill>
        </p:spPr>
        <p:txBody>
          <a:bodyPr lIns="72000"/>
          <a:lstStyle>
            <a:lvl1pPr>
              <a:defRPr>
                <a:solidFill>
                  <a:schemeClr val="accent1"/>
                </a:solidFill>
                <a:latin typeface="Segoe UI" panose="020B0502040204020203" pitchFamily="34" charset="0"/>
                <a:cs typeface="Segoe UI" panose="020B0502040204020203" pitchFamily="34" charset="0"/>
              </a:defRPr>
            </a:lvl1pPr>
          </a:lstStyle>
          <a:p>
            <a:r>
              <a:rPr lang="de-DE" smtClean="0"/>
              <a:t>Titelmasterformat durch Klicken bearbeiten</a:t>
            </a:r>
            <a:endParaRPr lang="de-DE" dirty="0"/>
          </a:p>
        </p:txBody>
      </p:sp>
      <p:sp>
        <p:nvSpPr>
          <p:cNvPr id="5" name="Bildplatzhalter 2"/>
          <p:cNvSpPr>
            <a:spLocks noGrp="1" noChangeAspect="1"/>
          </p:cNvSpPr>
          <p:nvPr>
            <p:ph type="pic" sz="quarter" idx="10"/>
          </p:nvPr>
        </p:nvSpPr>
        <p:spPr>
          <a:xfrm>
            <a:off x="691515" y="1006475"/>
            <a:ext cx="9612000" cy="5407200"/>
          </a:xfrm>
        </p:spPr>
        <p:txBody>
          <a:bodyPr/>
          <a:lstStyle/>
          <a:p>
            <a:r>
              <a:rPr lang="de-DE" smtClean="0"/>
              <a:t>Bild durch Klicken auf Symbol hinzufügen</a:t>
            </a:r>
            <a:endParaRPr lang="de-DE"/>
          </a:p>
        </p:txBody>
      </p:sp>
      <p:grpSp>
        <p:nvGrpSpPr>
          <p:cNvPr id="6" name="Marker yellow"/>
          <p:cNvGrpSpPr>
            <a:grpSpLocks/>
          </p:cNvGrpSpPr>
          <p:nvPr>
            <p:custDataLst>
              <p:tags r:id="rId2"/>
            </p:custDataLst>
          </p:nvPr>
        </p:nvGrpSpPr>
        <p:grpSpPr>
          <a:xfrm rot="180000">
            <a:off x="10360271" y="5020000"/>
            <a:ext cx="1717429" cy="1037900"/>
            <a:chOff x="9712571" y="1387800"/>
            <a:chExt cx="2021029" cy="839622"/>
          </a:xfrm>
        </p:grpSpPr>
        <p:sp>
          <p:nvSpPr>
            <p:cNvPr id="7" name="Rectangle 251">
              <a:extLst>
                <a:ext uri="{FF2B5EF4-FFF2-40B4-BE49-F238E27FC236}">
                  <a16:creationId xmlns:a16="http://schemas.microsoft.com/office/drawing/2014/main" id="{2FDE0DAE-A6A4-410C-AB2C-A592609B602E}"/>
                </a:ext>
              </a:extLst>
            </p:cNvPr>
            <p:cNvSpPr/>
            <p:nvPr/>
          </p:nvSpPr>
          <p:spPr>
            <a:xfrm rot="360000">
              <a:off x="10317691" y="1985601"/>
              <a:ext cx="1256594" cy="128246"/>
            </a:xfrm>
            <a:prstGeom prst="rect">
              <a:avLst/>
            </a:prstGeom>
            <a:ln>
              <a:noFill/>
            </a:ln>
            <a:effectLst>
              <a:outerShdw blurRad="139700" dist="190500" dir="48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nvGrpSpPr>
            <p:cNvPr id="8" name="Group 252">
              <a:extLst>
                <a:ext uri="{FF2B5EF4-FFF2-40B4-BE49-F238E27FC236}">
                  <a16:creationId xmlns:a16="http://schemas.microsoft.com/office/drawing/2014/main" id="{0ED9601D-D03F-4949-939A-D498EB946AE3}"/>
                </a:ext>
              </a:extLst>
            </p:cNvPr>
            <p:cNvGrpSpPr/>
            <p:nvPr/>
          </p:nvGrpSpPr>
          <p:grpSpPr>
            <a:xfrm>
              <a:off x="9712571" y="1387800"/>
              <a:ext cx="2021029" cy="839622"/>
              <a:chOff x="5921828" y="3217979"/>
              <a:chExt cx="2569464" cy="948610"/>
            </a:xfrm>
            <a:effectLst/>
          </p:grpSpPr>
          <p:sp>
            <p:nvSpPr>
              <p:cNvPr id="9" name="Rectangle 253">
                <a:extLst>
                  <a:ext uri="{FF2B5EF4-FFF2-40B4-BE49-F238E27FC236}">
                    <a16:creationId xmlns:a16="http://schemas.microsoft.com/office/drawing/2014/main" id="{55D61602-08F2-4242-84C0-6DECAFEDB72D}"/>
                  </a:ext>
                </a:extLst>
              </p:cNvPr>
              <p:cNvSpPr/>
              <p:nvPr/>
            </p:nvSpPr>
            <p:spPr>
              <a:xfrm>
                <a:off x="5921828" y="3217979"/>
                <a:ext cx="2569464" cy="948610"/>
              </a:xfrm>
              <a:prstGeom prst="rect">
                <a:avLst/>
              </a:prstGeom>
              <a:solidFill>
                <a:srgbClr val="FFD938"/>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108000" bIns="108000" rtlCol="0" anchor="ctr">
                <a:normAutofit fontScale="70000" lnSpcReduction="20000"/>
              </a:bodyPr>
              <a:lstStyle/>
              <a:p>
                <a:pPr>
                  <a:lnSpc>
                    <a:spcPct val="120000"/>
                  </a:lnSpc>
                  <a:spcBef>
                    <a:spcPts val="500"/>
                  </a:spcBef>
                </a:pPr>
                <a:r>
                  <a:rPr lang="de-DE" sz="1400" dirty="0">
                    <a:solidFill>
                      <a:schemeClr val="tx1"/>
                    </a:solidFill>
                    <a:latin typeface="+mj-lt"/>
                  </a:rPr>
                  <a:t>In „</a:t>
                </a:r>
                <a:r>
                  <a:rPr lang="de-DE" sz="1400" b="1" dirty="0">
                    <a:solidFill>
                      <a:schemeClr val="tx1"/>
                    </a:solidFill>
                    <a:latin typeface="+mj-lt"/>
                  </a:rPr>
                  <a:t>Wortwolken“</a:t>
                </a:r>
                <a:r>
                  <a:rPr lang="de-DE" sz="1400" dirty="0">
                    <a:solidFill>
                      <a:schemeClr val="tx1"/>
                    </a:solidFill>
                    <a:latin typeface="+mj-lt"/>
                  </a:rPr>
                  <a:t> werden Worte, die </a:t>
                </a:r>
                <a:r>
                  <a:rPr lang="de-DE" sz="1400" b="1" dirty="0">
                    <a:solidFill>
                      <a:schemeClr val="tx1"/>
                    </a:solidFill>
                    <a:latin typeface="+mj-lt"/>
                  </a:rPr>
                  <a:t>häufiger</a:t>
                </a:r>
                <a:r>
                  <a:rPr lang="de-DE" sz="1400" dirty="0">
                    <a:solidFill>
                      <a:schemeClr val="tx1"/>
                    </a:solidFill>
                    <a:latin typeface="+mj-lt"/>
                  </a:rPr>
                  <a:t> genannt wurden, stärker/größer</a:t>
                </a:r>
                <a:r>
                  <a:rPr lang="de-DE" sz="1400" baseline="0" dirty="0">
                    <a:solidFill>
                      <a:schemeClr val="tx1"/>
                    </a:solidFill>
                    <a:latin typeface="+mj-lt"/>
                  </a:rPr>
                  <a:t> </a:t>
                </a:r>
                <a:r>
                  <a:rPr lang="de-DE" sz="1400" b="1" baseline="0" dirty="0">
                    <a:solidFill>
                      <a:schemeClr val="tx1"/>
                    </a:solidFill>
                    <a:latin typeface="+mj-lt"/>
                  </a:rPr>
                  <a:t>hervorgehoben</a:t>
                </a:r>
                <a:r>
                  <a:rPr lang="de-DE" sz="1400" baseline="0" dirty="0">
                    <a:solidFill>
                      <a:schemeClr val="tx1"/>
                    </a:solidFill>
                    <a:latin typeface="+mj-lt"/>
                  </a:rPr>
                  <a:t>. </a:t>
                </a:r>
                <a:endParaRPr lang="de-DE" sz="1400" dirty="0">
                  <a:solidFill>
                    <a:schemeClr val="tx1"/>
                  </a:solidFill>
                  <a:latin typeface="+mj-lt"/>
                </a:endParaRPr>
              </a:p>
            </p:txBody>
          </p:sp>
          <p:sp>
            <p:nvSpPr>
              <p:cNvPr id="10" name="Rectangle 254">
                <a:extLst>
                  <a:ext uri="{FF2B5EF4-FFF2-40B4-BE49-F238E27FC236}">
                    <a16:creationId xmlns:a16="http://schemas.microsoft.com/office/drawing/2014/main" id="{D8AD70CD-9397-471D-8602-B63ABF91A80A}"/>
                  </a:ext>
                </a:extLst>
              </p:cNvPr>
              <p:cNvSpPr/>
              <p:nvPr/>
            </p:nvSpPr>
            <p:spPr>
              <a:xfrm>
                <a:off x="5921828" y="3217979"/>
                <a:ext cx="320384" cy="94861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all" noProof="1"/>
              </a:p>
            </p:txBody>
          </p:sp>
        </p:grpSp>
      </p:grpSp>
    </p:spTree>
    <p:extLst>
      <p:ext uri="{BB962C8B-B14F-4D97-AF65-F5344CB8AC3E}">
        <p14:creationId xmlns:p14="http://schemas.microsoft.com/office/powerpoint/2010/main" val="603477580"/>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Weltkarte">
    <p:spTree>
      <p:nvGrpSpPr>
        <p:cNvPr id="1" name=""/>
        <p:cNvGrpSpPr/>
        <p:nvPr/>
      </p:nvGrpSpPr>
      <p:grpSpPr>
        <a:xfrm>
          <a:off x="0" y="0"/>
          <a:ext cx="0" cy="0"/>
          <a:chOff x="0" y="0"/>
          <a:chExt cx="0" cy="0"/>
        </a:xfrm>
      </p:grpSpPr>
      <p:pic>
        <p:nvPicPr>
          <p:cNvPr id="2" name="Grafik 1"/>
          <p:cNvPicPr>
            <a:picLocks noChangeAspect="1"/>
          </p:cNvPicPr>
          <p:nvPr/>
        </p:nvPicPr>
        <p:blipFill>
          <a:blip r:embed="rId3">
            <a:duotone>
              <a:schemeClr val="bg2">
                <a:shade val="45000"/>
                <a:satMod val="135000"/>
              </a:schemeClr>
              <a:prstClr val="white"/>
            </a:duotone>
          </a:blip>
          <a:stretch>
            <a:fillRect/>
          </a:stretch>
        </p:blipFill>
        <p:spPr>
          <a:xfrm>
            <a:off x="1465739" y="1309142"/>
            <a:ext cx="9345978" cy="5060119"/>
          </a:xfrm>
          <a:prstGeom prst="rect">
            <a:avLst/>
          </a:prstGeom>
        </p:spPr>
      </p:pic>
      <p:sp>
        <p:nvSpPr>
          <p:cNvPr id="4" name="Titel 1"/>
          <p:cNvSpPr>
            <a:spLocks noGrp="1"/>
          </p:cNvSpPr>
          <p:nvPr>
            <p:ph type="title"/>
            <p:custDataLst>
              <p:tags r:id="rId1"/>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grpSp>
        <p:nvGrpSpPr>
          <p:cNvPr id="311" name="Gruppieren 390">
            <a:extLst>
              <a:ext uri="{FF2B5EF4-FFF2-40B4-BE49-F238E27FC236}">
                <a16:creationId xmlns:a16="http://schemas.microsoft.com/office/drawing/2014/main" id="{9FD47D75-3FA8-4BDC-9007-A833691CAF67}"/>
              </a:ext>
            </a:extLst>
          </p:cNvPr>
          <p:cNvGrpSpPr/>
          <p:nvPr/>
        </p:nvGrpSpPr>
        <p:grpSpPr>
          <a:xfrm>
            <a:off x="784619" y="1549574"/>
            <a:ext cx="1769966" cy="1813612"/>
            <a:chOff x="1051450" y="1269001"/>
            <a:chExt cx="1808394" cy="1808394"/>
          </a:xfrm>
        </p:grpSpPr>
        <p:sp>
          <p:nvSpPr>
            <p:cNvPr id="312" name="MIO_LINE1">
              <a:extLst>
                <a:ext uri="{FF2B5EF4-FFF2-40B4-BE49-F238E27FC236}">
                  <a16:creationId xmlns:a16="http://schemas.microsoft.com/office/drawing/2014/main" id="{78D4EF77-AC5A-45A8-80A9-7712B31C184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3" name="Diagramm 391">
              <a:extLst>
                <a:ext uri="{FF2B5EF4-FFF2-40B4-BE49-F238E27FC236}">
                  <a16:creationId xmlns:a16="http://schemas.microsoft.com/office/drawing/2014/main" id="{4326DA27-A57A-4BED-B1F6-D22E12376011}"/>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14" name="Gruppieren 393">
            <a:extLst>
              <a:ext uri="{FF2B5EF4-FFF2-40B4-BE49-F238E27FC236}">
                <a16:creationId xmlns:a16="http://schemas.microsoft.com/office/drawing/2014/main" id="{5CB0B717-E133-45EF-B0ED-66382239EA91}"/>
              </a:ext>
            </a:extLst>
          </p:cNvPr>
          <p:cNvGrpSpPr/>
          <p:nvPr/>
        </p:nvGrpSpPr>
        <p:grpSpPr>
          <a:xfrm>
            <a:off x="3735553" y="1549574"/>
            <a:ext cx="1769966" cy="1813612"/>
            <a:chOff x="1051450" y="1269001"/>
            <a:chExt cx="1808394" cy="1808394"/>
          </a:xfrm>
        </p:grpSpPr>
        <p:sp>
          <p:nvSpPr>
            <p:cNvPr id="315" name="MIO_LINE1">
              <a:extLst>
                <a:ext uri="{FF2B5EF4-FFF2-40B4-BE49-F238E27FC236}">
                  <a16:creationId xmlns:a16="http://schemas.microsoft.com/office/drawing/2014/main" id="{AB0EEC20-792D-4AF3-87D0-7E4D10A9420F}"/>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6" name="Diagramm 394">
              <a:extLst>
                <a:ext uri="{FF2B5EF4-FFF2-40B4-BE49-F238E27FC236}">
                  <a16:creationId xmlns:a16="http://schemas.microsoft.com/office/drawing/2014/main" id="{79AF5984-7B2A-4F52-84A8-EC58E6154513}"/>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17" name="Gruppieren 396">
            <a:extLst>
              <a:ext uri="{FF2B5EF4-FFF2-40B4-BE49-F238E27FC236}">
                <a16:creationId xmlns:a16="http://schemas.microsoft.com/office/drawing/2014/main" id="{72045C72-0187-487D-81B6-A925F30CC88D}"/>
              </a:ext>
            </a:extLst>
          </p:cNvPr>
          <p:cNvGrpSpPr/>
          <p:nvPr/>
        </p:nvGrpSpPr>
        <p:grpSpPr>
          <a:xfrm>
            <a:off x="6686482" y="1549574"/>
            <a:ext cx="1769966" cy="1813612"/>
            <a:chOff x="1051450" y="1269001"/>
            <a:chExt cx="1808394" cy="1808394"/>
          </a:xfrm>
        </p:grpSpPr>
        <p:sp>
          <p:nvSpPr>
            <p:cNvPr id="318" name="MIO_LINE1">
              <a:extLst>
                <a:ext uri="{FF2B5EF4-FFF2-40B4-BE49-F238E27FC236}">
                  <a16:creationId xmlns:a16="http://schemas.microsoft.com/office/drawing/2014/main" id="{2BE95F3E-0155-4ED4-A5BF-10010E5D4D4E}"/>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19" name="Diagramm 397">
              <a:extLst>
                <a:ext uri="{FF2B5EF4-FFF2-40B4-BE49-F238E27FC236}">
                  <a16:creationId xmlns:a16="http://schemas.microsoft.com/office/drawing/2014/main" id="{F2F57F7E-9BF8-4AB4-B54D-E194C6B2350C}"/>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320" name="Gruppieren 399">
            <a:extLst>
              <a:ext uri="{FF2B5EF4-FFF2-40B4-BE49-F238E27FC236}">
                <a16:creationId xmlns:a16="http://schemas.microsoft.com/office/drawing/2014/main" id="{0AEFDF6C-8294-48CE-A03A-7DE5864539F9}"/>
              </a:ext>
            </a:extLst>
          </p:cNvPr>
          <p:cNvGrpSpPr/>
          <p:nvPr/>
        </p:nvGrpSpPr>
        <p:grpSpPr>
          <a:xfrm>
            <a:off x="9637413" y="1549574"/>
            <a:ext cx="1769966" cy="1813612"/>
            <a:chOff x="1051450" y="1269001"/>
            <a:chExt cx="1808394" cy="1808394"/>
          </a:xfrm>
        </p:grpSpPr>
        <p:sp>
          <p:nvSpPr>
            <p:cNvPr id="321" name="MIO_LINE1">
              <a:extLst>
                <a:ext uri="{FF2B5EF4-FFF2-40B4-BE49-F238E27FC236}">
                  <a16:creationId xmlns:a16="http://schemas.microsoft.com/office/drawing/2014/main" id="{C36F32CC-F1F6-492A-8573-181A6C903D7A}"/>
                </a:ext>
              </a:extLst>
            </p:cNvPr>
            <p:cNvSpPr/>
            <p:nvPr/>
          </p:nvSpPr>
          <p:spPr>
            <a:xfrm>
              <a:off x="1288965" y="1506516"/>
              <a:ext cx="1333364" cy="1333364"/>
            </a:xfrm>
            <a:prstGeom prst="ellipse">
              <a:avLst/>
            </a:prstGeom>
            <a:solidFill>
              <a:schemeClr val="bg1"/>
            </a:solidFill>
            <a:ln w="12700"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eaLnBrk="1" fontAlgn="auto" hangingPunct="1">
                <a:lnSpc>
                  <a:spcPct val="100000"/>
                </a:lnSpc>
                <a:spcBef>
                  <a:spcPts val="0"/>
                </a:spcBef>
                <a:spcAft>
                  <a:spcPts val="0"/>
                </a:spcAft>
              </a:pPr>
              <a:endParaRPr lang="de-DE" sz="1600" b="0" i="0" u="none" baseline="0" dirty="0">
                <a:solidFill>
                  <a:srgbClr val="000000"/>
                </a:solidFill>
                <a:latin typeface="Segoe UI Light" panose="020B0502040204020203" pitchFamily="34" charset="0"/>
                <a:cs typeface="Segoe UI Light" panose="020B0502040204020203" pitchFamily="34" charset="0"/>
              </a:endParaRPr>
            </a:p>
          </p:txBody>
        </p:sp>
        <p:graphicFrame>
          <p:nvGraphicFramePr>
            <p:cNvPr id="322" name="Diagramm 400">
              <a:extLst>
                <a:ext uri="{FF2B5EF4-FFF2-40B4-BE49-F238E27FC236}">
                  <a16:creationId xmlns:a16="http://schemas.microsoft.com/office/drawing/2014/main" id="{400BB9D8-2B30-4E2D-8D43-6352396280AF}"/>
                </a:ext>
              </a:extLst>
            </p:cNvPr>
            <p:cNvGraphicFramePr>
              <a:graphicFrameLocks noChangeAspect="1"/>
            </p:cNvGraphicFramePr>
            <p:nvPr/>
          </p:nvGraphicFramePr>
          <p:xfrm>
            <a:off x="1051450" y="1269001"/>
            <a:ext cx="1808394" cy="1808394"/>
          </p:xfrm>
          <a:graphic>
            <a:graphicData uri="http://schemas.openxmlformats.org/drawingml/2006/chart">
              <c:chart xmlns:c="http://schemas.openxmlformats.org/drawingml/2006/chart" xmlns:r="http://schemas.openxmlformats.org/officeDocument/2006/relationships" r:id="rId7"/>
            </a:graphicData>
          </a:graphic>
        </p:graphicFrame>
      </p:grpSp>
      <p:pic>
        <p:nvPicPr>
          <p:cNvPr id="323" name="MIO_PICTOGRAM_PART2" descr="LKW">
            <a:extLst>
              <a:ext uri="{FF2B5EF4-FFF2-40B4-BE49-F238E27FC236}">
                <a16:creationId xmlns:a16="http://schemas.microsoft.com/office/drawing/2014/main" id="{0E9AED08-B0C3-4EBA-B532-D0DD9F95A29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1"/>
              </a:ext>
            </a:extLst>
          </a:blip>
          <a:stretch>
            <a:fillRect/>
          </a:stretch>
        </p:blipFill>
        <p:spPr>
          <a:xfrm>
            <a:off x="4338654" y="2167548"/>
            <a:ext cx="563760" cy="577661"/>
          </a:xfrm>
          <a:prstGeom prst="rect">
            <a:avLst/>
          </a:prstGeom>
        </p:spPr>
      </p:pic>
      <p:pic>
        <p:nvPicPr>
          <p:cNvPr id="324" name="MIO_PICTOGRAM_PART2" descr="Flugzeug">
            <a:extLst>
              <a:ext uri="{FF2B5EF4-FFF2-40B4-BE49-F238E27FC236}">
                <a16:creationId xmlns:a16="http://schemas.microsoft.com/office/drawing/2014/main" id="{2267C548-9871-4D8B-9B01-AF3D1D2A21D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3"/>
              </a:ext>
            </a:extLst>
          </a:blip>
          <a:stretch>
            <a:fillRect/>
          </a:stretch>
        </p:blipFill>
        <p:spPr>
          <a:xfrm>
            <a:off x="7289584" y="2167548"/>
            <a:ext cx="563760" cy="577661"/>
          </a:xfrm>
          <a:prstGeom prst="rect">
            <a:avLst/>
          </a:prstGeom>
        </p:spPr>
      </p:pic>
      <p:pic>
        <p:nvPicPr>
          <p:cNvPr id="325" name="MIO_PICTOGRAM_PART2" descr="Auto">
            <a:extLst>
              <a:ext uri="{FF2B5EF4-FFF2-40B4-BE49-F238E27FC236}">
                <a16:creationId xmlns:a16="http://schemas.microsoft.com/office/drawing/2014/main" id="{FC56C13B-0BA0-4D8B-AF32-F4C7321ABBD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5"/>
              </a:ext>
            </a:extLst>
          </a:blip>
          <a:stretch>
            <a:fillRect/>
          </a:stretch>
        </p:blipFill>
        <p:spPr>
          <a:xfrm>
            <a:off x="1387721" y="2167548"/>
            <a:ext cx="563760" cy="577661"/>
          </a:xfrm>
          <a:prstGeom prst="rect">
            <a:avLst/>
          </a:prstGeom>
        </p:spPr>
      </p:pic>
      <p:pic>
        <p:nvPicPr>
          <p:cNvPr id="326" name="MIO_PICTOGRAM_PART2" descr="Zug">
            <a:extLst>
              <a:ext uri="{FF2B5EF4-FFF2-40B4-BE49-F238E27FC236}">
                <a16:creationId xmlns:a16="http://schemas.microsoft.com/office/drawing/2014/main" id="{7F21F0AF-4FDB-4872-92B1-00E9E171C828}"/>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16="http://schemas.microsoft.com/office/drawing/2014/main" xmlns:c="http://schemas.openxmlformats.org/drawingml/2006/chart" xmlns:a14="http://schemas.microsoft.com/office/drawing/2010/main" xmlns:p14="http://schemas.microsoft.com/office/powerpoint/2010/main" xmlns:asvg="http://schemas.microsoft.com/office/drawing/2016/SVG/main" xmlns:p15="http://schemas.microsoft.com/office/powerpoint/2012/main" xmlns="" r:embed="rId17"/>
              </a:ext>
            </a:extLst>
          </a:blip>
          <a:stretch>
            <a:fillRect/>
          </a:stretch>
        </p:blipFill>
        <p:spPr>
          <a:xfrm>
            <a:off x="10240516" y="2167548"/>
            <a:ext cx="563760" cy="577661"/>
          </a:xfrm>
          <a:prstGeom prst="rect">
            <a:avLst/>
          </a:prstGeom>
        </p:spPr>
      </p:pic>
      <p:sp>
        <p:nvSpPr>
          <p:cNvPr id="327" name="Textplatzhalter 326"/>
          <p:cNvSpPr>
            <a:spLocks noGrp="1"/>
          </p:cNvSpPr>
          <p:nvPr>
            <p:ph type="body" sz="quarter" idx="10"/>
          </p:nvPr>
        </p:nvSpPr>
        <p:spPr>
          <a:xfrm>
            <a:off x="697521"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8" name="Textplatzhalter 326"/>
          <p:cNvSpPr>
            <a:spLocks noGrp="1"/>
          </p:cNvSpPr>
          <p:nvPr>
            <p:ph type="body" sz="quarter" idx="11"/>
          </p:nvPr>
        </p:nvSpPr>
        <p:spPr>
          <a:xfrm>
            <a:off x="3678577"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29" name="Textplatzhalter 326"/>
          <p:cNvSpPr>
            <a:spLocks noGrp="1"/>
          </p:cNvSpPr>
          <p:nvPr>
            <p:ph type="body" sz="quarter" idx="12"/>
          </p:nvPr>
        </p:nvSpPr>
        <p:spPr>
          <a:xfrm>
            <a:off x="9566629"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0" name="Textplatzhalter 326"/>
          <p:cNvSpPr>
            <a:spLocks noGrp="1"/>
          </p:cNvSpPr>
          <p:nvPr>
            <p:ph type="body" sz="quarter" idx="13"/>
          </p:nvPr>
        </p:nvSpPr>
        <p:spPr>
          <a:xfrm>
            <a:off x="6634000" y="3296851"/>
            <a:ext cx="1905000" cy="573087"/>
          </a:xfrm>
        </p:spPr>
        <p:txBody>
          <a:bodyPr/>
          <a:lstStyle>
            <a:lvl1pPr algn="ctr">
              <a:defRPr b="1"/>
            </a:lvl1pPr>
            <a:lvl2pPr algn="ctr">
              <a:defRPr b="1"/>
            </a:lvl2pPr>
            <a:lvl3pPr algn="ctr">
              <a:defRPr b="1"/>
            </a:lvl3pPr>
            <a:lvl4pPr algn="ctr">
              <a:defRPr b="1"/>
            </a:lvl4pPr>
            <a:lvl5pPr algn="ctr">
              <a:defRPr b="1"/>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1" name="Textplatzhalter 326"/>
          <p:cNvSpPr>
            <a:spLocks noGrp="1"/>
          </p:cNvSpPr>
          <p:nvPr>
            <p:ph type="body" sz="quarter" idx="14"/>
          </p:nvPr>
        </p:nvSpPr>
        <p:spPr>
          <a:xfrm>
            <a:off x="253138"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2" name="Textplatzhalter 326"/>
          <p:cNvSpPr>
            <a:spLocks noGrp="1"/>
          </p:cNvSpPr>
          <p:nvPr>
            <p:ph type="body" sz="quarter" idx="15"/>
          </p:nvPr>
        </p:nvSpPr>
        <p:spPr>
          <a:xfrm>
            <a:off x="3234194"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33" name="Textplatzhalter 326"/>
          <p:cNvSpPr>
            <a:spLocks noGrp="1"/>
          </p:cNvSpPr>
          <p:nvPr>
            <p:ph type="body" sz="quarter" idx="16"/>
          </p:nvPr>
        </p:nvSpPr>
        <p:spPr>
          <a:xfrm>
            <a:off x="9122246"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34" name="Textplatzhalter 326"/>
          <p:cNvSpPr>
            <a:spLocks noGrp="1"/>
          </p:cNvSpPr>
          <p:nvPr>
            <p:ph type="body" sz="quarter" idx="17"/>
          </p:nvPr>
        </p:nvSpPr>
        <p:spPr>
          <a:xfrm>
            <a:off x="6189617" y="3979090"/>
            <a:ext cx="2700000" cy="2532805"/>
          </a:xfrm>
        </p:spPr>
        <p:txBody>
          <a:bodyPr/>
          <a:lstStyle>
            <a:lvl1pPr algn="ctr">
              <a:defRPr sz="1200" b="0"/>
            </a:lvl1pPr>
            <a:lvl2pPr algn="ctr">
              <a:defRPr sz="1200" b="0"/>
            </a:lvl2pPr>
            <a:lvl3pPr algn="ctr">
              <a:defRPr sz="1200" b="0"/>
            </a:lvl3pPr>
            <a:lvl4pPr algn="ctr">
              <a:defRPr sz="1200" b="0"/>
            </a:lvl4pPr>
            <a:lvl5pPr algn="ctr">
              <a:defRPr sz="1200" b="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945921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Dash 3 x 5">
    <p:spTree>
      <p:nvGrpSpPr>
        <p:cNvPr id="1" name=""/>
        <p:cNvGrpSpPr/>
        <p:nvPr/>
      </p:nvGrpSpPr>
      <p:grpSpPr>
        <a:xfrm>
          <a:off x="0" y="0"/>
          <a:ext cx="0" cy="0"/>
          <a:chOff x="0" y="0"/>
          <a:chExt cx="0" cy="0"/>
        </a:xfrm>
      </p:grpSpPr>
      <p:sp>
        <p:nvSpPr>
          <p:cNvPr id="38" name="Textplatzhalter 11"/>
          <p:cNvSpPr>
            <a:spLocks noGrp="1"/>
          </p:cNvSpPr>
          <p:nvPr>
            <p:ph type="body" sz="quarter" idx="11"/>
            <p:custDataLst>
              <p:tags r:id="rId1"/>
            </p:custDataLst>
          </p:nvPr>
        </p:nvSpPr>
        <p:spPr>
          <a:xfrm>
            <a:off x="695325" y="1013955"/>
            <a:ext cx="9220200" cy="327731"/>
          </a:xfrm>
          <a:prstGeom prst="rect">
            <a:avLst/>
          </a:prstGeom>
        </p:spPr>
        <p:txBody>
          <a:bodyPr lIns="0" tIns="0" rIns="0" bIns="0">
            <a:noAutofit/>
          </a:bodyPr>
          <a:lstStyle>
            <a:lvl1pPr marL="0" indent="0">
              <a:buFontTx/>
              <a:buNone/>
              <a:defRPr sz="1400">
                <a:solidFill>
                  <a:schemeClr val="tx1"/>
                </a:solidFill>
                <a:latin typeface="Segoe UI" panose="020B0502040204020203" pitchFamily="34" charset="0"/>
                <a:cs typeface="Segoe UI" panose="020B0502040204020203" pitchFamily="34" charset="0"/>
              </a:defRPr>
            </a:lvl1pPr>
          </a:lstStyle>
          <a:p>
            <a:pPr lvl="0"/>
            <a:r>
              <a:rPr lang="de-DE" smtClean="0"/>
              <a:t>Formatvorlagen des Textmasters bearbeiten</a:t>
            </a:r>
          </a:p>
        </p:txBody>
      </p:sp>
      <p:sp>
        <p:nvSpPr>
          <p:cNvPr id="4" name="Titel 1"/>
          <p:cNvSpPr>
            <a:spLocks noGrp="1"/>
          </p:cNvSpPr>
          <p:nvPr>
            <p:ph type="title"/>
            <p:custDataLst>
              <p:tags r:id="rId2"/>
            </p:custDataLst>
          </p:nvPr>
        </p:nvSpPr>
        <p:spPr>
          <a:xfrm>
            <a:off x="691200" y="417600"/>
            <a:ext cx="7707600" cy="396000"/>
          </a:xfrm>
        </p:spPr>
        <p:txBody>
          <a:bodyPr/>
          <a:lstStyle>
            <a:lvl1pPr>
              <a:defRPr>
                <a:latin typeface="Segoe UI" panose="020B0502040204020203" pitchFamily="34" charset="0"/>
                <a:cs typeface="Segoe UI" panose="020B0502040204020203" pitchFamily="34" charset="0"/>
              </a:defRPr>
            </a:lvl1pPr>
          </a:lstStyle>
          <a:p>
            <a:r>
              <a:rPr lang="de-DE" smtClean="0"/>
              <a:t>Titelmasterformat durch Klicken bearbeiten</a:t>
            </a:r>
            <a:endParaRPr lang="de-DE"/>
          </a:p>
        </p:txBody>
      </p:sp>
      <p:sp>
        <p:nvSpPr>
          <p:cNvPr id="9" name="Diagrammplatzhalter 8"/>
          <p:cNvSpPr>
            <a:spLocks noGrp="1"/>
          </p:cNvSpPr>
          <p:nvPr>
            <p:ph type="chart" sz="quarter" idx="12"/>
          </p:nvPr>
        </p:nvSpPr>
        <p:spPr>
          <a:xfrm>
            <a:off x="2271504" y="1562634"/>
            <a:ext cx="1800000" cy="1440000"/>
          </a:xfrm>
        </p:spPr>
        <p:txBody>
          <a:bodyPr/>
          <a:lstStyle/>
          <a:p>
            <a:r>
              <a:rPr lang="de-DE" smtClean="0"/>
              <a:t>Diagramm durch Klicken auf Symbol hinzufügen</a:t>
            </a:r>
            <a:endParaRPr lang="de-DE"/>
          </a:p>
        </p:txBody>
      </p:sp>
      <p:sp>
        <p:nvSpPr>
          <p:cNvPr id="11" name="Diagrammplatzhalter 8"/>
          <p:cNvSpPr>
            <a:spLocks noGrp="1"/>
          </p:cNvSpPr>
          <p:nvPr>
            <p:ph type="chart" sz="quarter" idx="13"/>
          </p:nvPr>
        </p:nvSpPr>
        <p:spPr>
          <a:xfrm>
            <a:off x="4214033" y="1562634"/>
            <a:ext cx="1800000" cy="1440000"/>
          </a:xfrm>
        </p:spPr>
        <p:txBody>
          <a:bodyPr/>
          <a:lstStyle/>
          <a:p>
            <a:r>
              <a:rPr lang="de-DE" smtClean="0"/>
              <a:t>Diagramm durch Klicken auf Symbol hinzufügen</a:t>
            </a:r>
            <a:endParaRPr lang="de-DE"/>
          </a:p>
        </p:txBody>
      </p:sp>
      <p:sp>
        <p:nvSpPr>
          <p:cNvPr id="12" name="Diagrammplatzhalter 8"/>
          <p:cNvSpPr>
            <a:spLocks noGrp="1"/>
          </p:cNvSpPr>
          <p:nvPr>
            <p:ph type="chart" sz="quarter" idx="14"/>
          </p:nvPr>
        </p:nvSpPr>
        <p:spPr>
          <a:xfrm>
            <a:off x="6156562" y="1562634"/>
            <a:ext cx="1800000" cy="1440000"/>
          </a:xfrm>
        </p:spPr>
        <p:txBody>
          <a:bodyPr/>
          <a:lstStyle/>
          <a:p>
            <a:r>
              <a:rPr lang="de-DE" smtClean="0"/>
              <a:t>Diagramm durch Klicken auf Symbol hinzufügen</a:t>
            </a:r>
            <a:endParaRPr lang="de-DE"/>
          </a:p>
        </p:txBody>
      </p:sp>
      <p:sp>
        <p:nvSpPr>
          <p:cNvPr id="13" name="Diagrammplatzhalter 8"/>
          <p:cNvSpPr>
            <a:spLocks noGrp="1"/>
          </p:cNvSpPr>
          <p:nvPr>
            <p:ph type="chart" sz="quarter" idx="15"/>
          </p:nvPr>
        </p:nvSpPr>
        <p:spPr>
          <a:xfrm>
            <a:off x="8099091" y="1562634"/>
            <a:ext cx="1800000" cy="1440000"/>
          </a:xfrm>
        </p:spPr>
        <p:txBody>
          <a:bodyPr/>
          <a:lstStyle/>
          <a:p>
            <a:r>
              <a:rPr lang="de-DE" smtClean="0"/>
              <a:t>Diagramm durch Klicken auf Symbol hinzufügen</a:t>
            </a:r>
            <a:endParaRPr lang="de-DE" dirty="0"/>
          </a:p>
        </p:txBody>
      </p:sp>
      <p:sp>
        <p:nvSpPr>
          <p:cNvPr id="14" name="Diagrammplatzhalter 8"/>
          <p:cNvSpPr>
            <a:spLocks noGrp="1"/>
          </p:cNvSpPr>
          <p:nvPr>
            <p:ph type="chart" sz="quarter" idx="16"/>
          </p:nvPr>
        </p:nvSpPr>
        <p:spPr>
          <a:xfrm>
            <a:off x="10041620" y="1562634"/>
            <a:ext cx="1800000" cy="1440000"/>
          </a:xfrm>
        </p:spPr>
        <p:txBody>
          <a:bodyPr/>
          <a:lstStyle/>
          <a:p>
            <a:r>
              <a:rPr lang="de-DE" smtClean="0"/>
              <a:t>Diagramm durch Klicken auf Symbol hinzufügen</a:t>
            </a:r>
            <a:endParaRPr lang="de-DE"/>
          </a:p>
        </p:txBody>
      </p:sp>
      <p:sp>
        <p:nvSpPr>
          <p:cNvPr id="16" name="Diagrammplatzhalter 8"/>
          <p:cNvSpPr>
            <a:spLocks noGrp="1"/>
          </p:cNvSpPr>
          <p:nvPr>
            <p:ph type="chart" sz="quarter" idx="17"/>
          </p:nvPr>
        </p:nvSpPr>
        <p:spPr>
          <a:xfrm>
            <a:off x="2271504" y="3244731"/>
            <a:ext cx="1800000" cy="1440000"/>
          </a:xfrm>
        </p:spPr>
        <p:txBody>
          <a:bodyPr/>
          <a:lstStyle/>
          <a:p>
            <a:r>
              <a:rPr lang="de-DE" smtClean="0"/>
              <a:t>Diagramm durch Klicken auf Symbol hinzufügen</a:t>
            </a:r>
            <a:endParaRPr lang="de-DE"/>
          </a:p>
        </p:txBody>
      </p:sp>
      <p:sp>
        <p:nvSpPr>
          <p:cNvPr id="17" name="Diagrammplatzhalter 8"/>
          <p:cNvSpPr>
            <a:spLocks noGrp="1"/>
          </p:cNvSpPr>
          <p:nvPr>
            <p:ph type="chart" sz="quarter" idx="18"/>
          </p:nvPr>
        </p:nvSpPr>
        <p:spPr>
          <a:xfrm>
            <a:off x="4214033" y="3244731"/>
            <a:ext cx="1800000" cy="1440000"/>
          </a:xfrm>
        </p:spPr>
        <p:txBody>
          <a:bodyPr/>
          <a:lstStyle/>
          <a:p>
            <a:r>
              <a:rPr lang="de-DE" smtClean="0"/>
              <a:t>Diagramm durch Klicken auf Symbol hinzufügen</a:t>
            </a:r>
            <a:endParaRPr lang="de-DE"/>
          </a:p>
        </p:txBody>
      </p:sp>
      <p:sp>
        <p:nvSpPr>
          <p:cNvPr id="18" name="Diagrammplatzhalter 8"/>
          <p:cNvSpPr>
            <a:spLocks noGrp="1"/>
          </p:cNvSpPr>
          <p:nvPr>
            <p:ph type="chart" sz="quarter" idx="19"/>
          </p:nvPr>
        </p:nvSpPr>
        <p:spPr>
          <a:xfrm>
            <a:off x="6156562" y="3244731"/>
            <a:ext cx="1800000" cy="1440000"/>
          </a:xfrm>
        </p:spPr>
        <p:txBody>
          <a:bodyPr/>
          <a:lstStyle/>
          <a:p>
            <a:r>
              <a:rPr lang="de-DE" smtClean="0"/>
              <a:t>Diagramm durch Klicken auf Symbol hinzufügen</a:t>
            </a:r>
            <a:endParaRPr lang="de-DE"/>
          </a:p>
        </p:txBody>
      </p:sp>
      <p:sp>
        <p:nvSpPr>
          <p:cNvPr id="19" name="Diagrammplatzhalter 8"/>
          <p:cNvSpPr>
            <a:spLocks noGrp="1"/>
          </p:cNvSpPr>
          <p:nvPr>
            <p:ph type="chart" sz="quarter" idx="20"/>
          </p:nvPr>
        </p:nvSpPr>
        <p:spPr>
          <a:xfrm>
            <a:off x="8099091" y="3244731"/>
            <a:ext cx="1800000" cy="1440000"/>
          </a:xfrm>
        </p:spPr>
        <p:txBody>
          <a:bodyPr/>
          <a:lstStyle/>
          <a:p>
            <a:r>
              <a:rPr lang="de-DE" smtClean="0"/>
              <a:t>Diagramm durch Klicken auf Symbol hinzufügen</a:t>
            </a:r>
            <a:endParaRPr lang="de-DE" dirty="0"/>
          </a:p>
        </p:txBody>
      </p:sp>
      <p:sp>
        <p:nvSpPr>
          <p:cNvPr id="20" name="Diagrammplatzhalter 8"/>
          <p:cNvSpPr>
            <a:spLocks noGrp="1"/>
          </p:cNvSpPr>
          <p:nvPr>
            <p:ph type="chart" sz="quarter" idx="21"/>
          </p:nvPr>
        </p:nvSpPr>
        <p:spPr>
          <a:xfrm>
            <a:off x="10041620" y="3244731"/>
            <a:ext cx="1800000" cy="1440000"/>
          </a:xfrm>
        </p:spPr>
        <p:txBody>
          <a:bodyPr/>
          <a:lstStyle/>
          <a:p>
            <a:r>
              <a:rPr lang="de-DE" smtClean="0"/>
              <a:t>Diagramm durch Klicken auf Symbol hinzufügen</a:t>
            </a:r>
            <a:endParaRPr lang="de-DE"/>
          </a:p>
        </p:txBody>
      </p:sp>
      <p:sp>
        <p:nvSpPr>
          <p:cNvPr id="22" name="Diagrammplatzhalter 8"/>
          <p:cNvSpPr>
            <a:spLocks noGrp="1"/>
          </p:cNvSpPr>
          <p:nvPr>
            <p:ph type="chart" sz="quarter" idx="22"/>
          </p:nvPr>
        </p:nvSpPr>
        <p:spPr>
          <a:xfrm>
            <a:off x="2271504" y="4902246"/>
            <a:ext cx="1800000" cy="1440000"/>
          </a:xfrm>
        </p:spPr>
        <p:txBody>
          <a:bodyPr/>
          <a:lstStyle/>
          <a:p>
            <a:r>
              <a:rPr lang="de-DE" smtClean="0"/>
              <a:t>Diagramm durch Klicken auf Symbol hinzufügen</a:t>
            </a:r>
            <a:endParaRPr lang="de-DE"/>
          </a:p>
        </p:txBody>
      </p:sp>
      <p:sp>
        <p:nvSpPr>
          <p:cNvPr id="23" name="Diagrammplatzhalter 8"/>
          <p:cNvSpPr>
            <a:spLocks noGrp="1"/>
          </p:cNvSpPr>
          <p:nvPr>
            <p:ph type="chart" sz="quarter" idx="23"/>
          </p:nvPr>
        </p:nvSpPr>
        <p:spPr>
          <a:xfrm>
            <a:off x="4214033" y="4902246"/>
            <a:ext cx="1800000" cy="1440000"/>
          </a:xfrm>
        </p:spPr>
        <p:txBody>
          <a:bodyPr/>
          <a:lstStyle/>
          <a:p>
            <a:r>
              <a:rPr lang="de-DE" smtClean="0"/>
              <a:t>Diagramm durch Klicken auf Symbol hinzufügen</a:t>
            </a:r>
            <a:endParaRPr lang="de-DE"/>
          </a:p>
        </p:txBody>
      </p:sp>
      <p:sp>
        <p:nvSpPr>
          <p:cNvPr id="24" name="Diagrammplatzhalter 8"/>
          <p:cNvSpPr>
            <a:spLocks noGrp="1"/>
          </p:cNvSpPr>
          <p:nvPr>
            <p:ph type="chart" sz="quarter" idx="24"/>
          </p:nvPr>
        </p:nvSpPr>
        <p:spPr>
          <a:xfrm>
            <a:off x="6156562" y="4902246"/>
            <a:ext cx="1800000" cy="1440000"/>
          </a:xfrm>
        </p:spPr>
        <p:txBody>
          <a:bodyPr/>
          <a:lstStyle/>
          <a:p>
            <a:r>
              <a:rPr lang="de-DE" smtClean="0"/>
              <a:t>Diagramm durch Klicken auf Symbol hinzufügen</a:t>
            </a:r>
            <a:endParaRPr lang="de-DE"/>
          </a:p>
        </p:txBody>
      </p:sp>
      <p:sp>
        <p:nvSpPr>
          <p:cNvPr id="25" name="Diagrammplatzhalter 8"/>
          <p:cNvSpPr>
            <a:spLocks noGrp="1"/>
          </p:cNvSpPr>
          <p:nvPr>
            <p:ph type="chart" sz="quarter" idx="25"/>
          </p:nvPr>
        </p:nvSpPr>
        <p:spPr>
          <a:xfrm>
            <a:off x="8099091" y="4902246"/>
            <a:ext cx="1800000" cy="1440000"/>
          </a:xfrm>
        </p:spPr>
        <p:txBody>
          <a:bodyPr/>
          <a:lstStyle/>
          <a:p>
            <a:r>
              <a:rPr lang="de-DE" smtClean="0"/>
              <a:t>Diagramm durch Klicken auf Symbol hinzufügen</a:t>
            </a:r>
            <a:endParaRPr lang="de-DE" dirty="0"/>
          </a:p>
        </p:txBody>
      </p:sp>
      <p:sp>
        <p:nvSpPr>
          <p:cNvPr id="26" name="Diagrammplatzhalter 8"/>
          <p:cNvSpPr>
            <a:spLocks noGrp="1"/>
          </p:cNvSpPr>
          <p:nvPr>
            <p:ph type="chart" sz="quarter" idx="26"/>
          </p:nvPr>
        </p:nvSpPr>
        <p:spPr>
          <a:xfrm>
            <a:off x="10041620" y="4902246"/>
            <a:ext cx="1800000" cy="1440000"/>
          </a:xfrm>
        </p:spPr>
        <p:txBody>
          <a:bodyPr/>
          <a:lstStyle/>
          <a:p>
            <a:r>
              <a:rPr lang="de-DE" smtClean="0"/>
              <a:t>Diagramm durch Klicken auf Symbol hinzufügen</a:t>
            </a:r>
            <a:endParaRPr lang="de-DE"/>
          </a:p>
        </p:txBody>
      </p:sp>
      <p:sp>
        <p:nvSpPr>
          <p:cNvPr id="27" name="Inhaltsplatzhalter 26"/>
          <p:cNvSpPr>
            <a:spLocks noGrp="1"/>
          </p:cNvSpPr>
          <p:nvPr>
            <p:ph sz="quarter" idx="27"/>
          </p:nvPr>
        </p:nvSpPr>
        <p:spPr>
          <a:xfrm>
            <a:off x="688975" y="1563688"/>
            <a:ext cx="1440000" cy="1440000"/>
          </a:xfrm>
          <a:solidFill>
            <a:srgbClr val="0FB869"/>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9" name="Inhaltsplatzhalter 26"/>
          <p:cNvSpPr>
            <a:spLocks noGrp="1"/>
          </p:cNvSpPr>
          <p:nvPr>
            <p:ph sz="quarter" idx="28"/>
          </p:nvPr>
        </p:nvSpPr>
        <p:spPr>
          <a:xfrm>
            <a:off x="688975" y="3244731"/>
            <a:ext cx="1440000" cy="1440000"/>
          </a:xfrm>
          <a:solidFill>
            <a:schemeClr val="accent4"/>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30" name="Inhaltsplatzhalter 26"/>
          <p:cNvSpPr>
            <a:spLocks noGrp="1"/>
          </p:cNvSpPr>
          <p:nvPr>
            <p:ph sz="quarter" idx="29"/>
          </p:nvPr>
        </p:nvSpPr>
        <p:spPr>
          <a:xfrm>
            <a:off x="688975" y="4902246"/>
            <a:ext cx="1440000" cy="1440000"/>
          </a:xfrm>
          <a:solidFill>
            <a:srgbClr val="31373E"/>
          </a:solidFill>
        </p:spPr>
        <p:txBody>
          <a:bodyPr lIns="180000" tIns="180000" rIns="180000" bIns="18000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44988800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pos="434">
          <p15:clr>
            <a:srgbClr val="FBAE40"/>
          </p15:clr>
        </p15:guide>
        <p15:guide id="2" orient="horz" pos="3691">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image" Target="../media/image1.jpeg"/><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181" Type="http://schemas.openxmlformats.org/officeDocument/2006/relationships/slideLayout" Target="../slideLayouts/slideLayout181.xml"/><Relationship Id="rId186" Type="http://schemas.openxmlformats.org/officeDocument/2006/relationships/slideLayout" Target="../slideLayouts/slideLayout186.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92" Type="http://schemas.openxmlformats.org/officeDocument/2006/relationships/slideLayout" Target="../slideLayouts/slideLayout192.xml"/><Relationship Id="rId197" Type="http://schemas.openxmlformats.org/officeDocument/2006/relationships/slideLayout" Target="../slideLayouts/slideLayout197.xml"/><Relationship Id="rId201" Type="http://schemas.openxmlformats.org/officeDocument/2006/relationships/theme" Target="../theme/theme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82" Type="http://schemas.openxmlformats.org/officeDocument/2006/relationships/slideLayout" Target="../slideLayouts/slideLayout182.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tags" Target="../tags/tag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tags" Target="../tags/tag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204" Type="http://schemas.openxmlformats.org/officeDocument/2006/relationships/tags" Target="../tags/tag4.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226.xml"/><Relationship Id="rId21" Type="http://schemas.openxmlformats.org/officeDocument/2006/relationships/slideLayout" Target="../slideLayouts/slideLayout221.xml"/><Relationship Id="rId42" Type="http://schemas.openxmlformats.org/officeDocument/2006/relationships/slideLayout" Target="../slideLayouts/slideLayout242.xml"/><Relationship Id="rId47" Type="http://schemas.openxmlformats.org/officeDocument/2006/relationships/slideLayout" Target="../slideLayouts/slideLayout247.xml"/><Relationship Id="rId63" Type="http://schemas.openxmlformats.org/officeDocument/2006/relationships/slideLayout" Target="../slideLayouts/slideLayout263.xml"/><Relationship Id="rId68" Type="http://schemas.openxmlformats.org/officeDocument/2006/relationships/slideLayout" Target="../slideLayouts/slideLayout268.xml"/><Relationship Id="rId84" Type="http://schemas.openxmlformats.org/officeDocument/2006/relationships/slideLayout" Target="../slideLayouts/slideLayout284.xml"/><Relationship Id="rId89" Type="http://schemas.openxmlformats.org/officeDocument/2006/relationships/slideLayout" Target="../slideLayouts/slideLayout289.xml"/><Relationship Id="rId112" Type="http://schemas.openxmlformats.org/officeDocument/2006/relationships/slideLayout" Target="../slideLayouts/slideLayout312.xml"/><Relationship Id="rId16" Type="http://schemas.openxmlformats.org/officeDocument/2006/relationships/slideLayout" Target="../slideLayouts/slideLayout216.xml"/><Relationship Id="rId107" Type="http://schemas.openxmlformats.org/officeDocument/2006/relationships/slideLayout" Target="../slideLayouts/slideLayout307.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37" Type="http://schemas.openxmlformats.org/officeDocument/2006/relationships/slideLayout" Target="../slideLayouts/slideLayout237.xml"/><Relationship Id="rId40" Type="http://schemas.openxmlformats.org/officeDocument/2006/relationships/slideLayout" Target="../slideLayouts/slideLayout240.xml"/><Relationship Id="rId45" Type="http://schemas.openxmlformats.org/officeDocument/2006/relationships/slideLayout" Target="../slideLayouts/slideLayout245.xml"/><Relationship Id="rId53" Type="http://schemas.openxmlformats.org/officeDocument/2006/relationships/slideLayout" Target="../slideLayouts/slideLayout253.xml"/><Relationship Id="rId58" Type="http://schemas.openxmlformats.org/officeDocument/2006/relationships/slideLayout" Target="../slideLayouts/slideLayout258.xml"/><Relationship Id="rId66" Type="http://schemas.openxmlformats.org/officeDocument/2006/relationships/slideLayout" Target="../slideLayouts/slideLayout266.xml"/><Relationship Id="rId74" Type="http://schemas.openxmlformats.org/officeDocument/2006/relationships/slideLayout" Target="../slideLayouts/slideLayout274.xml"/><Relationship Id="rId79" Type="http://schemas.openxmlformats.org/officeDocument/2006/relationships/slideLayout" Target="../slideLayouts/slideLayout279.xml"/><Relationship Id="rId87" Type="http://schemas.openxmlformats.org/officeDocument/2006/relationships/slideLayout" Target="../slideLayouts/slideLayout287.xml"/><Relationship Id="rId102" Type="http://schemas.openxmlformats.org/officeDocument/2006/relationships/slideLayout" Target="../slideLayouts/slideLayout302.xml"/><Relationship Id="rId110" Type="http://schemas.openxmlformats.org/officeDocument/2006/relationships/slideLayout" Target="../slideLayouts/slideLayout310.xml"/><Relationship Id="rId115" Type="http://schemas.openxmlformats.org/officeDocument/2006/relationships/tags" Target="../tags/tag394.xml"/><Relationship Id="rId5" Type="http://schemas.openxmlformats.org/officeDocument/2006/relationships/slideLayout" Target="../slideLayouts/slideLayout205.xml"/><Relationship Id="rId61" Type="http://schemas.openxmlformats.org/officeDocument/2006/relationships/slideLayout" Target="../slideLayouts/slideLayout261.xml"/><Relationship Id="rId82" Type="http://schemas.openxmlformats.org/officeDocument/2006/relationships/slideLayout" Target="../slideLayouts/slideLayout282.xml"/><Relationship Id="rId90" Type="http://schemas.openxmlformats.org/officeDocument/2006/relationships/slideLayout" Target="../slideLayouts/slideLayout290.xml"/><Relationship Id="rId95" Type="http://schemas.openxmlformats.org/officeDocument/2006/relationships/slideLayout" Target="../slideLayouts/slideLayout295.xml"/><Relationship Id="rId19" Type="http://schemas.openxmlformats.org/officeDocument/2006/relationships/slideLayout" Target="../slideLayouts/slideLayout21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 Id="rId43" Type="http://schemas.openxmlformats.org/officeDocument/2006/relationships/slideLayout" Target="../slideLayouts/slideLayout243.xml"/><Relationship Id="rId48" Type="http://schemas.openxmlformats.org/officeDocument/2006/relationships/slideLayout" Target="../slideLayouts/slideLayout248.xml"/><Relationship Id="rId56" Type="http://schemas.openxmlformats.org/officeDocument/2006/relationships/slideLayout" Target="../slideLayouts/slideLayout256.xml"/><Relationship Id="rId64" Type="http://schemas.openxmlformats.org/officeDocument/2006/relationships/slideLayout" Target="../slideLayouts/slideLayout264.xml"/><Relationship Id="rId69" Type="http://schemas.openxmlformats.org/officeDocument/2006/relationships/slideLayout" Target="../slideLayouts/slideLayout269.xml"/><Relationship Id="rId77" Type="http://schemas.openxmlformats.org/officeDocument/2006/relationships/slideLayout" Target="../slideLayouts/slideLayout277.xml"/><Relationship Id="rId100" Type="http://schemas.openxmlformats.org/officeDocument/2006/relationships/slideLayout" Target="../slideLayouts/slideLayout300.xml"/><Relationship Id="rId105" Type="http://schemas.openxmlformats.org/officeDocument/2006/relationships/slideLayout" Target="../slideLayouts/slideLayout305.xml"/><Relationship Id="rId113" Type="http://schemas.openxmlformats.org/officeDocument/2006/relationships/theme" Target="../theme/theme2.xml"/><Relationship Id="rId8" Type="http://schemas.openxmlformats.org/officeDocument/2006/relationships/slideLayout" Target="../slideLayouts/slideLayout208.xml"/><Relationship Id="rId51" Type="http://schemas.openxmlformats.org/officeDocument/2006/relationships/slideLayout" Target="../slideLayouts/slideLayout251.xml"/><Relationship Id="rId72" Type="http://schemas.openxmlformats.org/officeDocument/2006/relationships/slideLayout" Target="../slideLayouts/slideLayout272.xml"/><Relationship Id="rId80" Type="http://schemas.openxmlformats.org/officeDocument/2006/relationships/slideLayout" Target="../slideLayouts/slideLayout280.xml"/><Relationship Id="rId85" Type="http://schemas.openxmlformats.org/officeDocument/2006/relationships/slideLayout" Target="../slideLayouts/slideLayout285.xml"/><Relationship Id="rId93" Type="http://schemas.openxmlformats.org/officeDocument/2006/relationships/slideLayout" Target="../slideLayouts/slideLayout293.xml"/><Relationship Id="rId98" Type="http://schemas.openxmlformats.org/officeDocument/2006/relationships/slideLayout" Target="../slideLayouts/slideLayout298.xml"/><Relationship Id="rId3" Type="http://schemas.openxmlformats.org/officeDocument/2006/relationships/slideLayout" Target="../slideLayouts/slideLayout203.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38" Type="http://schemas.openxmlformats.org/officeDocument/2006/relationships/slideLayout" Target="../slideLayouts/slideLayout238.xml"/><Relationship Id="rId46" Type="http://schemas.openxmlformats.org/officeDocument/2006/relationships/slideLayout" Target="../slideLayouts/slideLayout246.xml"/><Relationship Id="rId59" Type="http://schemas.openxmlformats.org/officeDocument/2006/relationships/slideLayout" Target="../slideLayouts/slideLayout259.xml"/><Relationship Id="rId67" Type="http://schemas.openxmlformats.org/officeDocument/2006/relationships/slideLayout" Target="../slideLayouts/slideLayout267.xml"/><Relationship Id="rId103" Type="http://schemas.openxmlformats.org/officeDocument/2006/relationships/slideLayout" Target="../slideLayouts/slideLayout303.xml"/><Relationship Id="rId108" Type="http://schemas.openxmlformats.org/officeDocument/2006/relationships/slideLayout" Target="../slideLayouts/slideLayout308.xml"/><Relationship Id="rId116" Type="http://schemas.openxmlformats.org/officeDocument/2006/relationships/image" Target="../media/image17.png"/><Relationship Id="rId20" Type="http://schemas.openxmlformats.org/officeDocument/2006/relationships/slideLayout" Target="../slideLayouts/slideLayout220.xml"/><Relationship Id="rId41" Type="http://schemas.openxmlformats.org/officeDocument/2006/relationships/slideLayout" Target="../slideLayouts/slideLayout241.xml"/><Relationship Id="rId54" Type="http://schemas.openxmlformats.org/officeDocument/2006/relationships/slideLayout" Target="../slideLayouts/slideLayout254.xml"/><Relationship Id="rId62" Type="http://schemas.openxmlformats.org/officeDocument/2006/relationships/slideLayout" Target="../slideLayouts/slideLayout262.xml"/><Relationship Id="rId70" Type="http://schemas.openxmlformats.org/officeDocument/2006/relationships/slideLayout" Target="../slideLayouts/slideLayout270.xml"/><Relationship Id="rId75" Type="http://schemas.openxmlformats.org/officeDocument/2006/relationships/slideLayout" Target="../slideLayouts/slideLayout275.xml"/><Relationship Id="rId83" Type="http://schemas.openxmlformats.org/officeDocument/2006/relationships/slideLayout" Target="../slideLayouts/slideLayout283.xml"/><Relationship Id="rId88" Type="http://schemas.openxmlformats.org/officeDocument/2006/relationships/slideLayout" Target="../slideLayouts/slideLayout288.xml"/><Relationship Id="rId91" Type="http://schemas.openxmlformats.org/officeDocument/2006/relationships/slideLayout" Target="../slideLayouts/slideLayout291.xml"/><Relationship Id="rId96" Type="http://schemas.openxmlformats.org/officeDocument/2006/relationships/slideLayout" Target="../slideLayouts/slideLayout296.xml"/><Relationship Id="rId111" Type="http://schemas.openxmlformats.org/officeDocument/2006/relationships/slideLayout" Target="../slideLayouts/slideLayout311.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slideLayout" Target="../slideLayouts/slideLayout236.xml"/><Relationship Id="rId49" Type="http://schemas.openxmlformats.org/officeDocument/2006/relationships/slideLayout" Target="../slideLayouts/slideLayout249.xml"/><Relationship Id="rId57" Type="http://schemas.openxmlformats.org/officeDocument/2006/relationships/slideLayout" Target="../slideLayouts/slideLayout257.xml"/><Relationship Id="rId106" Type="http://schemas.openxmlformats.org/officeDocument/2006/relationships/slideLayout" Target="../slideLayouts/slideLayout306.xml"/><Relationship Id="rId114" Type="http://schemas.openxmlformats.org/officeDocument/2006/relationships/tags" Target="../tags/tag393.xml"/><Relationship Id="rId10" Type="http://schemas.openxmlformats.org/officeDocument/2006/relationships/slideLayout" Target="../slideLayouts/slideLayout210.xml"/><Relationship Id="rId31" Type="http://schemas.openxmlformats.org/officeDocument/2006/relationships/slideLayout" Target="../slideLayouts/slideLayout231.xml"/><Relationship Id="rId44" Type="http://schemas.openxmlformats.org/officeDocument/2006/relationships/slideLayout" Target="../slideLayouts/slideLayout244.xml"/><Relationship Id="rId52" Type="http://schemas.openxmlformats.org/officeDocument/2006/relationships/slideLayout" Target="../slideLayouts/slideLayout252.xml"/><Relationship Id="rId60" Type="http://schemas.openxmlformats.org/officeDocument/2006/relationships/slideLayout" Target="../slideLayouts/slideLayout260.xml"/><Relationship Id="rId65" Type="http://schemas.openxmlformats.org/officeDocument/2006/relationships/slideLayout" Target="../slideLayouts/slideLayout265.xml"/><Relationship Id="rId73" Type="http://schemas.openxmlformats.org/officeDocument/2006/relationships/slideLayout" Target="../slideLayouts/slideLayout273.xml"/><Relationship Id="rId78" Type="http://schemas.openxmlformats.org/officeDocument/2006/relationships/slideLayout" Target="../slideLayouts/slideLayout278.xml"/><Relationship Id="rId81" Type="http://schemas.openxmlformats.org/officeDocument/2006/relationships/slideLayout" Target="../slideLayouts/slideLayout281.xml"/><Relationship Id="rId86" Type="http://schemas.openxmlformats.org/officeDocument/2006/relationships/slideLayout" Target="../slideLayouts/slideLayout286.xml"/><Relationship Id="rId94" Type="http://schemas.openxmlformats.org/officeDocument/2006/relationships/slideLayout" Target="../slideLayouts/slideLayout294.xml"/><Relationship Id="rId99" Type="http://schemas.openxmlformats.org/officeDocument/2006/relationships/slideLayout" Target="../slideLayouts/slideLayout299.xml"/><Relationship Id="rId101" Type="http://schemas.openxmlformats.org/officeDocument/2006/relationships/slideLayout" Target="../slideLayouts/slideLayout30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9" Type="http://schemas.openxmlformats.org/officeDocument/2006/relationships/slideLayout" Target="../slideLayouts/slideLayout239.xml"/><Relationship Id="rId109" Type="http://schemas.openxmlformats.org/officeDocument/2006/relationships/slideLayout" Target="../slideLayouts/slideLayout309.xml"/><Relationship Id="rId34" Type="http://schemas.openxmlformats.org/officeDocument/2006/relationships/slideLayout" Target="../slideLayouts/slideLayout234.xml"/><Relationship Id="rId50" Type="http://schemas.openxmlformats.org/officeDocument/2006/relationships/slideLayout" Target="../slideLayouts/slideLayout250.xml"/><Relationship Id="rId55" Type="http://schemas.openxmlformats.org/officeDocument/2006/relationships/slideLayout" Target="../slideLayouts/slideLayout255.xml"/><Relationship Id="rId76" Type="http://schemas.openxmlformats.org/officeDocument/2006/relationships/slideLayout" Target="../slideLayouts/slideLayout276.xml"/><Relationship Id="rId97" Type="http://schemas.openxmlformats.org/officeDocument/2006/relationships/slideLayout" Target="../slideLayouts/slideLayout297.xml"/><Relationship Id="rId104" Type="http://schemas.openxmlformats.org/officeDocument/2006/relationships/slideLayout" Target="../slideLayouts/slideLayout304.xml"/><Relationship Id="rId7" Type="http://schemas.openxmlformats.org/officeDocument/2006/relationships/slideLayout" Target="../slideLayouts/slideLayout207.xml"/><Relationship Id="rId71" Type="http://schemas.openxmlformats.org/officeDocument/2006/relationships/slideLayout" Target="../slideLayouts/slideLayout271.xml"/><Relationship Id="rId92" Type="http://schemas.openxmlformats.org/officeDocument/2006/relationships/slideLayout" Target="../slideLayouts/slideLayout292.xml"/><Relationship Id="rId2" Type="http://schemas.openxmlformats.org/officeDocument/2006/relationships/slideLayout" Target="../slideLayouts/slideLayout202.xml"/><Relationship Id="rId2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26" Type="http://schemas.openxmlformats.org/officeDocument/2006/relationships/slideLayout" Target="../slideLayouts/slideLayout338.xml"/><Relationship Id="rId39" Type="http://schemas.openxmlformats.org/officeDocument/2006/relationships/slideLayout" Target="../slideLayouts/slideLayout351.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slideLayout" Target="../slideLayouts/slideLayout354.xml"/><Relationship Id="rId47" Type="http://schemas.openxmlformats.org/officeDocument/2006/relationships/slideLayout" Target="../slideLayouts/slideLayout359.xml"/><Relationship Id="rId50" Type="http://schemas.openxmlformats.org/officeDocument/2006/relationships/slideLayout" Target="../slideLayouts/slideLayout362.xml"/><Relationship Id="rId55" Type="http://schemas.openxmlformats.org/officeDocument/2006/relationships/slideLayout" Target="../slideLayouts/slideLayout367.xml"/><Relationship Id="rId63" Type="http://schemas.openxmlformats.org/officeDocument/2006/relationships/tags" Target="../tags/tag612.xml"/><Relationship Id="rId7" Type="http://schemas.openxmlformats.org/officeDocument/2006/relationships/slideLayout" Target="../slideLayouts/slideLayout319.xml"/><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slideLayout" Target="../slideLayouts/slideLayout332.xml"/><Relationship Id="rId29" Type="http://schemas.openxmlformats.org/officeDocument/2006/relationships/slideLayout" Target="../slideLayouts/slideLayout341.xml"/><Relationship Id="rId41" Type="http://schemas.openxmlformats.org/officeDocument/2006/relationships/slideLayout" Target="../slideLayouts/slideLayout353.xml"/><Relationship Id="rId54" Type="http://schemas.openxmlformats.org/officeDocument/2006/relationships/slideLayout" Target="../slideLayouts/slideLayout366.xml"/><Relationship Id="rId62" Type="http://schemas.openxmlformats.org/officeDocument/2006/relationships/tags" Target="../tags/tag611.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slideLayout" Target="../slideLayouts/slideLayout352.xml"/><Relationship Id="rId45" Type="http://schemas.openxmlformats.org/officeDocument/2006/relationships/slideLayout" Target="../slideLayouts/slideLayout357.xml"/><Relationship Id="rId53" Type="http://schemas.openxmlformats.org/officeDocument/2006/relationships/slideLayout" Target="../slideLayouts/slideLayout365.xml"/><Relationship Id="rId58" Type="http://schemas.openxmlformats.org/officeDocument/2006/relationships/slideLayout" Target="../slideLayouts/slideLayout370.xml"/><Relationship Id="rId5" Type="http://schemas.openxmlformats.org/officeDocument/2006/relationships/slideLayout" Target="../slideLayouts/slideLayout317.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49" Type="http://schemas.openxmlformats.org/officeDocument/2006/relationships/slideLayout" Target="../slideLayouts/slideLayout361.xml"/><Relationship Id="rId57" Type="http://schemas.openxmlformats.org/officeDocument/2006/relationships/slideLayout" Target="../slideLayouts/slideLayout369.xml"/><Relationship Id="rId61" Type="http://schemas.openxmlformats.org/officeDocument/2006/relationships/tags" Target="../tags/tag610.xml"/><Relationship Id="rId10" Type="http://schemas.openxmlformats.org/officeDocument/2006/relationships/slideLayout" Target="../slideLayouts/slideLayout322.xml"/><Relationship Id="rId19" Type="http://schemas.openxmlformats.org/officeDocument/2006/relationships/slideLayout" Target="../slideLayouts/slideLayout331.xml"/><Relationship Id="rId31" Type="http://schemas.openxmlformats.org/officeDocument/2006/relationships/slideLayout" Target="../slideLayouts/slideLayout343.xml"/><Relationship Id="rId44" Type="http://schemas.openxmlformats.org/officeDocument/2006/relationships/slideLayout" Target="../slideLayouts/slideLayout356.xml"/><Relationship Id="rId52" Type="http://schemas.openxmlformats.org/officeDocument/2006/relationships/slideLayout" Target="../slideLayouts/slideLayout364.xml"/><Relationship Id="rId60" Type="http://schemas.openxmlformats.org/officeDocument/2006/relationships/theme" Target="../theme/theme3.xml"/><Relationship Id="rId65" Type="http://schemas.openxmlformats.org/officeDocument/2006/relationships/image" Target="../media/image23.png"/><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43" Type="http://schemas.openxmlformats.org/officeDocument/2006/relationships/slideLayout" Target="../slideLayouts/slideLayout355.xml"/><Relationship Id="rId48" Type="http://schemas.openxmlformats.org/officeDocument/2006/relationships/slideLayout" Target="../slideLayouts/slideLayout360.xml"/><Relationship Id="rId56" Type="http://schemas.openxmlformats.org/officeDocument/2006/relationships/slideLayout" Target="../slideLayouts/slideLayout368.xml"/><Relationship Id="rId64" Type="http://schemas.openxmlformats.org/officeDocument/2006/relationships/hyperlink" Target="mailto:marktforschung@heinze.de" TargetMode="External"/><Relationship Id="rId8" Type="http://schemas.openxmlformats.org/officeDocument/2006/relationships/slideLayout" Target="../slideLayouts/slideLayout320.xml"/><Relationship Id="rId51" Type="http://schemas.openxmlformats.org/officeDocument/2006/relationships/slideLayout" Target="../slideLayouts/slideLayout363.xml"/><Relationship Id="rId3" Type="http://schemas.openxmlformats.org/officeDocument/2006/relationships/slideLayout" Target="../slideLayouts/slideLayout315.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slideLayout" Target="../slideLayouts/slideLayout350.xml"/><Relationship Id="rId46" Type="http://schemas.openxmlformats.org/officeDocument/2006/relationships/slideLayout" Target="../slideLayouts/slideLayout358.xml"/><Relationship Id="rId59" Type="http://schemas.openxmlformats.org/officeDocument/2006/relationships/slideLayout" Target="../slideLayouts/slideLayout371.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488.xml"/><Relationship Id="rId21" Type="http://schemas.openxmlformats.org/officeDocument/2006/relationships/slideLayout" Target="../slideLayouts/slideLayout392.xml"/><Relationship Id="rId42" Type="http://schemas.openxmlformats.org/officeDocument/2006/relationships/slideLayout" Target="../slideLayouts/slideLayout413.xml"/><Relationship Id="rId63" Type="http://schemas.openxmlformats.org/officeDocument/2006/relationships/slideLayout" Target="../slideLayouts/slideLayout434.xml"/><Relationship Id="rId84" Type="http://schemas.openxmlformats.org/officeDocument/2006/relationships/slideLayout" Target="../slideLayouts/slideLayout455.xml"/><Relationship Id="rId138" Type="http://schemas.openxmlformats.org/officeDocument/2006/relationships/slideLayout" Target="../slideLayouts/slideLayout509.xml"/><Relationship Id="rId159" Type="http://schemas.openxmlformats.org/officeDocument/2006/relationships/slideLayout" Target="../slideLayouts/slideLayout530.xml"/><Relationship Id="rId170" Type="http://schemas.openxmlformats.org/officeDocument/2006/relationships/slideLayout" Target="../slideLayouts/slideLayout541.xml"/><Relationship Id="rId191" Type="http://schemas.openxmlformats.org/officeDocument/2006/relationships/slideLayout" Target="../slideLayouts/slideLayout562.xml"/><Relationship Id="rId205" Type="http://schemas.openxmlformats.org/officeDocument/2006/relationships/image" Target="../media/image1.jpeg"/><Relationship Id="rId16" Type="http://schemas.openxmlformats.org/officeDocument/2006/relationships/slideLayout" Target="../slideLayouts/slideLayout387.xml"/><Relationship Id="rId107" Type="http://schemas.openxmlformats.org/officeDocument/2006/relationships/slideLayout" Target="../slideLayouts/slideLayout478.xml"/><Relationship Id="rId11" Type="http://schemas.openxmlformats.org/officeDocument/2006/relationships/slideLayout" Target="../slideLayouts/slideLayout382.xml"/><Relationship Id="rId32" Type="http://schemas.openxmlformats.org/officeDocument/2006/relationships/slideLayout" Target="../slideLayouts/slideLayout403.xml"/><Relationship Id="rId37" Type="http://schemas.openxmlformats.org/officeDocument/2006/relationships/slideLayout" Target="../slideLayouts/slideLayout408.xml"/><Relationship Id="rId53" Type="http://schemas.openxmlformats.org/officeDocument/2006/relationships/slideLayout" Target="../slideLayouts/slideLayout424.xml"/><Relationship Id="rId58" Type="http://schemas.openxmlformats.org/officeDocument/2006/relationships/slideLayout" Target="../slideLayouts/slideLayout429.xml"/><Relationship Id="rId74" Type="http://schemas.openxmlformats.org/officeDocument/2006/relationships/slideLayout" Target="../slideLayouts/slideLayout445.xml"/><Relationship Id="rId79" Type="http://schemas.openxmlformats.org/officeDocument/2006/relationships/slideLayout" Target="../slideLayouts/slideLayout450.xml"/><Relationship Id="rId102" Type="http://schemas.openxmlformats.org/officeDocument/2006/relationships/slideLayout" Target="../slideLayouts/slideLayout473.xml"/><Relationship Id="rId123" Type="http://schemas.openxmlformats.org/officeDocument/2006/relationships/slideLayout" Target="../slideLayouts/slideLayout494.xml"/><Relationship Id="rId128" Type="http://schemas.openxmlformats.org/officeDocument/2006/relationships/slideLayout" Target="../slideLayouts/slideLayout499.xml"/><Relationship Id="rId144" Type="http://schemas.openxmlformats.org/officeDocument/2006/relationships/slideLayout" Target="../slideLayouts/slideLayout515.xml"/><Relationship Id="rId149" Type="http://schemas.openxmlformats.org/officeDocument/2006/relationships/slideLayout" Target="../slideLayouts/slideLayout520.xml"/><Relationship Id="rId5" Type="http://schemas.openxmlformats.org/officeDocument/2006/relationships/slideLayout" Target="../slideLayouts/slideLayout376.xml"/><Relationship Id="rId90" Type="http://schemas.openxmlformats.org/officeDocument/2006/relationships/slideLayout" Target="../slideLayouts/slideLayout461.xml"/><Relationship Id="rId95" Type="http://schemas.openxmlformats.org/officeDocument/2006/relationships/slideLayout" Target="../slideLayouts/slideLayout466.xml"/><Relationship Id="rId160" Type="http://schemas.openxmlformats.org/officeDocument/2006/relationships/slideLayout" Target="../slideLayouts/slideLayout531.xml"/><Relationship Id="rId165" Type="http://schemas.openxmlformats.org/officeDocument/2006/relationships/slideLayout" Target="../slideLayouts/slideLayout536.xml"/><Relationship Id="rId181" Type="http://schemas.openxmlformats.org/officeDocument/2006/relationships/slideLayout" Target="../slideLayouts/slideLayout552.xml"/><Relationship Id="rId186" Type="http://schemas.openxmlformats.org/officeDocument/2006/relationships/slideLayout" Target="../slideLayouts/slideLayout557.xml"/><Relationship Id="rId22" Type="http://schemas.openxmlformats.org/officeDocument/2006/relationships/slideLayout" Target="../slideLayouts/slideLayout393.xml"/><Relationship Id="rId27" Type="http://schemas.openxmlformats.org/officeDocument/2006/relationships/slideLayout" Target="../slideLayouts/slideLayout398.xml"/><Relationship Id="rId43" Type="http://schemas.openxmlformats.org/officeDocument/2006/relationships/slideLayout" Target="../slideLayouts/slideLayout414.xml"/><Relationship Id="rId48" Type="http://schemas.openxmlformats.org/officeDocument/2006/relationships/slideLayout" Target="../slideLayouts/slideLayout419.xml"/><Relationship Id="rId64" Type="http://schemas.openxmlformats.org/officeDocument/2006/relationships/slideLayout" Target="../slideLayouts/slideLayout435.xml"/><Relationship Id="rId69" Type="http://schemas.openxmlformats.org/officeDocument/2006/relationships/slideLayout" Target="../slideLayouts/slideLayout440.xml"/><Relationship Id="rId113" Type="http://schemas.openxmlformats.org/officeDocument/2006/relationships/slideLayout" Target="../slideLayouts/slideLayout484.xml"/><Relationship Id="rId118" Type="http://schemas.openxmlformats.org/officeDocument/2006/relationships/slideLayout" Target="../slideLayouts/slideLayout489.xml"/><Relationship Id="rId134" Type="http://schemas.openxmlformats.org/officeDocument/2006/relationships/slideLayout" Target="../slideLayouts/slideLayout505.xml"/><Relationship Id="rId139" Type="http://schemas.openxmlformats.org/officeDocument/2006/relationships/slideLayout" Target="../slideLayouts/slideLayout510.xml"/><Relationship Id="rId80" Type="http://schemas.openxmlformats.org/officeDocument/2006/relationships/slideLayout" Target="../slideLayouts/slideLayout451.xml"/><Relationship Id="rId85" Type="http://schemas.openxmlformats.org/officeDocument/2006/relationships/slideLayout" Target="../slideLayouts/slideLayout456.xml"/><Relationship Id="rId150" Type="http://schemas.openxmlformats.org/officeDocument/2006/relationships/slideLayout" Target="../slideLayouts/slideLayout521.xml"/><Relationship Id="rId155" Type="http://schemas.openxmlformats.org/officeDocument/2006/relationships/slideLayout" Target="../slideLayouts/slideLayout526.xml"/><Relationship Id="rId171" Type="http://schemas.openxmlformats.org/officeDocument/2006/relationships/slideLayout" Target="../slideLayouts/slideLayout542.xml"/><Relationship Id="rId176" Type="http://schemas.openxmlformats.org/officeDocument/2006/relationships/slideLayout" Target="../slideLayouts/slideLayout547.xml"/><Relationship Id="rId192" Type="http://schemas.openxmlformats.org/officeDocument/2006/relationships/slideLayout" Target="../slideLayouts/slideLayout563.xml"/><Relationship Id="rId197" Type="http://schemas.openxmlformats.org/officeDocument/2006/relationships/slideLayout" Target="../slideLayouts/slideLayout568.xml"/><Relationship Id="rId201" Type="http://schemas.openxmlformats.org/officeDocument/2006/relationships/theme" Target="../theme/theme4.xml"/><Relationship Id="rId12" Type="http://schemas.openxmlformats.org/officeDocument/2006/relationships/slideLayout" Target="../slideLayouts/slideLayout383.xml"/><Relationship Id="rId17" Type="http://schemas.openxmlformats.org/officeDocument/2006/relationships/slideLayout" Target="../slideLayouts/slideLayout388.xml"/><Relationship Id="rId33" Type="http://schemas.openxmlformats.org/officeDocument/2006/relationships/slideLayout" Target="../slideLayouts/slideLayout404.xml"/><Relationship Id="rId38" Type="http://schemas.openxmlformats.org/officeDocument/2006/relationships/slideLayout" Target="../slideLayouts/slideLayout409.xml"/><Relationship Id="rId59" Type="http://schemas.openxmlformats.org/officeDocument/2006/relationships/slideLayout" Target="../slideLayouts/slideLayout430.xml"/><Relationship Id="rId103" Type="http://schemas.openxmlformats.org/officeDocument/2006/relationships/slideLayout" Target="../slideLayouts/slideLayout474.xml"/><Relationship Id="rId108" Type="http://schemas.openxmlformats.org/officeDocument/2006/relationships/slideLayout" Target="../slideLayouts/slideLayout479.xml"/><Relationship Id="rId124" Type="http://schemas.openxmlformats.org/officeDocument/2006/relationships/slideLayout" Target="../slideLayouts/slideLayout495.xml"/><Relationship Id="rId129" Type="http://schemas.openxmlformats.org/officeDocument/2006/relationships/slideLayout" Target="../slideLayouts/slideLayout500.xml"/><Relationship Id="rId54" Type="http://schemas.openxmlformats.org/officeDocument/2006/relationships/slideLayout" Target="../slideLayouts/slideLayout425.xml"/><Relationship Id="rId70" Type="http://schemas.openxmlformats.org/officeDocument/2006/relationships/slideLayout" Target="../slideLayouts/slideLayout441.xml"/><Relationship Id="rId75" Type="http://schemas.openxmlformats.org/officeDocument/2006/relationships/slideLayout" Target="../slideLayouts/slideLayout446.xml"/><Relationship Id="rId91" Type="http://schemas.openxmlformats.org/officeDocument/2006/relationships/slideLayout" Target="../slideLayouts/slideLayout462.xml"/><Relationship Id="rId96" Type="http://schemas.openxmlformats.org/officeDocument/2006/relationships/slideLayout" Target="../slideLayouts/slideLayout467.xml"/><Relationship Id="rId140" Type="http://schemas.openxmlformats.org/officeDocument/2006/relationships/slideLayout" Target="../slideLayouts/slideLayout511.xml"/><Relationship Id="rId145" Type="http://schemas.openxmlformats.org/officeDocument/2006/relationships/slideLayout" Target="../slideLayouts/slideLayout516.xml"/><Relationship Id="rId161" Type="http://schemas.openxmlformats.org/officeDocument/2006/relationships/slideLayout" Target="../slideLayouts/slideLayout532.xml"/><Relationship Id="rId166" Type="http://schemas.openxmlformats.org/officeDocument/2006/relationships/slideLayout" Target="../slideLayouts/slideLayout537.xml"/><Relationship Id="rId182" Type="http://schemas.openxmlformats.org/officeDocument/2006/relationships/slideLayout" Target="../slideLayouts/slideLayout553.xml"/><Relationship Id="rId187" Type="http://schemas.openxmlformats.org/officeDocument/2006/relationships/slideLayout" Target="../slideLayouts/slideLayout558.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23" Type="http://schemas.openxmlformats.org/officeDocument/2006/relationships/slideLayout" Target="../slideLayouts/slideLayout394.xml"/><Relationship Id="rId28" Type="http://schemas.openxmlformats.org/officeDocument/2006/relationships/slideLayout" Target="../slideLayouts/slideLayout399.xml"/><Relationship Id="rId49" Type="http://schemas.openxmlformats.org/officeDocument/2006/relationships/slideLayout" Target="../slideLayouts/slideLayout420.xml"/><Relationship Id="rId114" Type="http://schemas.openxmlformats.org/officeDocument/2006/relationships/slideLayout" Target="../slideLayouts/slideLayout485.xml"/><Relationship Id="rId119" Type="http://schemas.openxmlformats.org/officeDocument/2006/relationships/slideLayout" Target="../slideLayouts/slideLayout490.xml"/><Relationship Id="rId44" Type="http://schemas.openxmlformats.org/officeDocument/2006/relationships/slideLayout" Target="../slideLayouts/slideLayout415.xml"/><Relationship Id="rId60" Type="http://schemas.openxmlformats.org/officeDocument/2006/relationships/slideLayout" Target="../slideLayouts/slideLayout431.xml"/><Relationship Id="rId65" Type="http://schemas.openxmlformats.org/officeDocument/2006/relationships/slideLayout" Target="../slideLayouts/slideLayout436.xml"/><Relationship Id="rId81" Type="http://schemas.openxmlformats.org/officeDocument/2006/relationships/slideLayout" Target="../slideLayouts/slideLayout452.xml"/><Relationship Id="rId86" Type="http://schemas.openxmlformats.org/officeDocument/2006/relationships/slideLayout" Target="../slideLayouts/slideLayout457.xml"/><Relationship Id="rId130" Type="http://schemas.openxmlformats.org/officeDocument/2006/relationships/slideLayout" Target="../slideLayouts/slideLayout501.xml"/><Relationship Id="rId135" Type="http://schemas.openxmlformats.org/officeDocument/2006/relationships/slideLayout" Target="../slideLayouts/slideLayout506.xml"/><Relationship Id="rId151" Type="http://schemas.openxmlformats.org/officeDocument/2006/relationships/slideLayout" Target="../slideLayouts/slideLayout522.xml"/><Relationship Id="rId156" Type="http://schemas.openxmlformats.org/officeDocument/2006/relationships/slideLayout" Target="../slideLayouts/slideLayout527.xml"/><Relationship Id="rId177" Type="http://schemas.openxmlformats.org/officeDocument/2006/relationships/slideLayout" Target="../slideLayouts/slideLayout548.xml"/><Relationship Id="rId198" Type="http://schemas.openxmlformats.org/officeDocument/2006/relationships/slideLayout" Target="../slideLayouts/slideLayout569.xml"/><Relationship Id="rId172" Type="http://schemas.openxmlformats.org/officeDocument/2006/relationships/slideLayout" Target="../slideLayouts/slideLayout543.xml"/><Relationship Id="rId193" Type="http://schemas.openxmlformats.org/officeDocument/2006/relationships/slideLayout" Target="../slideLayouts/slideLayout564.xml"/><Relationship Id="rId202" Type="http://schemas.openxmlformats.org/officeDocument/2006/relationships/tags" Target="../tags/tag721.xml"/><Relationship Id="rId13" Type="http://schemas.openxmlformats.org/officeDocument/2006/relationships/slideLayout" Target="../slideLayouts/slideLayout384.xml"/><Relationship Id="rId18" Type="http://schemas.openxmlformats.org/officeDocument/2006/relationships/slideLayout" Target="../slideLayouts/slideLayout389.xml"/><Relationship Id="rId39" Type="http://schemas.openxmlformats.org/officeDocument/2006/relationships/slideLayout" Target="../slideLayouts/slideLayout410.xml"/><Relationship Id="rId109" Type="http://schemas.openxmlformats.org/officeDocument/2006/relationships/slideLayout" Target="../slideLayouts/slideLayout480.xml"/><Relationship Id="rId34" Type="http://schemas.openxmlformats.org/officeDocument/2006/relationships/slideLayout" Target="../slideLayouts/slideLayout405.xml"/><Relationship Id="rId50" Type="http://schemas.openxmlformats.org/officeDocument/2006/relationships/slideLayout" Target="../slideLayouts/slideLayout421.xml"/><Relationship Id="rId55" Type="http://schemas.openxmlformats.org/officeDocument/2006/relationships/slideLayout" Target="../slideLayouts/slideLayout426.xml"/><Relationship Id="rId76" Type="http://schemas.openxmlformats.org/officeDocument/2006/relationships/slideLayout" Target="../slideLayouts/slideLayout447.xml"/><Relationship Id="rId97" Type="http://schemas.openxmlformats.org/officeDocument/2006/relationships/slideLayout" Target="../slideLayouts/slideLayout468.xml"/><Relationship Id="rId104" Type="http://schemas.openxmlformats.org/officeDocument/2006/relationships/slideLayout" Target="../slideLayouts/slideLayout475.xml"/><Relationship Id="rId120" Type="http://schemas.openxmlformats.org/officeDocument/2006/relationships/slideLayout" Target="../slideLayouts/slideLayout491.xml"/><Relationship Id="rId125" Type="http://schemas.openxmlformats.org/officeDocument/2006/relationships/slideLayout" Target="../slideLayouts/slideLayout496.xml"/><Relationship Id="rId141" Type="http://schemas.openxmlformats.org/officeDocument/2006/relationships/slideLayout" Target="../slideLayouts/slideLayout512.xml"/><Relationship Id="rId146" Type="http://schemas.openxmlformats.org/officeDocument/2006/relationships/slideLayout" Target="../slideLayouts/slideLayout517.xml"/><Relationship Id="rId167" Type="http://schemas.openxmlformats.org/officeDocument/2006/relationships/slideLayout" Target="../slideLayouts/slideLayout538.xml"/><Relationship Id="rId188" Type="http://schemas.openxmlformats.org/officeDocument/2006/relationships/slideLayout" Target="../slideLayouts/slideLayout559.xml"/><Relationship Id="rId7" Type="http://schemas.openxmlformats.org/officeDocument/2006/relationships/slideLayout" Target="../slideLayouts/slideLayout378.xml"/><Relationship Id="rId71" Type="http://schemas.openxmlformats.org/officeDocument/2006/relationships/slideLayout" Target="../slideLayouts/slideLayout442.xml"/><Relationship Id="rId92" Type="http://schemas.openxmlformats.org/officeDocument/2006/relationships/slideLayout" Target="../slideLayouts/slideLayout463.xml"/><Relationship Id="rId162" Type="http://schemas.openxmlformats.org/officeDocument/2006/relationships/slideLayout" Target="../slideLayouts/slideLayout533.xml"/><Relationship Id="rId183" Type="http://schemas.openxmlformats.org/officeDocument/2006/relationships/slideLayout" Target="../slideLayouts/slideLayout554.xml"/><Relationship Id="rId2" Type="http://schemas.openxmlformats.org/officeDocument/2006/relationships/slideLayout" Target="../slideLayouts/slideLayout373.xml"/><Relationship Id="rId29" Type="http://schemas.openxmlformats.org/officeDocument/2006/relationships/slideLayout" Target="../slideLayouts/slideLayout400.xml"/><Relationship Id="rId24" Type="http://schemas.openxmlformats.org/officeDocument/2006/relationships/slideLayout" Target="../slideLayouts/slideLayout395.xml"/><Relationship Id="rId40" Type="http://schemas.openxmlformats.org/officeDocument/2006/relationships/slideLayout" Target="../slideLayouts/slideLayout411.xml"/><Relationship Id="rId45" Type="http://schemas.openxmlformats.org/officeDocument/2006/relationships/slideLayout" Target="../slideLayouts/slideLayout416.xml"/><Relationship Id="rId66" Type="http://schemas.openxmlformats.org/officeDocument/2006/relationships/slideLayout" Target="../slideLayouts/slideLayout437.xml"/><Relationship Id="rId87" Type="http://schemas.openxmlformats.org/officeDocument/2006/relationships/slideLayout" Target="../slideLayouts/slideLayout458.xml"/><Relationship Id="rId110" Type="http://schemas.openxmlformats.org/officeDocument/2006/relationships/slideLayout" Target="../slideLayouts/slideLayout481.xml"/><Relationship Id="rId115" Type="http://schemas.openxmlformats.org/officeDocument/2006/relationships/slideLayout" Target="../slideLayouts/slideLayout486.xml"/><Relationship Id="rId131" Type="http://schemas.openxmlformats.org/officeDocument/2006/relationships/slideLayout" Target="../slideLayouts/slideLayout502.xml"/><Relationship Id="rId136" Type="http://schemas.openxmlformats.org/officeDocument/2006/relationships/slideLayout" Target="../slideLayouts/slideLayout507.xml"/><Relationship Id="rId157" Type="http://schemas.openxmlformats.org/officeDocument/2006/relationships/slideLayout" Target="../slideLayouts/slideLayout528.xml"/><Relationship Id="rId178" Type="http://schemas.openxmlformats.org/officeDocument/2006/relationships/slideLayout" Target="../slideLayouts/slideLayout549.xml"/><Relationship Id="rId61" Type="http://schemas.openxmlformats.org/officeDocument/2006/relationships/slideLayout" Target="../slideLayouts/slideLayout432.xml"/><Relationship Id="rId82" Type="http://schemas.openxmlformats.org/officeDocument/2006/relationships/slideLayout" Target="../slideLayouts/slideLayout453.xml"/><Relationship Id="rId152" Type="http://schemas.openxmlformats.org/officeDocument/2006/relationships/slideLayout" Target="../slideLayouts/slideLayout523.xml"/><Relationship Id="rId173" Type="http://schemas.openxmlformats.org/officeDocument/2006/relationships/slideLayout" Target="../slideLayouts/slideLayout544.xml"/><Relationship Id="rId194" Type="http://schemas.openxmlformats.org/officeDocument/2006/relationships/slideLayout" Target="../slideLayouts/slideLayout565.xml"/><Relationship Id="rId199" Type="http://schemas.openxmlformats.org/officeDocument/2006/relationships/slideLayout" Target="../slideLayouts/slideLayout570.xml"/><Relationship Id="rId203" Type="http://schemas.openxmlformats.org/officeDocument/2006/relationships/tags" Target="../tags/tag722.xml"/><Relationship Id="rId19" Type="http://schemas.openxmlformats.org/officeDocument/2006/relationships/slideLayout" Target="../slideLayouts/slideLayout390.xml"/><Relationship Id="rId14" Type="http://schemas.openxmlformats.org/officeDocument/2006/relationships/slideLayout" Target="../slideLayouts/slideLayout385.xml"/><Relationship Id="rId30" Type="http://schemas.openxmlformats.org/officeDocument/2006/relationships/slideLayout" Target="../slideLayouts/slideLayout401.xml"/><Relationship Id="rId35" Type="http://schemas.openxmlformats.org/officeDocument/2006/relationships/slideLayout" Target="../slideLayouts/slideLayout406.xml"/><Relationship Id="rId56" Type="http://schemas.openxmlformats.org/officeDocument/2006/relationships/slideLayout" Target="../slideLayouts/slideLayout427.xml"/><Relationship Id="rId77" Type="http://schemas.openxmlformats.org/officeDocument/2006/relationships/slideLayout" Target="../slideLayouts/slideLayout448.xml"/><Relationship Id="rId100" Type="http://schemas.openxmlformats.org/officeDocument/2006/relationships/slideLayout" Target="../slideLayouts/slideLayout471.xml"/><Relationship Id="rId105" Type="http://schemas.openxmlformats.org/officeDocument/2006/relationships/slideLayout" Target="../slideLayouts/slideLayout476.xml"/><Relationship Id="rId126" Type="http://schemas.openxmlformats.org/officeDocument/2006/relationships/slideLayout" Target="../slideLayouts/slideLayout497.xml"/><Relationship Id="rId147" Type="http://schemas.openxmlformats.org/officeDocument/2006/relationships/slideLayout" Target="../slideLayouts/slideLayout518.xml"/><Relationship Id="rId168" Type="http://schemas.openxmlformats.org/officeDocument/2006/relationships/slideLayout" Target="../slideLayouts/slideLayout539.xml"/><Relationship Id="rId8" Type="http://schemas.openxmlformats.org/officeDocument/2006/relationships/slideLayout" Target="../slideLayouts/slideLayout379.xml"/><Relationship Id="rId51" Type="http://schemas.openxmlformats.org/officeDocument/2006/relationships/slideLayout" Target="../slideLayouts/slideLayout422.xml"/><Relationship Id="rId72" Type="http://schemas.openxmlformats.org/officeDocument/2006/relationships/slideLayout" Target="../slideLayouts/slideLayout443.xml"/><Relationship Id="rId93" Type="http://schemas.openxmlformats.org/officeDocument/2006/relationships/slideLayout" Target="../slideLayouts/slideLayout464.xml"/><Relationship Id="rId98" Type="http://schemas.openxmlformats.org/officeDocument/2006/relationships/slideLayout" Target="../slideLayouts/slideLayout469.xml"/><Relationship Id="rId121" Type="http://schemas.openxmlformats.org/officeDocument/2006/relationships/slideLayout" Target="../slideLayouts/slideLayout492.xml"/><Relationship Id="rId142" Type="http://schemas.openxmlformats.org/officeDocument/2006/relationships/slideLayout" Target="../slideLayouts/slideLayout513.xml"/><Relationship Id="rId163" Type="http://schemas.openxmlformats.org/officeDocument/2006/relationships/slideLayout" Target="../slideLayouts/slideLayout534.xml"/><Relationship Id="rId184" Type="http://schemas.openxmlformats.org/officeDocument/2006/relationships/slideLayout" Target="../slideLayouts/slideLayout555.xml"/><Relationship Id="rId189" Type="http://schemas.openxmlformats.org/officeDocument/2006/relationships/slideLayout" Target="../slideLayouts/slideLayout560.xml"/><Relationship Id="rId3" Type="http://schemas.openxmlformats.org/officeDocument/2006/relationships/slideLayout" Target="../slideLayouts/slideLayout374.xml"/><Relationship Id="rId25" Type="http://schemas.openxmlformats.org/officeDocument/2006/relationships/slideLayout" Target="../slideLayouts/slideLayout396.xml"/><Relationship Id="rId46" Type="http://schemas.openxmlformats.org/officeDocument/2006/relationships/slideLayout" Target="../slideLayouts/slideLayout417.xml"/><Relationship Id="rId67" Type="http://schemas.openxmlformats.org/officeDocument/2006/relationships/slideLayout" Target="../slideLayouts/slideLayout438.xml"/><Relationship Id="rId116" Type="http://schemas.openxmlformats.org/officeDocument/2006/relationships/slideLayout" Target="../slideLayouts/slideLayout487.xml"/><Relationship Id="rId137" Type="http://schemas.openxmlformats.org/officeDocument/2006/relationships/slideLayout" Target="../slideLayouts/slideLayout508.xml"/><Relationship Id="rId158" Type="http://schemas.openxmlformats.org/officeDocument/2006/relationships/slideLayout" Target="../slideLayouts/slideLayout529.xml"/><Relationship Id="rId20" Type="http://schemas.openxmlformats.org/officeDocument/2006/relationships/slideLayout" Target="../slideLayouts/slideLayout391.xml"/><Relationship Id="rId41" Type="http://schemas.openxmlformats.org/officeDocument/2006/relationships/slideLayout" Target="../slideLayouts/slideLayout412.xml"/><Relationship Id="rId62" Type="http://schemas.openxmlformats.org/officeDocument/2006/relationships/slideLayout" Target="../slideLayouts/slideLayout433.xml"/><Relationship Id="rId83" Type="http://schemas.openxmlformats.org/officeDocument/2006/relationships/slideLayout" Target="../slideLayouts/slideLayout454.xml"/><Relationship Id="rId88" Type="http://schemas.openxmlformats.org/officeDocument/2006/relationships/slideLayout" Target="../slideLayouts/slideLayout459.xml"/><Relationship Id="rId111" Type="http://schemas.openxmlformats.org/officeDocument/2006/relationships/slideLayout" Target="../slideLayouts/slideLayout482.xml"/><Relationship Id="rId132" Type="http://schemas.openxmlformats.org/officeDocument/2006/relationships/slideLayout" Target="../slideLayouts/slideLayout503.xml"/><Relationship Id="rId153" Type="http://schemas.openxmlformats.org/officeDocument/2006/relationships/slideLayout" Target="../slideLayouts/slideLayout524.xml"/><Relationship Id="rId174" Type="http://schemas.openxmlformats.org/officeDocument/2006/relationships/slideLayout" Target="../slideLayouts/slideLayout545.xml"/><Relationship Id="rId179" Type="http://schemas.openxmlformats.org/officeDocument/2006/relationships/slideLayout" Target="../slideLayouts/slideLayout550.xml"/><Relationship Id="rId195" Type="http://schemas.openxmlformats.org/officeDocument/2006/relationships/slideLayout" Target="../slideLayouts/slideLayout566.xml"/><Relationship Id="rId190" Type="http://schemas.openxmlformats.org/officeDocument/2006/relationships/slideLayout" Target="../slideLayouts/slideLayout561.xml"/><Relationship Id="rId204" Type="http://schemas.openxmlformats.org/officeDocument/2006/relationships/tags" Target="../tags/tag723.xml"/><Relationship Id="rId15" Type="http://schemas.openxmlformats.org/officeDocument/2006/relationships/slideLayout" Target="../slideLayouts/slideLayout386.xml"/><Relationship Id="rId36" Type="http://schemas.openxmlformats.org/officeDocument/2006/relationships/slideLayout" Target="../slideLayouts/slideLayout407.xml"/><Relationship Id="rId57" Type="http://schemas.openxmlformats.org/officeDocument/2006/relationships/slideLayout" Target="../slideLayouts/slideLayout428.xml"/><Relationship Id="rId106" Type="http://schemas.openxmlformats.org/officeDocument/2006/relationships/slideLayout" Target="../slideLayouts/slideLayout477.xml"/><Relationship Id="rId127" Type="http://schemas.openxmlformats.org/officeDocument/2006/relationships/slideLayout" Target="../slideLayouts/slideLayout498.xml"/><Relationship Id="rId10" Type="http://schemas.openxmlformats.org/officeDocument/2006/relationships/slideLayout" Target="../slideLayouts/slideLayout381.xml"/><Relationship Id="rId31" Type="http://schemas.openxmlformats.org/officeDocument/2006/relationships/slideLayout" Target="../slideLayouts/slideLayout402.xml"/><Relationship Id="rId52" Type="http://schemas.openxmlformats.org/officeDocument/2006/relationships/slideLayout" Target="../slideLayouts/slideLayout423.xml"/><Relationship Id="rId73" Type="http://schemas.openxmlformats.org/officeDocument/2006/relationships/slideLayout" Target="../slideLayouts/slideLayout444.xml"/><Relationship Id="rId78" Type="http://schemas.openxmlformats.org/officeDocument/2006/relationships/slideLayout" Target="../slideLayouts/slideLayout449.xml"/><Relationship Id="rId94" Type="http://schemas.openxmlformats.org/officeDocument/2006/relationships/slideLayout" Target="../slideLayouts/slideLayout465.xml"/><Relationship Id="rId99" Type="http://schemas.openxmlformats.org/officeDocument/2006/relationships/slideLayout" Target="../slideLayouts/slideLayout470.xml"/><Relationship Id="rId101" Type="http://schemas.openxmlformats.org/officeDocument/2006/relationships/slideLayout" Target="../slideLayouts/slideLayout472.xml"/><Relationship Id="rId122" Type="http://schemas.openxmlformats.org/officeDocument/2006/relationships/slideLayout" Target="../slideLayouts/slideLayout493.xml"/><Relationship Id="rId143" Type="http://schemas.openxmlformats.org/officeDocument/2006/relationships/slideLayout" Target="../slideLayouts/slideLayout514.xml"/><Relationship Id="rId148" Type="http://schemas.openxmlformats.org/officeDocument/2006/relationships/slideLayout" Target="../slideLayouts/slideLayout519.xml"/><Relationship Id="rId164" Type="http://schemas.openxmlformats.org/officeDocument/2006/relationships/slideLayout" Target="../slideLayouts/slideLayout535.xml"/><Relationship Id="rId169" Type="http://schemas.openxmlformats.org/officeDocument/2006/relationships/slideLayout" Target="../slideLayouts/slideLayout540.xml"/><Relationship Id="rId185" Type="http://schemas.openxmlformats.org/officeDocument/2006/relationships/slideLayout" Target="../slideLayouts/slideLayout556.xml"/><Relationship Id="rId4" Type="http://schemas.openxmlformats.org/officeDocument/2006/relationships/slideLayout" Target="../slideLayouts/slideLayout375.xml"/><Relationship Id="rId9" Type="http://schemas.openxmlformats.org/officeDocument/2006/relationships/slideLayout" Target="../slideLayouts/slideLayout380.xml"/><Relationship Id="rId180" Type="http://schemas.openxmlformats.org/officeDocument/2006/relationships/slideLayout" Target="../slideLayouts/slideLayout551.xml"/><Relationship Id="rId26" Type="http://schemas.openxmlformats.org/officeDocument/2006/relationships/slideLayout" Target="../slideLayouts/slideLayout397.xml"/><Relationship Id="rId47" Type="http://schemas.openxmlformats.org/officeDocument/2006/relationships/slideLayout" Target="../slideLayouts/slideLayout418.xml"/><Relationship Id="rId68" Type="http://schemas.openxmlformats.org/officeDocument/2006/relationships/slideLayout" Target="../slideLayouts/slideLayout439.xml"/><Relationship Id="rId89" Type="http://schemas.openxmlformats.org/officeDocument/2006/relationships/slideLayout" Target="../slideLayouts/slideLayout460.xml"/><Relationship Id="rId112" Type="http://schemas.openxmlformats.org/officeDocument/2006/relationships/slideLayout" Target="../slideLayouts/slideLayout483.xml"/><Relationship Id="rId133" Type="http://schemas.openxmlformats.org/officeDocument/2006/relationships/slideLayout" Target="../slideLayouts/slideLayout504.xml"/><Relationship Id="rId154" Type="http://schemas.openxmlformats.org/officeDocument/2006/relationships/slideLayout" Target="../slideLayouts/slideLayout525.xml"/><Relationship Id="rId175" Type="http://schemas.openxmlformats.org/officeDocument/2006/relationships/slideLayout" Target="../slideLayouts/slideLayout546.xml"/><Relationship Id="rId196" Type="http://schemas.openxmlformats.org/officeDocument/2006/relationships/slideLayout" Target="../slideLayouts/slideLayout567.xml"/><Relationship Id="rId200" Type="http://schemas.openxmlformats.org/officeDocument/2006/relationships/slideLayout" Target="../slideLayouts/slideLayout5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custDataLst>
              <p:tags r:id="rId202"/>
            </p:custDataLst>
          </p:nvPr>
        </p:nvSpPr>
        <p:spPr>
          <a:xfrm>
            <a:off x="691200" y="417600"/>
            <a:ext cx="7707600" cy="396000"/>
          </a:xfrm>
          <a:prstGeom prst="rect">
            <a:avLst/>
          </a:prstGeom>
        </p:spPr>
        <p:txBody>
          <a:bodyPr vert="horz" lIns="0" tIns="0" rIns="0" bIns="0" rtlCol="0" anchor="t" anchorCtr="0">
            <a:noAutofit/>
          </a:bodyPr>
          <a:lstStyle/>
          <a:p>
            <a:r>
              <a:rPr lang="de-DE" dirty="0"/>
              <a:t>Titelmasterformat durch Klicken bearbeiten</a:t>
            </a:r>
          </a:p>
        </p:txBody>
      </p:sp>
      <p:sp>
        <p:nvSpPr>
          <p:cNvPr id="5" name="Textplatzhalter 4"/>
          <p:cNvSpPr>
            <a:spLocks noGrp="1"/>
          </p:cNvSpPr>
          <p:nvPr>
            <p:ph type="body" idx="1"/>
          </p:nvPr>
        </p:nvSpPr>
        <p:spPr>
          <a:xfrm>
            <a:off x="695325" y="1665288"/>
            <a:ext cx="9217025" cy="4032251"/>
          </a:xfrm>
          <a:prstGeom prst="rect">
            <a:avLst/>
          </a:prstGeom>
        </p:spPr>
        <p:txBody>
          <a:bodyPr vert="horz" lIns="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	</a:t>
            </a:r>
          </a:p>
          <a:p>
            <a:pPr lvl="7"/>
            <a:r>
              <a:rPr lang="de-DE" dirty="0"/>
              <a:t>Achte Ebene </a:t>
            </a:r>
          </a:p>
          <a:p>
            <a:pPr lvl="8"/>
            <a:r>
              <a:rPr lang="de-DE" dirty="0"/>
              <a:t>Neunte Ebene</a:t>
            </a:r>
          </a:p>
        </p:txBody>
      </p:sp>
      <p:sp>
        <p:nvSpPr>
          <p:cNvPr id="3" name="empower - DO NOT DELETE!!!" hidden="1"/>
          <p:cNvSpPr/>
          <p:nvPr>
            <p:custDataLst>
              <p:tags r:id="rId203"/>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23" name="Textfeld 22"/>
          <p:cNvSpPr txBox="1"/>
          <p:nvPr/>
        </p:nvSpPr>
        <p:spPr>
          <a:xfrm>
            <a:off x="10243120" y="65801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chemeClr val="accent1"/>
                </a:solidFill>
                <a:latin typeface="Segoe UI" panose="020B0502040204020203" pitchFamily="34" charset="0"/>
                <a:cs typeface="Segoe UI" panose="020B0502040204020203" pitchFamily="34" charset="0"/>
              </a:rPr>
              <a:t>baudatenonline.de</a:t>
            </a:r>
          </a:p>
        </p:txBody>
      </p:sp>
      <p:sp>
        <p:nvSpPr>
          <p:cNvPr id="8" name="Rechteck 7"/>
          <p:cNvSpPr/>
          <p:nvPr/>
        </p:nvSpPr>
        <p:spPr>
          <a:xfrm>
            <a:off x="11536328" y="6605890"/>
            <a:ext cx="216000" cy="252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9" name="Rectangle 6"/>
          <p:cNvSpPr>
            <a:spLocks noChangeArrowheads="1"/>
          </p:cNvSpPr>
          <p:nvPr/>
        </p:nvSpPr>
        <p:spPr bwMode="auto">
          <a:xfrm>
            <a:off x="11375254" y="6581797"/>
            <a:ext cx="432943" cy="24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459" tIns="51229" rIns="102459" bIns="51229">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r" eaLnBrk="1" fontAlgn="auto" hangingPunct="1">
              <a:spcBef>
                <a:spcPts val="0"/>
              </a:spcBef>
              <a:spcAft>
                <a:spcPts val="0"/>
              </a:spcAft>
              <a:defRPr/>
            </a:pPr>
            <a:fld id="{4A41E24B-A3D5-4FCA-858C-EDD3F25B3CC7}" type="slidenum">
              <a:rPr lang="de-DE" altLang="de-DE" sz="900">
                <a:solidFill>
                  <a:srgbClr val="6A6D6F"/>
                </a:solidFill>
                <a:latin typeface="Segoe UI" panose="020B0502040204020203" pitchFamily="34" charset="0"/>
                <a:cs typeface="Segoe UI" panose="020B0502040204020203" pitchFamily="34" charset="0"/>
              </a:rPr>
              <a:pPr algn="r" eaLnBrk="1" fontAlgn="auto" hangingPunct="1">
                <a:spcBef>
                  <a:spcPts val="0"/>
                </a:spcBef>
                <a:spcAft>
                  <a:spcPts val="0"/>
                </a:spcAft>
                <a:defRPr/>
              </a:pPr>
              <a:t>‹Nr.›</a:t>
            </a:fld>
            <a:endParaRPr lang="de-DE" altLang="de-DE" sz="900" dirty="0">
              <a:solidFill>
                <a:srgbClr val="6A6D6F"/>
              </a:solidFill>
              <a:latin typeface="Segoe UI" panose="020B0502040204020203" pitchFamily="34" charset="0"/>
              <a:cs typeface="Segoe UI" panose="020B0502040204020203" pitchFamily="34" charset="0"/>
            </a:endParaRPr>
          </a:p>
        </p:txBody>
      </p:sp>
      <p:pic>
        <p:nvPicPr>
          <p:cNvPr id="6" name="Grafik 5"/>
          <p:cNvPicPr>
            <a:picLocks noChangeAspect="1"/>
          </p:cNvPicPr>
          <p:nvPr/>
        </p:nvPicPr>
        <p:blipFill>
          <a:blip r:embed="rId205" cstate="print">
            <a:extLst>
              <a:ext uri="{28A0092B-C50C-407E-A947-70E740481C1C}">
                <a14:useLocalDpi xmlns:a14="http://schemas.microsoft.com/office/drawing/2010/main" val="0"/>
              </a:ext>
            </a:extLst>
          </a:blip>
          <a:stretch>
            <a:fillRect/>
          </a:stretch>
        </p:blipFill>
        <p:spPr>
          <a:xfrm>
            <a:off x="9477380" y="270563"/>
            <a:ext cx="2315740" cy="288000"/>
          </a:xfrm>
          <a:prstGeom prst="rect">
            <a:avLst/>
          </a:prstGeom>
        </p:spPr>
      </p:pic>
      <p:sp>
        <p:nvSpPr>
          <p:cNvPr id="10" name="empower - DO NOT DELETE!!!" hidden="1"/>
          <p:cNvSpPr/>
          <p:nvPr userDrawn="1">
            <p:custDataLst>
              <p:tags r:id="rId204"/>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12" name="Textfeld 11"/>
          <p:cNvSpPr txBox="1"/>
          <p:nvPr userDrawn="1"/>
        </p:nvSpPr>
        <p:spPr>
          <a:xfrm>
            <a:off x="10243120" y="65801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chemeClr val="accent1"/>
                </a:solidFill>
                <a:latin typeface="Segoe UI" panose="020B0502040204020203" pitchFamily="34" charset="0"/>
                <a:cs typeface="Segoe UI" panose="020B0502040204020203" pitchFamily="34" charset="0"/>
              </a:rPr>
              <a:t>baudatenonline.de</a:t>
            </a:r>
          </a:p>
        </p:txBody>
      </p:sp>
    </p:spTree>
    <p:extLst>
      <p:ext uri="{BB962C8B-B14F-4D97-AF65-F5344CB8AC3E}">
        <p14:creationId xmlns:p14="http://schemas.microsoft.com/office/powerpoint/2010/main" val="3408152549"/>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 id="2147484307" r:id="rId25"/>
    <p:sldLayoutId id="2147484308" r:id="rId26"/>
    <p:sldLayoutId id="2147484309" r:id="rId27"/>
    <p:sldLayoutId id="2147484310" r:id="rId28"/>
    <p:sldLayoutId id="2147484311" r:id="rId29"/>
    <p:sldLayoutId id="2147484312" r:id="rId30"/>
    <p:sldLayoutId id="2147484313" r:id="rId31"/>
    <p:sldLayoutId id="2147484314" r:id="rId32"/>
    <p:sldLayoutId id="2147484315" r:id="rId33"/>
    <p:sldLayoutId id="2147484316" r:id="rId34"/>
    <p:sldLayoutId id="2147484317" r:id="rId35"/>
    <p:sldLayoutId id="2147484318" r:id="rId36"/>
    <p:sldLayoutId id="2147484319" r:id="rId37"/>
    <p:sldLayoutId id="2147484320" r:id="rId38"/>
    <p:sldLayoutId id="2147484321" r:id="rId39"/>
    <p:sldLayoutId id="2147484322" r:id="rId40"/>
    <p:sldLayoutId id="2147484323" r:id="rId41"/>
    <p:sldLayoutId id="2147484324" r:id="rId42"/>
    <p:sldLayoutId id="2147484325" r:id="rId43"/>
    <p:sldLayoutId id="2147484326" r:id="rId44"/>
    <p:sldLayoutId id="2147484327" r:id="rId45"/>
    <p:sldLayoutId id="2147484328" r:id="rId46"/>
    <p:sldLayoutId id="2147484329" r:id="rId47"/>
    <p:sldLayoutId id="2147484330" r:id="rId48"/>
    <p:sldLayoutId id="2147484331" r:id="rId49"/>
    <p:sldLayoutId id="2147484332" r:id="rId50"/>
    <p:sldLayoutId id="2147484333" r:id="rId51"/>
    <p:sldLayoutId id="2147484334" r:id="rId52"/>
    <p:sldLayoutId id="2147484335" r:id="rId53"/>
    <p:sldLayoutId id="2147484336" r:id="rId54"/>
    <p:sldLayoutId id="2147484337" r:id="rId55"/>
    <p:sldLayoutId id="2147484338" r:id="rId56"/>
    <p:sldLayoutId id="2147484339" r:id="rId57"/>
    <p:sldLayoutId id="2147484340" r:id="rId58"/>
    <p:sldLayoutId id="2147484341" r:id="rId59"/>
    <p:sldLayoutId id="2147484342" r:id="rId60"/>
    <p:sldLayoutId id="2147484343" r:id="rId61"/>
    <p:sldLayoutId id="2147484344" r:id="rId62"/>
    <p:sldLayoutId id="2147484345" r:id="rId63"/>
    <p:sldLayoutId id="2147484346" r:id="rId64"/>
    <p:sldLayoutId id="2147484347" r:id="rId65"/>
    <p:sldLayoutId id="2147484348" r:id="rId66"/>
    <p:sldLayoutId id="2147484349" r:id="rId67"/>
    <p:sldLayoutId id="2147484350" r:id="rId68"/>
    <p:sldLayoutId id="2147484351" r:id="rId69"/>
    <p:sldLayoutId id="2147484352" r:id="rId70"/>
    <p:sldLayoutId id="2147484353" r:id="rId71"/>
    <p:sldLayoutId id="2147484354" r:id="rId72"/>
    <p:sldLayoutId id="2147484355" r:id="rId73"/>
    <p:sldLayoutId id="2147484356" r:id="rId74"/>
    <p:sldLayoutId id="2147484357" r:id="rId75"/>
    <p:sldLayoutId id="2147484358" r:id="rId76"/>
    <p:sldLayoutId id="2147484359" r:id="rId77"/>
    <p:sldLayoutId id="2147484360" r:id="rId78"/>
    <p:sldLayoutId id="2147484361" r:id="rId79"/>
    <p:sldLayoutId id="2147484362" r:id="rId80"/>
    <p:sldLayoutId id="2147484363" r:id="rId81"/>
    <p:sldLayoutId id="2147484364" r:id="rId82"/>
    <p:sldLayoutId id="2147484365" r:id="rId83"/>
    <p:sldLayoutId id="2147484366" r:id="rId84"/>
    <p:sldLayoutId id="2147484367" r:id="rId85"/>
    <p:sldLayoutId id="2147484368" r:id="rId86"/>
    <p:sldLayoutId id="2147484369" r:id="rId87"/>
    <p:sldLayoutId id="2147484370" r:id="rId88"/>
    <p:sldLayoutId id="2147484371" r:id="rId89"/>
    <p:sldLayoutId id="2147484372" r:id="rId90"/>
    <p:sldLayoutId id="2147484373" r:id="rId91"/>
    <p:sldLayoutId id="2147484374" r:id="rId92"/>
    <p:sldLayoutId id="2147484375" r:id="rId93"/>
    <p:sldLayoutId id="2147484376" r:id="rId94"/>
    <p:sldLayoutId id="2147484377" r:id="rId95"/>
    <p:sldLayoutId id="2147484378" r:id="rId96"/>
    <p:sldLayoutId id="2147484379" r:id="rId97"/>
    <p:sldLayoutId id="2147484380" r:id="rId98"/>
    <p:sldLayoutId id="2147484381" r:id="rId99"/>
    <p:sldLayoutId id="2147484382" r:id="rId100"/>
    <p:sldLayoutId id="2147484383" r:id="rId101"/>
    <p:sldLayoutId id="2147484384" r:id="rId102"/>
    <p:sldLayoutId id="2147484385" r:id="rId103"/>
    <p:sldLayoutId id="2147484386" r:id="rId104"/>
    <p:sldLayoutId id="2147484387" r:id="rId105"/>
    <p:sldLayoutId id="2147484388" r:id="rId106"/>
    <p:sldLayoutId id="2147484389" r:id="rId107"/>
    <p:sldLayoutId id="2147484390" r:id="rId108"/>
    <p:sldLayoutId id="2147484391" r:id="rId109"/>
    <p:sldLayoutId id="2147484392" r:id="rId110"/>
    <p:sldLayoutId id="2147484393" r:id="rId111"/>
    <p:sldLayoutId id="2147484394" r:id="rId112"/>
    <p:sldLayoutId id="2147484395" r:id="rId113"/>
    <p:sldLayoutId id="2147484396" r:id="rId114"/>
    <p:sldLayoutId id="2147484397" r:id="rId115"/>
    <p:sldLayoutId id="2147484398" r:id="rId116"/>
    <p:sldLayoutId id="2147484399" r:id="rId117"/>
    <p:sldLayoutId id="2147484400" r:id="rId118"/>
    <p:sldLayoutId id="2147484401" r:id="rId119"/>
    <p:sldLayoutId id="2147484402" r:id="rId120"/>
    <p:sldLayoutId id="2147484403" r:id="rId121"/>
    <p:sldLayoutId id="2147484404" r:id="rId122"/>
    <p:sldLayoutId id="2147484405" r:id="rId123"/>
    <p:sldLayoutId id="2147484406" r:id="rId124"/>
    <p:sldLayoutId id="2147484407" r:id="rId125"/>
    <p:sldLayoutId id="2147484408" r:id="rId126"/>
    <p:sldLayoutId id="2147484409" r:id="rId127"/>
    <p:sldLayoutId id="2147484410" r:id="rId128"/>
    <p:sldLayoutId id="2147484411" r:id="rId129"/>
    <p:sldLayoutId id="2147484412" r:id="rId130"/>
    <p:sldLayoutId id="2147484413" r:id="rId131"/>
    <p:sldLayoutId id="2147484414" r:id="rId132"/>
    <p:sldLayoutId id="2147484415" r:id="rId133"/>
    <p:sldLayoutId id="2147484416" r:id="rId134"/>
    <p:sldLayoutId id="2147484417" r:id="rId135"/>
    <p:sldLayoutId id="2147484418" r:id="rId136"/>
    <p:sldLayoutId id="2147484419" r:id="rId137"/>
    <p:sldLayoutId id="2147484420" r:id="rId138"/>
    <p:sldLayoutId id="2147484421" r:id="rId139"/>
    <p:sldLayoutId id="2147484422" r:id="rId140"/>
    <p:sldLayoutId id="2147484423" r:id="rId141"/>
    <p:sldLayoutId id="2147484424" r:id="rId142"/>
    <p:sldLayoutId id="2147484425" r:id="rId143"/>
    <p:sldLayoutId id="2147484426" r:id="rId144"/>
    <p:sldLayoutId id="2147484427" r:id="rId145"/>
    <p:sldLayoutId id="2147484428" r:id="rId146"/>
    <p:sldLayoutId id="2147484429" r:id="rId147"/>
    <p:sldLayoutId id="2147484430" r:id="rId148"/>
    <p:sldLayoutId id="2147484431" r:id="rId149"/>
    <p:sldLayoutId id="2147484432" r:id="rId150"/>
    <p:sldLayoutId id="2147484433" r:id="rId151"/>
    <p:sldLayoutId id="2147484434" r:id="rId152"/>
    <p:sldLayoutId id="2147484435" r:id="rId153"/>
    <p:sldLayoutId id="2147484436" r:id="rId154"/>
    <p:sldLayoutId id="2147484437" r:id="rId155"/>
    <p:sldLayoutId id="2147484438" r:id="rId156"/>
    <p:sldLayoutId id="2147484439" r:id="rId157"/>
    <p:sldLayoutId id="2147484440" r:id="rId158"/>
    <p:sldLayoutId id="2147484441" r:id="rId159"/>
    <p:sldLayoutId id="2147484442" r:id="rId160"/>
    <p:sldLayoutId id="2147484443" r:id="rId161"/>
    <p:sldLayoutId id="2147484444" r:id="rId162"/>
    <p:sldLayoutId id="2147484445" r:id="rId163"/>
    <p:sldLayoutId id="2147484446" r:id="rId164"/>
    <p:sldLayoutId id="2147484447" r:id="rId165"/>
    <p:sldLayoutId id="2147484448" r:id="rId166"/>
    <p:sldLayoutId id="2147484449" r:id="rId167"/>
    <p:sldLayoutId id="2147484450" r:id="rId168"/>
    <p:sldLayoutId id="2147484451" r:id="rId169"/>
    <p:sldLayoutId id="2147484452" r:id="rId170"/>
    <p:sldLayoutId id="2147484453" r:id="rId171"/>
    <p:sldLayoutId id="2147484454" r:id="rId172"/>
    <p:sldLayoutId id="2147484455" r:id="rId173"/>
    <p:sldLayoutId id="2147484457" r:id="rId174"/>
    <p:sldLayoutId id="2147484458" r:id="rId175"/>
    <p:sldLayoutId id="2147484459" r:id="rId176"/>
    <p:sldLayoutId id="2147484460" r:id="rId177"/>
    <p:sldLayoutId id="2147484461" r:id="rId178"/>
    <p:sldLayoutId id="2147484462" r:id="rId179"/>
    <p:sldLayoutId id="2147484463" r:id="rId180"/>
    <p:sldLayoutId id="2147484464" r:id="rId181"/>
    <p:sldLayoutId id="2147484465" r:id="rId182"/>
    <p:sldLayoutId id="2147484466" r:id="rId183"/>
    <p:sldLayoutId id="2147484467" r:id="rId184"/>
    <p:sldLayoutId id="2147484468" r:id="rId185"/>
    <p:sldLayoutId id="2147484469" r:id="rId186"/>
    <p:sldLayoutId id="2147484470" r:id="rId187"/>
    <p:sldLayoutId id="2147484471" r:id="rId188"/>
    <p:sldLayoutId id="2147484472" r:id="rId189"/>
    <p:sldLayoutId id="2147484473" r:id="rId190"/>
    <p:sldLayoutId id="2147484474" r:id="rId191"/>
    <p:sldLayoutId id="2147484475" r:id="rId192"/>
    <p:sldLayoutId id="2147484476" r:id="rId193"/>
    <p:sldLayoutId id="2147484477" r:id="rId194"/>
    <p:sldLayoutId id="2147484478" r:id="rId195"/>
    <p:sldLayoutId id="2147484479" r:id="rId196"/>
    <p:sldLayoutId id="2147484480" r:id="rId197"/>
    <p:sldLayoutId id="2147484481" r:id="rId198"/>
    <p:sldLayoutId id="2147484482" r:id="rId199"/>
    <p:sldLayoutId id="2147484483" r:id="rId200"/>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tx1"/>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p:titleStyle>
    <p:bodyStyle>
      <a:lvl1pPr marL="0" indent="0" algn="l" rtl="0" eaLnBrk="1" fontAlgn="base" hangingPunct="1">
        <a:spcBef>
          <a:spcPct val="20000"/>
        </a:spcBef>
        <a:spcAft>
          <a:spcPct val="0"/>
        </a:spcAft>
        <a:buClr>
          <a:schemeClr val="bg2"/>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1pPr>
      <a:lvl2pPr marL="0" indent="0" algn="l" rtl="0" eaLnBrk="1" fontAlgn="base" hangingPunct="1">
        <a:spcBef>
          <a:spcPct val="20000"/>
        </a:spcBef>
        <a:spcAft>
          <a:spcPct val="0"/>
        </a:spcAft>
        <a:buClr>
          <a:schemeClr val="bg2"/>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2pPr>
      <a:lvl3pPr marL="0" indent="0" algn="l" rtl="0" eaLnBrk="1" fontAlgn="base" hangingPunct="1">
        <a:spcBef>
          <a:spcPct val="20000"/>
        </a:spcBef>
        <a:spcAft>
          <a:spcPct val="0"/>
        </a:spcAft>
        <a:buClr>
          <a:schemeClr val="bg2"/>
        </a:buClr>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3pPr>
      <a:lvl4pPr marL="0" indent="0" algn="l" rtl="0" eaLnBrk="1" fontAlgn="base" hangingPunct="1">
        <a:spcBef>
          <a:spcPct val="20000"/>
        </a:spcBef>
        <a:spcAft>
          <a:spcPct val="0"/>
        </a:spcAft>
        <a:buClr>
          <a:schemeClr val="bg2"/>
        </a:buClr>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4pPr>
      <a:lvl5pPr marL="0" indent="0" algn="l" rtl="0" eaLnBrk="1" fontAlgn="base" hangingPunct="1">
        <a:spcBef>
          <a:spcPct val="20000"/>
        </a:spcBef>
        <a:spcAft>
          <a:spcPct val="0"/>
        </a:spcAft>
        <a:buClr>
          <a:schemeClr val="bg2"/>
        </a:buClr>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5pPr>
      <a:lvl6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6pPr>
      <a:lvl7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7pPr>
      <a:lvl8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8pPr>
      <a:lvl9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custDataLst>
              <p:tags r:id="rId114"/>
            </p:custDataLst>
          </p:nvPr>
        </p:nvSpPr>
        <p:spPr>
          <a:xfrm>
            <a:off x="691200" y="417600"/>
            <a:ext cx="7707600" cy="396000"/>
          </a:xfrm>
          <a:prstGeom prst="rect">
            <a:avLst/>
          </a:prstGeom>
        </p:spPr>
        <p:txBody>
          <a:bodyPr vert="horz" lIns="0" tIns="0" rIns="0" bIns="0" rtlCol="0" anchor="t" anchorCtr="0">
            <a:noAutofit/>
          </a:bodyPr>
          <a:lstStyle/>
          <a:p>
            <a:r>
              <a:rPr lang="de-DE" dirty="0"/>
              <a:t>Titelmasterformat durch Klicken bearbeiten</a:t>
            </a:r>
          </a:p>
        </p:txBody>
      </p:sp>
      <p:sp>
        <p:nvSpPr>
          <p:cNvPr id="5" name="Textplatzhalter 4"/>
          <p:cNvSpPr>
            <a:spLocks noGrp="1"/>
          </p:cNvSpPr>
          <p:nvPr>
            <p:ph type="body" idx="1"/>
          </p:nvPr>
        </p:nvSpPr>
        <p:spPr>
          <a:xfrm>
            <a:off x="695325" y="1665288"/>
            <a:ext cx="9217025" cy="4032251"/>
          </a:xfrm>
          <a:prstGeom prst="rect">
            <a:avLst/>
          </a:prstGeom>
        </p:spPr>
        <p:txBody>
          <a:bodyPr vert="horz" lIns="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	</a:t>
            </a:r>
          </a:p>
          <a:p>
            <a:pPr lvl="7"/>
            <a:r>
              <a:rPr lang="de-DE" dirty="0"/>
              <a:t>Achte Ebene </a:t>
            </a:r>
          </a:p>
          <a:p>
            <a:pPr lvl="8"/>
            <a:r>
              <a:rPr lang="de-DE" dirty="0"/>
              <a:t>Neunte Ebene</a:t>
            </a:r>
          </a:p>
        </p:txBody>
      </p:sp>
      <p:sp>
        <p:nvSpPr>
          <p:cNvPr id="3" name="empower - DO NOT DELETE!!!" hidden="1"/>
          <p:cNvSpPr/>
          <p:nvPr>
            <p:custDataLst>
              <p:tags r:id="rId115"/>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23" name="Textfeld 22"/>
          <p:cNvSpPr txBox="1"/>
          <p:nvPr/>
        </p:nvSpPr>
        <p:spPr>
          <a:xfrm>
            <a:off x="10243120" y="65801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chemeClr val="accent1"/>
                </a:solidFill>
                <a:latin typeface="Segoe UI" panose="020B0502040204020203" pitchFamily="34" charset="0"/>
                <a:cs typeface="Segoe UI" panose="020B0502040204020203" pitchFamily="34" charset="0"/>
              </a:rPr>
              <a:t>baudatenonline.de</a:t>
            </a:r>
          </a:p>
        </p:txBody>
      </p:sp>
      <p:sp>
        <p:nvSpPr>
          <p:cNvPr id="8" name="Rechteck 7"/>
          <p:cNvSpPr/>
          <p:nvPr/>
        </p:nvSpPr>
        <p:spPr>
          <a:xfrm>
            <a:off x="11536328" y="6605890"/>
            <a:ext cx="216000" cy="252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9" name="Rectangle 6"/>
          <p:cNvSpPr>
            <a:spLocks noChangeArrowheads="1"/>
          </p:cNvSpPr>
          <p:nvPr/>
        </p:nvSpPr>
        <p:spPr bwMode="auto">
          <a:xfrm>
            <a:off x="11375254" y="6581797"/>
            <a:ext cx="432943" cy="24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459" tIns="51229" rIns="102459" bIns="51229">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r" eaLnBrk="1" fontAlgn="auto" hangingPunct="1">
              <a:spcBef>
                <a:spcPts val="0"/>
              </a:spcBef>
              <a:spcAft>
                <a:spcPts val="0"/>
              </a:spcAft>
              <a:defRPr/>
            </a:pPr>
            <a:fld id="{4A41E24B-A3D5-4FCA-858C-EDD3F25B3CC7}" type="slidenum">
              <a:rPr lang="de-DE" altLang="de-DE" sz="900">
                <a:solidFill>
                  <a:srgbClr val="6A6D6F"/>
                </a:solidFill>
                <a:latin typeface="Segoe UI" panose="020B0502040204020203" pitchFamily="34" charset="0"/>
                <a:cs typeface="Segoe UI" panose="020B0502040204020203" pitchFamily="34" charset="0"/>
              </a:rPr>
              <a:pPr algn="r" eaLnBrk="1" fontAlgn="auto" hangingPunct="1">
                <a:spcBef>
                  <a:spcPts val="0"/>
                </a:spcBef>
                <a:spcAft>
                  <a:spcPts val="0"/>
                </a:spcAft>
                <a:defRPr/>
              </a:pPr>
              <a:t>‹Nr.›</a:t>
            </a:fld>
            <a:endParaRPr lang="de-DE" altLang="de-DE" sz="900" dirty="0">
              <a:solidFill>
                <a:srgbClr val="6A6D6F"/>
              </a:solidFill>
              <a:latin typeface="Segoe UI" panose="020B0502040204020203" pitchFamily="34" charset="0"/>
              <a:cs typeface="Segoe UI" panose="020B0502040204020203" pitchFamily="34" charset="0"/>
            </a:endParaRPr>
          </a:p>
        </p:txBody>
      </p:sp>
      <p:pic>
        <p:nvPicPr>
          <p:cNvPr id="2" name="Grafik 1"/>
          <p:cNvPicPr>
            <a:picLocks noChangeAspect="1"/>
          </p:cNvPicPr>
          <p:nvPr/>
        </p:nvPicPr>
        <p:blipFill>
          <a:blip r:embed="rId116" cstate="print">
            <a:extLst>
              <a:ext uri="{28A0092B-C50C-407E-A947-70E740481C1C}">
                <a14:useLocalDpi xmlns:a14="http://schemas.microsoft.com/office/drawing/2010/main" val="0"/>
              </a:ext>
            </a:extLst>
          </a:blip>
          <a:stretch>
            <a:fillRect/>
          </a:stretch>
        </p:blipFill>
        <p:spPr>
          <a:xfrm>
            <a:off x="9484824" y="284782"/>
            <a:ext cx="2298299" cy="288000"/>
          </a:xfrm>
          <a:prstGeom prst="rect">
            <a:avLst/>
          </a:prstGeom>
        </p:spPr>
      </p:pic>
    </p:spTree>
    <p:extLst>
      <p:ext uri="{BB962C8B-B14F-4D97-AF65-F5344CB8AC3E}">
        <p14:creationId xmlns:p14="http://schemas.microsoft.com/office/powerpoint/2010/main" val="3217273891"/>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7" r:id="rId13"/>
    <p:sldLayoutId id="2147484498" r:id="rId14"/>
    <p:sldLayoutId id="2147484499" r:id="rId15"/>
    <p:sldLayoutId id="2147484500" r:id="rId16"/>
    <p:sldLayoutId id="2147484501" r:id="rId17"/>
    <p:sldLayoutId id="2147484502" r:id="rId18"/>
    <p:sldLayoutId id="2147484503" r:id="rId19"/>
    <p:sldLayoutId id="2147484504" r:id="rId20"/>
    <p:sldLayoutId id="2147484505" r:id="rId21"/>
    <p:sldLayoutId id="2147484506" r:id="rId22"/>
    <p:sldLayoutId id="2147484507" r:id="rId23"/>
    <p:sldLayoutId id="2147484508" r:id="rId24"/>
    <p:sldLayoutId id="2147484509" r:id="rId25"/>
    <p:sldLayoutId id="2147484510" r:id="rId26"/>
    <p:sldLayoutId id="2147484511" r:id="rId27"/>
    <p:sldLayoutId id="2147484512" r:id="rId28"/>
    <p:sldLayoutId id="2147484513" r:id="rId29"/>
    <p:sldLayoutId id="2147484514" r:id="rId30"/>
    <p:sldLayoutId id="2147484515" r:id="rId31"/>
    <p:sldLayoutId id="2147484516" r:id="rId32"/>
    <p:sldLayoutId id="2147484517" r:id="rId33"/>
    <p:sldLayoutId id="2147484518" r:id="rId34"/>
    <p:sldLayoutId id="2147484519" r:id="rId35"/>
    <p:sldLayoutId id="2147484520" r:id="rId36"/>
    <p:sldLayoutId id="2147484521" r:id="rId37"/>
    <p:sldLayoutId id="2147484522" r:id="rId38"/>
    <p:sldLayoutId id="2147484523" r:id="rId39"/>
    <p:sldLayoutId id="2147484524" r:id="rId40"/>
    <p:sldLayoutId id="2147484525" r:id="rId41"/>
    <p:sldLayoutId id="2147484526" r:id="rId42"/>
    <p:sldLayoutId id="2147484527" r:id="rId43"/>
    <p:sldLayoutId id="2147484528" r:id="rId44"/>
    <p:sldLayoutId id="2147484529" r:id="rId45"/>
    <p:sldLayoutId id="2147484530" r:id="rId46"/>
    <p:sldLayoutId id="2147484531" r:id="rId47"/>
    <p:sldLayoutId id="2147484532" r:id="rId48"/>
    <p:sldLayoutId id="2147484533" r:id="rId49"/>
    <p:sldLayoutId id="2147484534" r:id="rId50"/>
    <p:sldLayoutId id="2147484535" r:id="rId51"/>
    <p:sldLayoutId id="2147484536" r:id="rId52"/>
    <p:sldLayoutId id="2147484537" r:id="rId53"/>
    <p:sldLayoutId id="2147484538" r:id="rId54"/>
    <p:sldLayoutId id="2147484539" r:id="rId55"/>
    <p:sldLayoutId id="2147484540" r:id="rId56"/>
    <p:sldLayoutId id="2147484541" r:id="rId57"/>
    <p:sldLayoutId id="2147484542" r:id="rId58"/>
    <p:sldLayoutId id="2147484543" r:id="rId59"/>
    <p:sldLayoutId id="2147484544" r:id="rId60"/>
    <p:sldLayoutId id="2147484545" r:id="rId61"/>
    <p:sldLayoutId id="2147484546" r:id="rId62"/>
    <p:sldLayoutId id="2147484547" r:id="rId63"/>
    <p:sldLayoutId id="2147484549" r:id="rId64"/>
    <p:sldLayoutId id="2147484550" r:id="rId65"/>
    <p:sldLayoutId id="2147484551" r:id="rId66"/>
    <p:sldLayoutId id="2147484552" r:id="rId67"/>
    <p:sldLayoutId id="2147484553" r:id="rId68"/>
    <p:sldLayoutId id="2147484554" r:id="rId69"/>
    <p:sldLayoutId id="2147484555" r:id="rId70"/>
    <p:sldLayoutId id="2147484556" r:id="rId71"/>
    <p:sldLayoutId id="2147484557" r:id="rId72"/>
    <p:sldLayoutId id="2147484558" r:id="rId73"/>
    <p:sldLayoutId id="2147484559" r:id="rId74"/>
    <p:sldLayoutId id="2147484560" r:id="rId75"/>
    <p:sldLayoutId id="2147484561" r:id="rId76"/>
    <p:sldLayoutId id="2147484562" r:id="rId77"/>
    <p:sldLayoutId id="2147484563" r:id="rId78"/>
    <p:sldLayoutId id="2147484564" r:id="rId79"/>
    <p:sldLayoutId id="2147484565" r:id="rId80"/>
    <p:sldLayoutId id="2147484566" r:id="rId81"/>
    <p:sldLayoutId id="2147484567" r:id="rId82"/>
    <p:sldLayoutId id="2147484568" r:id="rId83"/>
    <p:sldLayoutId id="2147484569" r:id="rId84"/>
    <p:sldLayoutId id="2147484570" r:id="rId85"/>
    <p:sldLayoutId id="2147484571" r:id="rId86"/>
    <p:sldLayoutId id="2147484572" r:id="rId87"/>
    <p:sldLayoutId id="2147484573" r:id="rId88"/>
    <p:sldLayoutId id="2147484574" r:id="rId89"/>
    <p:sldLayoutId id="2147484575" r:id="rId90"/>
    <p:sldLayoutId id="2147484576" r:id="rId91"/>
    <p:sldLayoutId id="2147484577" r:id="rId92"/>
    <p:sldLayoutId id="2147484578" r:id="rId93"/>
    <p:sldLayoutId id="2147484579" r:id="rId94"/>
    <p:sldLayoutId id="2147484580" r:id="rId95"/>
    <p:sldLayoutId id="2147484581" r:id="rId96"/>
    <p:sldLayoutId id="2147484582" r:id="rId97"/>
    <p:sldLayoutId id="2147484583" r:id="rId98"/>
    <p:sldLayoutId id="2147484584" r:id="rId99"/>
    <p:sldLayoutId id="2147484585" r:id="rId100"/>
    <p:sldLayoutId id="2147484586" r:id="rId101"/>
    <p:sldLayoutId id="2147484587" r:id="rId102"/>
    <p:sldLayoutId id="2147484588" r:id="rId103"/>
    <p:sldLayoutId id="2147484589" r:id="rId104"/>
    <p:sldLayoutId id="2147484590" r:id="rId105"/>
    <p:sldLayoutId id="2147484591" r:id="rId106"/>
    <p:sldLayoutId id="2147484592" r:id="rId107"/>
    <p:sldLayoutId id="2147484593" r:id="rId108"/>
    <p:sldLayoutId id="2147484594" r:id="rId109"/>
    <p:sldLayoutId id="2147484595" r:id="rId110"/>
    <p:sldLayoutId id="2147484596" r:id="rId111"/>
    <p:sldLayoutId id="2147484597" r:id="rId112"/>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tx1"/>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p:titleStyle>
    <p:bodyStyle>
      <a:lvl1pPr marL="0" indent="0" algn="l" rtl="0" eaLnBrk="1" fontAlgn="base" hangingPunct="1">
        <a:spcBef>
          <a:spcPct val="20000"/>
        </a:spcBef>
        <a:spcAft>
          <a:spcPct val="0"/>
        </a:spcAft>
        <a:buClr>
          <a:schemeClr val="bg2"/>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1pPr>
      <a:lvl2pPr marL="0" indent="0" algn="l" rtl="0" eaLnBrk="1" fontAlgn="base" hangingPunct="1">
        <a:spcBef>
          <a:spcPct val="20000"/>
        </a:spcBef>
        <a:spcAft>
          <a:spcPct val="0"/>
        </a:spcAft>
        <a:buClr>
          <a:schemeClr val="bg2"/>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2pPr>
      <a:lvl3pPr marL="0" indent="0" algn="l" rtl="0" eaLnBrk="1" fontAlgn="base" hangingPunct="1">
        <a:spcBef>
          <a:spcPct val="20000"/>
        </a:spcBef>
        <a:spcAft>
          <a:spcPct val="0"/>
        </a:spcAft>
        <a:buClr>
          <a:schemeClr val="bg2"/>
        </a:buClr>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3pPr>
      <a:lvl4pPr marL="0" indent="0" algn="l" rtl="0" eaLnBrk="1" fontAlgn="base" hangingPunct="1">
        <a:spcBef>
          <a:spcPct val="20000"/>
        </a:spcBef>
        <a:spcAft>
          <a:spcPct val="0"/>
        </a:spcAft>
        <a:buClr>
          <a:schemeClr val="bg2"/>
        </a:buClr>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4pPr>
      <a:lvl5pPr marL="0" indent="0" algn="l" rtl="0" eaLnBrk="1" fontAlgn="base" hangingPunct="1">
        <a:spcBef>
          <a:spcPct val="20000"/>
        </a:spcBef>
        <a:spcAft>
          <a:spcPct val="0"/>
        </a:spcAft>
        <a:buClr>
          <a:schemeClr val="bg2"/>
        </a:buClr>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5pPr>
      <a:lvl6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6pPr>
      <a:lvl7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7pPr>
      <a:lvl8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8pPr>
      <a:lvl9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custDataLst>
              <p:tags r:id="rId61"/>
            </p:custDataLst>
          </p:nvPr>
        </p:nvSpPr>
        <p:spPr>
          <a:xfrm>
            <a:off x="691200" y="417600"/>
            <a:ext cx="7707600" cy="396000"/>
          </a:xfrm>
          <a:prstGeom prst="rect">
            <a:avLst/>
          </a:prstGeom>
        </p:spPr>
        <p:txBody>
          <a:bodyPr vert="horz" lIns="0" tIns="0" rIns="0" bIns="0" rtlCol="0" anchor="t" anchorCtr="0">
            <a:noAutofit/>
          </a:bodyPr>
          <a:lstStyle/>
          <a:p>
            <a:r>
              <a:rPr lang="de-DE" dirty="0"/>
              <a:t>Titelmasterformat durch Klicken bearbeiten</a:t>
            </a:r>
          </a:p>
        </p:txBody>
      </p:sp>
      <p:sp>
        <p:nvSpPr>
          <p:cNvPr id="5" name="Textplatzhalter 4"/>
          <p:cNvSpPr>
            <a:spLocks noGrp="1"/>
          </p:cNvSpPr>
          <p:nvPr>
            <p:ph type="body" idx="1"/>
          </p:nvPr>
        </p:nvSpPr>
        <p:spPr>
          <a:xfrm>
            <a:off x="695325" y="1665288"/>
            <a:ext cx="9217025" cy="4032251"/>
          </a:xfrm>
          <a:prstGeom prst="rect">
            <a:avLst/>
          </a:prstGeom>
        </p:spPr>
        <p:txBody>
          <a:bodyPr vert="horz" lIns="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	</a:t>
            </a:r>
          </a:p>
          <a:p>
            <a:pPr lvl="7"/>
            <a:r>
              <a:rPr lang="de-DE" dirty="0"/>
              <a:t>Achte Ebene </a:t>
            </a:r>
          </a:p>
          <a:p>
            <a:pPr lvl="8"/>
            <a:r>
              <a:rPr lang="de-DE" dirty="0"/>
              <a:t>Neunte Ebene</a:t>
            </a:r>
          </a:p>
        </p:txBody>
      </p:sp>
      <p:sp>
        <p:nvSpPr>
          <p:cNvPr id="3" name="empower - DO NOT DELETE!!!" hidden="1"/>
          <p:cNvSpPr/>
          <p:nvPr>
            <p:custDataLst>
              <p:tags r:id="rId62"/>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23" name="Textfeld 22">
            <a:hlinkClick r:id="rId64"/>
          </p:cNvPr>
          <p:cNvSpPr txBox="1"/>
          <p:nvPr/>
        </p:nvSpPr>
        <p:spPr>
          <a:xfrm>
            <a:off x="10305725" y="6590160"/>
            <a:ext cx="1872000" cy="230832"/>
          </a:xfrm>
          <a:prstGeom prst="rect">
            <a:avLst/>
          </a:prstGeom>
          <a:noFill/>
        </p:spPr>
        <p:txBody>
          <a:bodyPr wrap="square">
            <a:spAutoFit/>
          </a:bodyPr>
          <a:lstStyle/>
          <a:p>
            <a:pPr eaLnBrk="1" fontAlgn="auto" hangingPunct="1">
              <a:spcBef>
                <a:spcPts val="0"/>
              </a:spcBef>
              <a:spcAft>
                <a:spcPts val="0"/>
              </a:spcAft>
              <a:defRPr/>
            </a:pPr>
            <a:r>
              <a:rPr lang="de-DE" sz="900" b="1" spc="50" dirty="0" smtClean="0">
                <a:solidFill>
                  <a:srgbClr val="0FB869"/>
                </a:solidFill>
                <a:latin typeface="Segoe UI" panose="020B0502040204020203" pitchFamily="34" charset="0"/>
                <a:cs typeface="Segoe UI" panose="020B0502040204020203" pitchFamily="34" charset="0"/>
              </a:rPr>
              <a:t>baudatenonline.de </a:t>
            </a:r>
            <a:endParaRPr lang="de-DE" sz="900" b="1" spc="50" dirty="0">
              <a:solidFill>
                <a:srgbClr val="0FB869"/>
              </a:solidFill>
              <a:latin typeface="Segoe UI" panose="020B0502040204020203" pitchFamily="34" charset="0"/>
              <a:cs typeface="Segoe UI" panose="020B0502040204020203" pitchFamily="34" charset="0"/>
            </a:endParaRPr>
          </a:p>
        </p:txBody>
      </p:sp>
      <p:sp>
        <p:nvSpPr>
          <p:cNvPr id="8" name="Rechteck 7"/>
          <p:cNvSpPr/>
          <p:nvPr/>
        </p:nvSpPr>
        <p:spPr>
          <a:xfrm>
            <a:off x="11536328" y="6605890"/>
            <a:ext cx="216000" cy="252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eaLnBrk="0" fontAlgn="base" hangingPunct="0">
              <a:lnSpc>
                <a:spcPct val="100000"/>
              </a:lnSpc>
              <a:spcBef>
                <a:spcPct val="0"/>
              </a:spcBef>
              <a:spcAft>
                <a:spcPct val="0"/>
              </a:spcAft>
            </a:pPr>
            <a:endParaRPr lang="de-DE" sz="1800" b="0" i="0" u="none" baseline="0" dirty="0">
              <a:solidFill>
                <a:srgbClr val="FFFFFF"/>
              </a:solidFill>
              <a:latin typeface="HelveticaNeueLT Std" panose="020B0604020202020204" pitchFamily="34" charset="0"/>
            </a:endParaRPr>
          </a:p>
        </p:txBody>
      </p:sp>
      <p:sp>
        <p:nvSpPr>
          <p:cNvPr id="9" name="Rectangle 6"/>
          <p:cNvSpPr>
            <a:spLocks noChangeArrowheads="1"/>
          </p:cNvSpPr>
          <p:nvPr/>
        </p:nvSpPr>
        <p:spPr bwMode="auto">
          <a:xfrm>
            <a:off x="11582173" y="6595068"/>
            <a:ext cx="226024" cy="262932"/>
          </a:xfrm>
          <a:prstGeom prst="rect">
            <a:avLst/>
          </a:prstGeom>
          <a:noFill/>
          <a:ln>
            <a:noFill/>
          </a:ln>
          <a:extLst/>
        </p:spPr>
        <p:txBody>
          <a:bodyPr wrap="none" lIns="0" tIns="51229" rIns="0" bIns="72000">
            <a:sp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gn="ctr" eaLnBrk="1" fontAlgn="auto" hangingPunct="1">
              <a:spcBef>
                <a:spcPts val="0"/>
              </a:spcBef>
              <a:spcAft>
                <a:spcPts val="0"/>
              </a:spcAft>
              <a:defRPr/>
            </a:pPr>
            <a:fld id="{4A41E24B-A3D5-4FCA-858C-EDD3F25B3CC7}" type="slidenum">
              <a:rPr lang="de-DE" altLang="de-DE" sz="900">
                <a:solidFill>
                  <a:srgbClr val="6A6D6F"/>
                </a:solidFill>
                <a:latin typeface="Segoe UI" panose="020B0502040204020203" pitchFamily="34" charset="0"/>
                <a:cs typeface="Segoe UI" panose="020B0502040204020203" pitchFamily="34" charset="0"/>
              </a:rPr>
              <a:pPr algn="ctr" eaLnBrk="1" fontAlgn="auto" hangingPunct="1">
                <a:spcBef>
                  <a:spcPts val="0"/>
                </a:spcBef>
                <a:spcAft>
                  <a:spcPts val="0"/>
                </a:spcAft>
                <a:defRPr/>
              </a:pPr>
              <a:t>‹Nr.›</a:t>
            </a:fld>
            <a:endParaRPr lang="de-DE" altLang="de-DE" sz="900" dirty="0">
              <a:solidFill>
                <a:srgbClr val="6A6D6F"/>
              </a:solidFill>
              <a:latin typeface="Segoe UI" panose="020B0502040204020203" pitchFamily="34" charset="0"/>
              <a:cs typeface="Segoe UI" panose="020B0502040204020203" pitchFamily="34" charset="0"/>
            </a:endParaRPr>
          </a:p>
        </p:txBody>
      </p:sp>
      <p:sp>
        <p:nvSpPr>
          <p:cNvPr id="10" name="empower - DO NOT DELETE!!!" hidden="1"/>
          <p:cNvSpPr/>
          <p:nvPr userDrawn="1">
            <p:custDataLst>
              <p:tags r:id="rId63"/>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pic>
        <p:nvPicPr>
          <p:cNvPr id="6" name="Grafik 5"/>
          <p:cNvPicPr>
            <a:picLocks noChangeAspect="1"/>
          </p:cNvPicPr>
          <p:nvPr userDrawn="1"/>
        </p:nvPicPr>
        <p:blipFill>
          <a:blip r:embed="rId65" cstate="print">
            <a:extLst>
              <a:ext uri="{28A0092B-C50C-407E-A947-70E740481C1C}">
                <a14:useLocalDpi xmlns:a14="http://schemas.microsoft.com/office/drawing/2010/main" val="0"/>
              </a:ext>
            </a:extLst>
          </a:blip>
          <a:stretch>
            <a:fillRect/>
          </a:stretch>
        </p:blipFill>
        <p:spPr>
          <a:xfrm>
            <a:off x="9462742" y="271854"/>
            <a:ext cx="2328420" cy="288000"/>
          </a:xfrm>
          <a:prstGeom prst="rect">
            <a:avLst/>
          </a:prstGeom>
        </p:spPr>
      </p:pic>
    </p:spTree>
    <p:extLst>
      <p:ext uri="{BB962C8B-B14F-4D97-AF65-F5344CB8AC3E}">
        <p14:creationId xmlns:p14="http://schemas.microsoft.com/office/powerpoint/2010/main" val="956238674"/>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10" r:id="rId12"/>
    <p:sldLayoutId id="2147484611" r:id="rId13"/>
    <p:sldLayoutId id="2147484612" r:id="rId14"/>
    <p:sldLayoutId id="2147484613" r:id="rId15"/>
    <p:sldLayoutId id="2147484614" r:id="rId16"/>
    <p:sldLayoutId id="2147484615" r:id="rId17"/>
    <p:sldLayoutId id="2147484616" r:id="rId18"/>
    <p:sldLayoutId id="2147484617" r:id="rId19"/>
    <p:sldLayoutId id="2147484618" r:id="rId20"/>
    <p:sldLayoutId id="2147484619" r:id="rId21"/>
    <p:sldLayoutId id="2147484620" r:id="rId22"/>
    <p:sldLayoutId id="2147484621" r:id="rId23"/>
    <p:sldLayoutId id="2147484622" r:id="rId24"/>
    <p:sldLayoutId id="2147484623" r:id="rId25"/>
    <p:sldLayoutId id="2147484624" r:id="rId26"/>
    <p:sldLayoutId id="2147484625" r:id="rId27"/>
    <p:sldLayoutId id="2147484626" r:id="rId28"/>
    <p:sldLayoutId id="2147484627" r:id="rId29"/>
    <p:sldLayoutId id="2147484628" r:id="rId30"/>
    <p:sldLayoutId id="2147484629" r:id="rId31"/>
    <p:sldLayoutId id="2147484630" r:id="rId32"/>
    <p:sldLayoutId id="2147484631" r:id="rId33"/>
    <p:sldLayoutId id="2147484632" r:id="rId34"/>
    <p:sldLayoutId id="2147484633" r:id="rId35"/>
    <p:sldLayoutId id="2147484634" r:id="rId36"/>
    <p:sldLayoutId id="2147484635" r:id="rId37"/>
    <p:sldLayoutId id="2147484636" r:id="rId38"/>
    <p:sldLayoutId id="2147484637" r:id="rId39"/>
    <p:sldLayoutId id="2147484638" r:id="rId40"/>
    <p:sldLayoutId id="2147484639" r:id="rId41"/>
    <p:sldLayoutId id="2147484640" r:id="rId42"/>
    <p:sldLayoutId id="2147484641" r:id="rId43"/>
    <p:sldLayoutId id="2147484642" r:id="rId44"/>
    <p:sldLayoutId id="2147484643" r:id="rId45"/>
    <p:sldLayoutId id="2147484644" r:id="rId46"/>
    <p:sldLayoutId id="2147484645" r:id="rId47"/>
    <p:sldLayoutId id="2147484646" r:id="rId48"/>
    <p:sldLayoutId id="2147484647" r:id="rId49"/>
    <p:sldLayoutId id="2147484648" r:id="rId50"/>
    <p:sldLayoutId id="2147484649" r:id="rId51"/>
    <p:sldLayoutId id="2147484650" r:id="rId52"/>
    <p:sldLayoutId id="2147484651" r:id="rId53"/>
    <p:sldLayoutId id="2147484652" r:id="rId54"/>
    <p:sldLayoutId id="2147484653" r:id="rId55"/>
    <p:sldLayoutId id="2147484654" r:id="rId56"/>
    <p:sldLayoutId id="2147484655" r:id="rId57"/>
    <p:sldLayoutId id="2147484656" r:id="rId58"/>
    <p:sldLayoutId id="2147484657" r:id="rId59"/>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tx1"/>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p:titleStyle>
    <p:bodyStyle>
      <a:lvl1pPr marL="0" indent="0" algn="l" rtl="0" eaLnBrk="1" fontAlgn="base" hangingPunct="1">
        <a:spcBef>
          <a:spcPct val="20000"/>
        </a:spcBef>
        <a:spcAft>
          <a:spcPct val="0"/>
        </a:spcAft>
        <a:buClr>
          <a:schemeClr val="bg2"/>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1pPr>
      <a:lvl2pPr marL="0" indent="0" algn="l" rtl="0" eaLnBrk="1" fontAlgn="base" hangingPunct="1">
        <a:spcBef>
          <a:spcPct val="20000"/>
        </a:spcBef>
        <a:spcAft>
          <a:spcPct val="0"/>
        </a:spcAft>
        <a:buClr>
          <a:schemeClr val="bg2"/>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2pPr>
      <a:lvl3pPr marL="0" indent="0" algn="l" rtl="0" eaLnBrk="1" fontAlgn="base" hangingPunct="1">
        <a:spcBef>
          <a:spcPct val="20000"/>
        </a:spcBef>
        <a:spcAft>
          <a:spcPct val="0"/>
        </a:spcAft>
        <a:buClr>
          <a:schemeClr val="bg2"/>
        </a:buClr>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3pPr>
      <a:lvl4pPr marL="0" indent="0" algn="l" rtl="0" eaLnBrk="1" fontAlgn="base" hangingPunct="1">
        <a:spcBef>
          <a:spcPct val="20000"/>
        </a:spcBef>
        <a:spcAft>
          <a:spcPct val="0"/>
        </a:spcAft>
        <a:buClr>
          <a:schemeClr val="bg2"/>
        </a:buClr>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4pPr>
      <a:lvl5pPr marL="0" indent="0" algn="l" rtl="0" eaLnBrk="1" fontAlgn="base" hangingPunct="1">
        <a:spcBef>
          <a:spcPct val="20000"/>
        </a:spcBef>
        <a:spcAft>
          <a:spcPct val="0"/>
        </a:spcAft>
        <a:buClr>
          <a:schemeClr val="bg2"/>
        </a:buClr>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5pPr>
      <a:lvl6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6pPr>
      <a:lvl7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7pPr>
      <a:lvl8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8pPr>
      <a:lvl9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custDataLst>
              <p:tags r:id="rId202"/>
            </p:custDataLst>
          </p:nvPr>
        </p:nvSpPr>
        <p:spPr>
          <a:xfrm>
            <a:off x="691200" y="417600"/>
            <a:ext cx="7707600" cy="396000"/>
          </a:xfrm>
          <a:prstGeom prst="rect">
            <a:avLst/>
          </a:prstGeom>
        </p:spPr>
        <p:txBody>
          <a:bodyPr vert="horz" lIns="0" tIns="0" rIns="0" bIns="0" rtlCol="0" anchor="t" anchorCtr="0">
            <a:noAutofit/>
          </a:bodyPr>
          <a:lstStyle/>
          <a:p>
            <a:r>
              <a:rPr lang="de-DE" dirty="0"/>
              <a:t>Titelmasterformat durch Klicken bearbeiten</a:t>
            </a:r>
          </a:p>
        </p:txBody>
      </p:sp>
      <p:sp>
        <p:nvSpPr>
          <p:cNvPr id="5" name="Textplatzhalter 4"/>
          <p:cNvSpPr>
            <a:spLocks noGrp="1"/>
          </p:cNvSpPr>
          <p:nvPr>
            <p:ph type="body" idx="1"/>
          </p:nvPr>
        </p:nvSpPr>
        <p:spPr>
          <a:xfrm>
            <a:off x="695325" y="1665288"/>
            <a:ext cx="9217025" cy="4032251"/>
          </a:xfrm>
          <a:prstGeom prst="rect">
            <a:avLst/>
          </a:prstGeom>
        </p:spPr>
        <p:txBody>
          <a:bodyPr vert="horz" lIns="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	</a:t>
            </a:r>
          </a:p>
          <a:p>
            <a:pPr lvl="7"/>
            <a:r>
              <a:rPr lang="de-DE" dirty="0"/>
              <a:t>Achte Ebene </a:t>
            </a:r>
          </a:p>
          <a:p>
            <a:pPr lvl="8"/>
            <a:r>
              <a:rPr lang="de-DE" dirty="0"/>
              <a:t>Neunte Ebene</a:t>
            </a:r>
          </a:p>
        </p:txBody>
      </p:sp>
      <p:sp>
        <p:nvSpPr>
          <p:cNvPr id="3" name="empower - DO NOT DELETE!!!" hidden="1"/>
          <p:cNvSpPr/>
          <p:nvPr>
            <p:custDataLst>
              <p:tags r:id="rId203"/>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a:p>
        </p:txBody>
      </p:sp>
      <p:sp>
        <p:nvSpPr>
          <p:cNvPr id="23" name="Textfeld 22"/>
          <p:cNvSpPr txBox="1"/>
          <p:nvPr/>
        </p:nvSpPr>
        <p:spPr>
          <a:xfrm>
            <a:off x="10243120" y="65801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chemeClr val="accent1"/>
                </a:solidFill>
                <a:latin typeface="Segoe UI" panose="020B0502040204020203" pitchFamily="34" charset="0"/>
                <a:cs typeface="Segoe UI" panose="020B0502040204020203" pitchFamily="34" charset="0"/>
              </a:rPr>
              <a:t>baudatenonline.de</a:t>
            </a:r>
          </a:p>
        </p:txBody>
      </p:sp>
      <p:pic>
        <p:nvPicPr>
          <p:cNvPr id="6" name="Grafik 5"/>
          <p:cNvPicPr>
            <a:picLocks noChangeAspect="1"/>
          </p:cNvPicPr>
          <p:nvPr/>
        </p:nvPicPr>
        <p:blipFill>
          <a:blip r:embed="rId205" cstate="print">
            <a:extLst>
              <a:ext uri="{28A0092B-C50C-407E-A947-70E740481C1C}">
                <a14:useLocalDpi xmlns:a14="http://schemas.microsoft.com/office/drawing/2010/main" val="0"/>
              </a:ext>
            </a:extLst>
          </a:blip>
          <a:stretch>
            <a:fillRect/>
          </a:stretch>
        </p:blipFill>
        <p:spPr>
          <a:xfrm>
            <a:off x="9477380" y="270563"/>
            <a:ext cx="2315740" cy="288000"/>
          </a:xfrm>
          <a:prstGeom prst="rect">
            <a:avLst/>
          </a:prstGeom>
        </p:spPr>
      </p:pic>
      <p:sp>
        <p:nvSpPr>
          <p:cNvPr id="10" name="empower - DO NOT DELETE!!!" hidden="1"/>
          <p:cNvSpPr/>
          <p:nvPr userDrawn="1">
            <p:custDataLst>
              <p:tags r:id="rId204"/>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12" name="Textfeld 11"/>
          <p:cNvSpPr txBox="1"/>
          <p:nvPr userDrawn="1"/>
        </p:nvSpPr>
        <p:spPr>
          <a:xfrm>
            <a:off x="10243120" y="6580192"/>
            <a:ext cx="1371238" cy="230832"/>
          </a:xfrm>
          <a:prstGeom prst="rect">
            <a:avLst/>
          </a:prstGeom>
          <a:noFill/>
        </p:spPr>
        <p:txBody>
          <a:bodyPr wrap="square">
            <a:spAutoFit/>
          </a:bodyPr>
          <a:lstStyle/>
          <a:p>
            <a:pPr eaLnBrk="1" fontAlgn="auto" hangingPunct="1">
              <a:spcBef>
                <a:spcPts val="0"/>
              </a:spcBef>
              <a:spcAft>
                <a:spcPts val="0"/>
              </a:spcAft>
              <a:defRPr/>
            </a:pPr>
            <a:r>
              <a:rPr lang="de-DE" sz="900" b="1" spc="50" dirty="0">
                <a:solidFill>
                  <a:schemeClr val="accent3"/>
                </a:solidFill>
                <a:latin typeface="Segoe UI" panose="020B0502040204020203" pitchFamily="34" charset="0"/>
                <a:cs typeface="Segoe UI" panose="020B0502040204020203" pitchFamily="34" charset="0"/>
              </a:rPr>
              <a:t>baudatenonline.de</a:t>
            </a:r>
          </a:p>
        </p:txBody>
      </p:sp>
    </p:spTree>
    <p:extLst>
      <p:ext uri="{BB962C8B-B14F-4D97-AF65-F5344CB8AC3E}">
        <p14:creationId xmlns:p14="http://schemas.microsoft.com/office/powerpoint/2010/main" val="3254973466"/>
      </p:ext>
    </p:extLst>
  </p:cSld>
  <p:clrMap bg1="lt1" tx1="dk1" bg2="lt2" tx2="dk2" accent1="accent1" accent2="accent2" accent3="accent3" accent4="accent4" accent5="accent5" accent6="accent6" hlink="hlink" folHlink="folHlink"/>
  <p:sldLayoutIdLst>
    <p:sldLayoutId id="2147484659" r:id="rId1"/>
    <p:sldLayoutId id="2147484660" r:id="rId2"/>
    <p:sldLayoutId id="2147484661" r:id="rId3"/>
    <p:sldLayoutId id="2147484662" r:id="rId4"/>
    <p:sldLayoutId id="2147484663" r:id="rId5"/>
    <p:sldLayoutId id="2147484664" r:id="rId6"/>
    <p:sldLayoutId id="2147484665" r:id="rId7"/>
    <p:sldLayoutId id="2147484666" r:id="rId8"/>
    <p:sldLayoutId id="2147484667" r:id="rId9"/>
    <p:sldLayoutId id="2147484668" r:id="rId10"/>
    <p:sldLayoutId id="2147484669" r:id="rId11"/>
    <p:sldLayoutId id="2147484670" r:id="rId12"/>
    <p:sldLayoutId id="2147484671" r:id="rId13"/>
    <p:sldLayoutId id="2147484672" r:id="rId14"/>
    <p:sldLayoutId id="2147484673" r:id="rId15"/>
    <p:sldLayoutId id="2147484674" r:id="rId16"/>
    <p:sldLayoutId id="2147484675" r:id="rId17"/>
    <p:sldLayoutId id="2147484676" r:id="rId18"/>
    <p:sldLayoutId id="2147484677" r:id="rId19"/>
    <p:sldLayoutId id="2147484678" r:id="rId20"/>
    <p:sldLayoutId id="2147484679" r:id="rId21"/>
    <p:sldLayoutId id="2147484680" r:id="rId22"/>
    <p:sldLayoutId id="2147484681" r:id="rId23"/>
    <p:sldLayoutId id="2147484682" r:id="rId24"/>
    <p:sldLayoutId id="2147484683" r:id="rId25"/>
    <p:sldLayoutId id="2147484684" r:id="rId26"/>
    <p:sldLayoutId id="2147484685" r:id="rId27"/>
    <p:sldLayoutId id="2147484686" r:id="rId28"/>
    <p:sldLayoutId id="2147484687" r:id="rId29"/>
    <p:sldLayoutId id="2147484688" r:id="rId30"/>
    <p:sldLayoutId id="2147484689" r:id="rId31"/>
    <p:sldLayoutId id="2147484690" r:id="rId32"/>
    <p:sldLayoutId id="2147484691" r:id="rId33"/>
    <p:sldLayoutId id="2147484692" r:id="rId34"/>
    <p:sldLayoutId id="2147484693" r:id="rId35"/>
    <p:sldLayoutId id="2147484694" r:id="rId36"/>
    <p:sldLayoutId id="2147484695" r:id="rId37"/>
    <p:sldLayoutId id="2147484696" r:id="rId38"/>
    <p:sldLayoutId id="2147484697" r:id="rId39"/>
    <p:sldLayoutId id="2147484698" r:id="rId40"/>
    <p:sldLayoutId id="2147484699" r:id="rId41"/>
    <p:sldLayoutId id="2147484700" r:id="rId42"/>
    <p:sldLayoutId id="2147484701" r:id="rId43"/>
    <p:sldLayoutId id="2147484702" r:id="rId44"/>
    <p:sldLayoutId id="2147484703" r:id="rId45"/>
    <p:sldLayoutId id="2147484704" r:id="rId46"/>
    <p:sldLayoutId id="2147484705" r:id="rId47"/>
    <p:sldLayoutId id="2147484706" r:id="rId48"/>
    <p:sldLayoutId id="2147484707" r:id="rId49"/>
    <p:sldLayoutId id="2147484708" r:id="rId50"/>
    <p:sldLayoutId id="2147484709" r:id="rId51"/>
    <p:sldLayoutId id="2147484710" r:id="rId52"/>
    <p:sldLayoutId id="2147484711" r:id="rId53"/>
    <p:sldLayoutId id="2147484712" r:id="rId54"/>
    <p:sldLayoutId id="2147484713" r:id="rId55"/>
    <p:sldLayoutId id="2147484714" r:id="rId56"/>
    <p:sldLayoutId id="2147484715" r:id="rId57"/>
    <p:sldLayoutId id="2147484716" r:id="rId58"/>
    <p:sldLayoutId id="2147484717" r:id="rId59"/>
    <p:sldLayoutId id="2147484718" r:id="rId60"/>
    <p:sldLayoutId id="2147484719" r:id="rId61"/>
    <p:sldLayoutId id="2147484720" r:id="rId62"/>
    <p:sldLayoutId id="2147484721" r:id="rId63"/>
    <p:sldLayoutId id="2147484722" r:id="rId64"/>
    <p:sldLayoutId id="2147484723" r:id="rId65"/>
    <p:sldLayoutId id="2147484724" r:id="rId66"/>
    <p:sldLayoutId id="2147484725" r:id="rId67"/>
    <p:sldLayoutId id="2147484726" r:id="rId68"/>
    <p:sldLayoutId id="2147484727" r:id="rId69"/>
    <p:sldLayoutId id="2147484728" r:id="rId70"/>
    <p:sldLayoutId id="2147484729" r:id="rId71"/>
    <p:sldLayoutId id="2147484730" r:id="rId72"/>
    <p:sldLayoutId id="2147484731" r:id="rId73"/>
    <p:sldLayoutId id="2147484732" r:id="rId74"/>
    <p:sldLayoutId id="2147484733" r:id="rId75"/>
    <p:sldLayoutId id="2147484734" r:id="rId76"/>
    <p:sldLayoutId id="2147484735" r:id="rId77"/>
    <p:sldLayoutId id="2147484736" r:id="rId78"/>
    <p:sldLayoutId id="2147484737" r:id="rId79"/>
    <p:sldLayoutId id="2147484738" r:id="rId80"/>
    <p:sldLayoutId id="2147484739" r:id="rId81"/>
    <p:sldLayoutId id="2147484740" r:id="rId82"/>
    <p:sldLayoutId id="2147484741" r:id="rId83"/>
    <p:sldLayoutId id="2147484742" r:id="rId84"/>
    <p:sldLayoutId id="2147484743" r:id="rId85"/>
    <p:sldLayoutId id="2147484744" r:id="rId86"/>
    <p:sldLayoutId id="2147484745" r:id="rId87"/>
    <p:sldLayoutId id="2147484746" r:id="rId88"/>
    <p:sldLayoutId id="2147484747" r:id="rId89"/>
    <p:sldLayoutId id="2147484748" r:id="rId90"/>
    <p:sldLayoutId id="2147484749" r:id="rId91"/>
    <p:sldLayoutId id="2147484750" r:id="rId92"/>
    <p:sldLayoutId id="2147484751" r:id="rId93"/>
    <p:sldLayoutId id="2147484752" r:id="rId94"/>
    <p:sldLayoutId id="2147484753" r:id="rId95"/>
    <p:sldLayoutId id="2147484754" r:id="rId96"/>
    <p:sldLayoutId id="2147484755" r:id="rId97"/>
    <p:sldLayoutId id="2147484756" r:id="rId98"/>
    <p:sldLayoutId id="2147484757" r:id="rId99"/>
    <p:sldLayoutId id="2147484758" r:id="rId100"/>
    <p:sldLayoutId id="2147484759" r:id="rId101"/>
    <p:sldLayoutId id="2147484760" r:id="rId102"/>
    <p:sldLayoutId id="2147484761" r:id="rId103"/>
    <p:sldLayoutId id="2147484762" r:id="rId104"/>
    <p:sldLayoutId id="2147484763" r:id="rId105"/>
    <p:sldLayoutId id="2147484764" r:id="rId106"/>
    <p:sldLayoutId id="2147484765" r:id="rId107"/>
    <p:sldLayoutId id="2147484766" r:id="rId108"/>
    <p:sldLayoutId id="2147484767" r:id="rId109"/>
    <p:sldLayoutId id="2147484768" r:id="rId110"/>
    <p:sldLayoutId id="2147484769" r:id="rId111"/>
    <p:sldLayoutId id="2147484770" r:id="rId112"/>
    <p:sldLayoutId id="2147484771" r:id="rId113"/>
    <p:sldLayoutId id="2147484772" r:id="rId114"/>
    <p:sldLayoutId id="2147484773" r:id="rId115"/>
    <p:sldLayoutId id="2147484774" r:id="rId116"/>
    <p:sldLayoutId id="2147484775" r:id="rId117"/>
    <p:sldLayoutId id="2147484776" r:id="rId118"/>
    <p:sldLayoutId id="2147484777" r:id="rId119"/>
    <p:sldLayoutId id="2147484778" r:id="rId120"/>
    <p:sldLayoutId id="2147484779" r:id="rId121"/>
    <p:sldLayoutId id="2147484780" r:id="rId122"/>
    <p:sldLayoutId id="2147484781" r:id="rId123"/>
    <p:sldLayoutId id="2147484782" r:id="rId124"/>
    <p:sldLayoutId id="2147484783" r:id="rId125"/>
    <p:sldLayoutId id="2147484784" r:id="rId126"/>
    <p:sldLayoutId id="2147484785" r:id="rId127"/>
    <p:sldLayoutId id="2147484786" r:id="rId128"/>
    <p:sldLayoutId id="2147484787" r:id="rId129"/>
    <p:sldLayoutId id="2147484788" r:id="rId130"/>
    <p:sldLayoutId id="2147484789" r:id="rId131"/>
    <p:sldLayoutId id="2147484790" r:id="rId132"/>
    <p:sldLayoutId id="2147484791" r:id="rId133"/>
    <p:sldLayoutId id="2147484792" r:id="rId134"/>
    <p:sldLayoutId id="2147484793" r:id="rId135"/>
    <p:sldLayoutId id="2147484794" r:id="rId136"/>
    <p:sldLayoutId id="2147484795" r:id="rId137"/>
    <p:sldLayoutId id="2147484796" r:id="rId138"/>
    <p:sldLayoutId id="2147484797" r:id="rId139"/>
    <p:sldLayoutId id="2147484798" r:id="rId140"/>
    <p:sldLayoutId id="2147484799" r:id="rId141"/>
    <p:sldLayoutId id="2147484800" r:id="rId142"/>
    <p:sldLayoutId id="2147484801" r:id="rId143"/>
    <p:sldLayoutId id="2147484802" r:id="rId144"/>
    <p:sldLayoutId id="2147484803" r:id="rId145"/>
    <p:sldLayoutId id="2147484804" r:id="rId146"/>
    <p:sldLayoutId id="2147484805" r:id="rId147"/>
    <p:sldLayoutId id="2147484806" r:id="rId148"/>
    <p:sldLayoutId id="2147484807" r:id="rId149"/>
    <p:sldLayoutId id="2147484808" r:id="rId150"/>
    <p:sldLayoutId id="2147484809" r:id="rId151"/>
    <p:sldLayoutId id="2147484810" r:id="rId152"/>
    <p:sldLayoutId id="2147484811" r:id="rId153"/>
    <p:sldLayoutId id="2147484812" r:id="rId154"/>
    <p:sldLayoutId id="2147484813" r:id="rId155"/>
    <p:sldLayoutId id="2147484814" r:id="rId156"/>
    <p:sldLayoutId id="2147484815" r:id="rId157"/>
    <p:sldLayoutId id="2147484816" r:id="rId158"/>
    <p:sldLayoutId id="2147484817" r:id="rId159"/>
    <p:sldLayoutId id="2147484818" r:id="rId160"/>
    <p:sldLayoutId id="2147484819" r:id="rId161"/>
    <p:sldLayoutId id="2147484820" r:id="rId162"/>
    <p:sldLayoutId id="2147484821" r:id="rId163"/>
    <p:sldLayoutId id="2147484822" r:id="rId164"/>
    <p:sldLayoutId id="2147484823" r:id="rId165"/>
    <p:sldLayoutId id="2147484824" r:id="rId166"/>
    <p:sldLayoutId id="2147484825" r:id="rId167"/>
    <p:sldLayoutId id="2147484826" r:id="rId168"/>
    <p:sldLayoutId id="2147484827" r:id="rId169"/>
    <p:sldLayoutId id="2147484828" r:id="rId170"/>
    <p:sldLayoutId id="2147484829" r:id="rId171"/>
    <p:sldLayoutId id="2147484830" r:id="rId172"/>
    <p:sldLayoutId id="2147484831" r:id="rId173"/>
    <p:sldLayoutId id="2147484832" r:id="rId174"/>
    <p:sldLayoutId id="2147484833" r:id="rId175"/>
    <p:sldLayoutId id="2147484834" r:id="rId176"/>
    <p:sldLayoutId id="2147484835" r:id="rId177"/>
    <p:sldLayoutId id="2147484836" r:id="rId178"/>
    <p:sldLayoutId id="2147484837" r:id="rId179"/>
    <p:sldLayoutId id="2147484838" r:id="rId180"/>
    <p:sldLayoutId id="2147484839" r:id="rId181"/>
    <p:sldLayoutId id="2147484842" r:id="rId182"/>
    <p:sldLayoutId id="2147484843" r:id="rId183"/>
    <p:sldLayoutId id="2147484844" r:id="rId184"/>
    <p:sldLayoutId id="2147484845" r:id="rId185"/>
    <p:sldLayoutId id="2147484846" r:id="rId186"/>
    <p:sldLayoutId id="2147484847" r:id="rId187"/>
    <p:sldLayoutId id="2147484848" r:id="rId188"/>
    <p:sldLayoutId id="2147484849" r:id="rId189"/>
    <p:sldLayoutId id="2147484850" r:id="rId190"/>
    <p:sldLayoutId id="2147484851" r:id="rId191"/>
    <p:sldLayoutId id="2147484852" r:id="rId192"/>
    <p:sldLayoutId id="2147484853" r:id="rId193"/>
    <p:sldLayoutId id="2147484854" r:id="rId194"/>
    <p:sldLayoutId id="2147484855" r:id="rId195"/>
    <p:sldLayoutId id="2147484856" r:id="rId196"/>
    <p:sldLayoutId id="2147484857" r:id="rId197"/>
    <p:sldLayoutId id="2147484858" r:id="rId198"/>
    <p:sldLayoutId id="2147484859" r:id="rId199"/>
    <p:sldLayoutId id="2147484860" r:id="rId200"/>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tx1"/>
          </a:solidFill>
          <a:latin typeface="Segoe UI" panose="020B0502040204020203" pitchFamily="34" charset="0"/>
          <a:ea typeface="+mj-ea"/>
          <a:cs typeface="Segoe UI" panose="020B0502040204020203" pitchFamily="34" charset="0"/>
        </a:defRPr>
      </a:lvl1pPr>
      <a:lvl2pPr algn="ctr" rtl="0" eaLnBrk="1" fontAlgn="base" hangingPunct="1">
        <a:spcBef>
          <a:spcPct val="0"/>
        </a:spcBef>
        <a:spcAft>
          <a:spcPct val="0"/>
        </a:spcAft>
        <a:defRPr sz="4400">
          <a:solidFill>
            <a:schemeClr val="tx1"/>
          </a:solidFill>
          <a:latin typeface="HelveticaNeueLT Std" panose="020B0604020202020204" pitchFamily="34" charset="0"/>
        </a:defRPr>
      </a:lvl2pPr>
      <a:lvl3pPr algn="ctr" rtl="0" eaLnBrk="1" fontAlgn="base" hangingPunct="1">
        <a:spcBef>
          <a:spcPct val="0"/>
        </a:spcBef>
        <a:spcAft>
          <a:spcPct val="0"/>
        </a:spcAft>
        <a:defRPr sz="4400">
          <a:solidFill>
            <a:schemeClr val="tx1"/>
          </a:solidFill>
          <a:latin typeface="HelveticaNeueLT Std" panose="020B0604020202020204" pitchFamily="34" charset="0"/>
        </a:defRPr>
      </a:lvl3pPr>
      <a:lvl4pPr algn="ctr" rtl="0" eaLnBrk="1" fontAlgn="base" hangingPunct="1">
        <a:spcBef>
          <a:spcPct val="0"/>
        </a:spcBef>
        <a:spcAft>
          <a:spcPct val="0"/>
        </a:spcAft>
        <a:defRPr sz="4400">
          <a:solidFill>
            <a:schemeClr val="tx1"/>
          </a:solidFill>
          <a:latin typeface="HelveticaNeueLT Std" panose="020B0604020202020204" pitchFamily="34" charset="0"/>
        </a:defRPr>
      </a:lvl4pPr>
      <a:lvl5pPr algn="ctr" rtl="0" eaLnBrk="1" fontAlgn="base" hangingPunct="1">
        <a:spcBef>
          <a:spcPct val="0"/>
        </a:spcBef>
        <a:spcAft>
          <a:spcPct val="0"/>
        </a:spcAft>
        <a:defRPr sz="4400">
          <a:solidFill>
            <a:schemeClr val="tx1"/>
          </a:solidFill>
          <a:latin typeface="HelveticaNeueLT Std" panose="020B0604020202020204" pitchFamily="34" charset="0"/>
        </a:defRPr>
      </a:lvl5pPr>
      <a:lvl6pPr marL="457200" algn="ctr" rtl="0" eaLnBrk="1" fontAlgn="base" hangingPunct="1">
        <a:spcBef>
          <a:spcPct val="0"/>
        </a:spcBef>
        <a:spcAft>
          <a:spcPct val="0"/>
        </a:spcAft>
        <a:defRPr sz="4400">
          <a:solidFill>
            <a:schemeClr val="tx1"/>
          </a:solidFill>
          <a:latin typeface="HelveticaNeueLT Std" panose="020B0604020202020204" pitchFamily="34" charset="0"/>
        </a:defRPr>
      </a:lvl6pPr>
      <a:lvl7pPr marL="914400" algn="ctr" rtl="0" eaLnBrk="1" fontAlgn="base" hangingPunct="1">
        <a:spcBef>
          <a:spcPct val="0"/>
        </a:spcBef>
        <a:spcAft>
          <a:spcPct val="0"/>
        </a:spcAft>
        <a:defRPr sz="4400">
          <a:solidFill>
            <a:schemeClr val="tx1"/>
          </a:solidFill>
          <a:latin typeface="HelveticaNeueLT Std" panose="020B0604020202020204" pitchFamily="34" charset="0"/>
        </a:defRPr>
      </a:lvl7pPr>
      <a:lvl8pPr marL="1371600" algn="ctr" rtl="0" eaLnBrk="1" fontAlgn="base" hangingPunct="1">
        <a:spcBef>
          <a:spcPct val="0"/>
        </a:spcBef>
        <a:spcAft>
          <a:spcPct val="0"/>
        </a:spcAft>
        <a:defRPr sz="4400">
          <a:solidFill>
            <a:schemeClr val="tx1"/>
          </a:solidFill>
          <a:latin typeface="HelveticaNeueLT Std" panose="020B0604020202020204" pitchFamily="34" charset="0"/>
        </a:defRPr>
      </a:lvl8pPr>
      <a:lvl9pPr marL="1828800" algn="ctr" rtl="0" eaLnBrk="1" fontAlgn="base" hangingPunct="1">
        <a:spcBef>
          <a:spcPct val="0"/>
        </a:spcBef>
        <a:spcAft>
          <a:spcPct val="0"/>
        </a:spcAft>
        <a:defRPr sz="4400">
          <a:solidFill>
            <a:schemeClr val="tx1"/>
          </a:solidFill>
          <a:latin typeface="HelveticaNeueLT Std" panose="020B0604020202020204" pitchFamily="34" charset="0"/>
        </a:defRPr>
      </a:lvl9pPr>
    </p:titleStyle>
    <p:bodyStyle>
      <a:lvl1pPr marL="0" indent="0" algn="l" rtl="0" eaLnBrk="1" fontAlgn="base" hangingPunct="1">
        <a:spcBef>
          <a:spcPct val="20000"/>
        </a:spcBef>
        <a:spcAft>
          <a:spcPct val="0"/>
        </a:spcAft>
        <a:buClr>
          <a:schemeClr val="bg2"/>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1pPr>
      <a:lvl2pPr marL="0" indent="0" algn="l" rtl="0" eaLnBrk="1" fontAlgn="base" hangingPunct="1">
        <a:spcBef>
          <a:spcPct val="20000"/>
        </a:spcBef>
        <a:spcAft>
          <a:spcPct val="0"/>
        </a:spcAft>
        <a:buClr>
          <a:schemeClr val="bg2"/>
        </a:buClr>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2pPr>
      <a:lvl3pPr marL="0" indent="0" algn="l" rtl="0" eaLnBrk="1" fontAlgn="base" hangingPunct="1">
        <a:spcBef>
          <a:spcPct val="20000"/>
        </a:spcBef>
        <a:spcAft>
          <a:spcPct val="0"/>
        </a:spcAft>
        <a:buClr>
          <a:schemeClr val="bg2"/>
        </a:buClr>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3pPr>
      <a:lvl4pPr marL="0" indent="0" algn="l" rtl="0" eaLnBrk="1" fontAlgn="base" hangingPunct="1">
        <a:spcBef>
          <a:spcPct val="20000"/>
        </a:spcBef>
        <a:spcAft>
          <a:spcPct val="0"/>
        </a:spcAft>
        <a:buClr>
          <a:schemeClr val="bg2"/>
        </a:buClr>
        <a:buFont typeface="Arial" panose="020B0604020202020204" pitchFamily="34" charset="0"/>
        <a:buNone/>
        <a:defRPr sz="1400" kern="1200">
          <a:solidFill>
            <a:schemeClr val="tx1"/>
          </a:solidFill>
          <a:latin typeface="Segoe UI" panose="020B0502040204020203" pitchFamily="34" charset="0"/>
          <a:ea typeface="+mn-ea"/>
          <a:cs typeface="Segoe UI" panose="020B0502040204020203" pitchFamily="34" charset="0"/>
        </a:defRPr>
      </a:lvl4pPr>
      <a:lvl5pPr marL="0" indent="0" algn="l" rtl="0" eaLnBrk="1" fontAlgn="base" hangingPunct="1">
        <a:spcBef>
          <a:spcPct val="20000"/>
        </a:spcBef>
        <a:spcAft>
          <a:spcPct val="0"/>
        </a:spcAft>
        <a:buClr>
          <a:schemeClr val="bg2"/>
        </a:buClr>
        <a:buFont typeface="Arial" panose="020B0604020202020204" pitchFamily="34" charset="0"/>
        <a:buNone/>
        <a:defRPr sz="1200" kern="1200">
          <a:solidFill>
            <a:schemeClr val="tx1"/>
          </a:solidFill>
          <a:latin typeface="Segoe UI" panose="020B0502040204020203" pitchFamily="34" charset="0"/>
          <a:ea typeface="+mn-ea"/>
          <a:cs typeface="Segoe UI" panose="020B0502040204020203" pitchFamily="34" charset="0"/>
        </a:defRPr>
      </a:lvl5pPr>
      <a:lvl6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6pPr>
      <a:lvl7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7pPr>
      <a:lvl8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8pPr>
      <a:lvl9pPr marL="0" indent="0" algn="l" defTabSz="914400" rtl="0" eaLnBrk="1" latinLnBrk="0" hangingPunct="1">
        <a:spcBef>
          <a:spcPct val="20000"/>
        </a:spcBef>
        <a:buClr>
          <a:schemeClr val="bg2"/>
        </a:buClr>
        <a:buFont typeface="Arial" pitchFamily="34" charset="0"/>
        <a:buNone/>
        <a:defRPr sz="1200" kern="1200" baseline="0">
          <a:solidFill>
            <a:schemeClr val="tx1"/>
          </a:solidFill>
          <a:latin typeface="Segoe UI" panose="020B0502040204020203" pitchFamily="34" charset="0"/>
          <a:ea typeface="+mn-ea"/>
          <a:cs typeface="Segoe UI" panose="020B0502040204020203"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xml"/><Relationship Id="rId1" Type="http://schemas.openxmlformats.org/officeDocument/2006/relationships/slideLayout" Target="../slideLayouts/slideLayout84.xml"/><Relationship Id="rId5" Type="http://schemas.openxmlformats.org/officeDocument/2006/relationships/chart" Target="../charts/chart23.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5.xml"/></Relationships>
</file>

<file path=ppt/slides/_rels/slide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18.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8.xml"/></Relationships>
</file>

<file path=ppt/slides/_rels/slide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Heinze BaukonjunkturKlima im September 2025</a:t>
            </a:r>
            <a:endParaRPr lang="de-DE" b="1" dirty="0">
              <a:solidFill>
                <a:srgbClr val="C00000"/>
              </a:solidFill>
            </a:endParaRPr>
          </a:p>
        </p:txBody>
      </p:sp>
      <p:graphicFrame>
        <p:nvGraphicFramePr>
          <p:cNvPr id="10" name="Diagrammplatzhalter 9"/>
          <p:cNvGraphicFramePr>
            <a:graphicFrameLocks noGrp="1"/>
          </p:cNvGraphicFramePr>
          <p:nvPr>
            <p:ph type="chart" sz="quarter" idx="13"/>
            <p:extLst/>
          </p:nvPr>
        </p:nvGraphicFramePr>
        <p:xfrm>
          <a:off x="23813" y="996950"/>
          <a:ext cx="11868150" cy="4830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m 4"/>
          <p:cNvGraphicFramePr/>
          <p:nvPr>
            <p:extLst/>
          </p:nvPr>
        </p:nvGraphicFramePr>
        <p:xfrm>
          <a:off x="8997099" y="2705559"/>
          <a:ext cx="3600000" cy="330359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feld 5"/>
          <p:cNvSpPr txBox="1"/>
          <p:nvPr/>
        </p:nvSpPr>
        <p:spPr>
          <a:xfrm>
            <a:off x="10240783" y="4221262"/>
            <a:ext cx="1027933" cy="523220"/>
          </a:xfrm>
          <a:prstGeom prst="rect">
            <a:avLst/>
          </a:prstGeom>
          <a:noFill/>
        </p:spPr>
        <p:txBody>
          <a:bodyPr vert="horz" wrap="square" lIns="36000" rIns="3600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Erwartung</a:t>
            </a:r>
            <a:br>
              <a:rPr kumimoji="0" lang="de-DE" sz="14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br>
            <a:r>
              <a:rPr kumimoji="0" lang="de-DE" sz="14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4. Quartal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smtClean="0">
                <a:ln>
                  <a:noFill/>
                </a:ln>
                <a:solidFill>
                  <a:srgbClr val="C00000"/>
                </a:solidFill>
                <a:effectLst/>
                <a:uLnTx/>
                <a:uFillTx/>
                <a:latin typeface="Segoe UI" panose="020B0502040204020203" pitchFamily="34" charset="0"/>
                <a:ea typeface="+mn-ea"/>
                <a:cs typeface="Segoe UI" panose="020B0502040204020203" pitchFamily="34" charset="0"/>
              </a:rPr>
              <a:t>+6 %</a:t>
            </a:r>
          </a:p>
        </p:txBody>
      </p:sp>
      <p:graphicFrame>
        <p:nvGraphicFramePr>
          <p:cNvPr id="12" name="Diagramm 11"/>
          <p:cNvGraphicFramePr/>
          <p:nvPr>
            <p:extLst/>
          </p:nvPr>
        </p:nvGraphicFramePr>
        <p:xfrm>
          <a:off x="9026433" y="163369"/>
          <a:ext cx="3600000" cy="330359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feld 13"/>
          <p:cNvSpPr txBox="1"/>
          <p:nvPr/>
        </p:nvSpPr>
        <p:spPr>
          <a:xfrm>
            <a:off x="10269220" y="1632780"/>
            <a:ext cx="1027933" cy="523220"/>
          </a:xfrm>
          <a:prstGeom prst="rect">
            <a:avLst/>
          </a:prstGeom>
          <a:noFill/>
        </p:spPr>
        <p:txBody>
          <a:bodyPr vert="horz"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Aktuelle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Lage 9/25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smtClean="0">
                <a:ln>
                  <a:noFill/>
                </a:ln>
                <a:solidFill>
                  <a:srgbClr val="C00000"/>
                </a:solidFill>
                <a:effectLst/>
                <a:uLnTx/>
                <a:uFillTx/>
                <a:latin typeface="Segoe UI" panose="020B0502040204020203" pitchFamily="34" charset="0"/>
                <a:ea typeface="+mn-ea"/>
                <a:cs typeface="Segoe UI" panose="020B0502040204020203" pitchFamily="34" charset="0"/>
              </a:rPr>
              <a:t>-15 %</a:t>
            </a:r>
          </a:p>
        </p:txBody>
      </p:sp>
      <p:sp>
        <p:nvSpPr>
          <p:cNvPr id="3" name="Textfeld 2"/>
          <p:cNvSpPr txBox="1"/>
          <p:nvPr/>
        </p:nvSpPr>
        <p:spPr>
          <a:xfrm>
            <a:off x="600886" y="5425441"/>
            <a:ext cx="10058400" cy="338554"/>
          </a:xfrm>
          <a:prstGeom prst="rect">
            <a:avLst/>
          </a:prstGeom>
          <a:noFill/>
        </p:spPr>
        <p:txBody>
          <a:bodyPr vert="horz" wrap="square" rtlCol="0">
            <a:spAutoFit/>
          </a:bodyPr>
          <a:lstStyle/>
          <a:p>
            <a:pPr algn="l" rtl="0" eaLnBrk="0" fontAlgn="base" hangingPunct="0">
              <a:lnSpc>
                <a:spcPct val="100000"/>
              </a:lnSpc>
              <a:spcBef>
                <a:spcPct val="0"/>
              </a:spcBef>
              <a:spcAft>
                <a:spcPct val="0"/>
              </a:spcAft>
            </a:pPr>
            <a:r>
              <a:rPr lang="de-DE" sz="1600" b="0" i="0" u="none" dirty="0" smtClean="0">
                <a:solidFill>
                  <a:schemeClr val="accent1"/>
                </a:solidFill>
                <a:latin typeface="Segoe UI" panose="020B0502040204020203" pitchFamily="34" charset="0"/>
              </a:rPr>
              <a:t>Quelle: © Heinze Marktforschung | Geschäftsklima Hersteller | Basis n=300</a:t>
            </a:r>
            <a:endParaRPr lang="de-DE" sz="1600" b="0" i="0" u="none" dirty="0">
              <a:solidFill>
                <a:schemeClr val="accent1"/>
              </a:solidFill>
              <a:latin typeface="Segoe UI" panose="020B0502040204020203" pitchFamily="34" charset="0"/>
            </a:endParaRPr>
          </a:p>
        </p:txBody>
      </p:sp>
    </p:spTree>
    <p:extLst>
      <p:ext uri="{BB962C8B-B14F-4D97-AF65-F5344CB8AC3E}">
        <p14:creationId xmlns:p14="http://schemas.microsoft.com/office/powerpoint/2010/main" val="9969468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Graphic spid="12" grpId="0">
        <p:bldAsOne/>
      </p:bldGraphic>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srcRect t="10250"/>
          <a:stretch/>
        </p:blipFill>
        <p:spPr>
          <a:xfrm>
            <a:off x="331803" y="731518"/>
            <a:ext cx="11172218" cy="5778644"/>
          </a:xfrm>
          <a:prstGeom prst="rect">
            <a:avLst/>
          </a:prstGeom>
        </p:spPr>
      </p:pic>
    </p:spTree>
    <p:extLst>
      <p:ext uri="{BB962C8B-B14F-4D97-AF65-F5344CB8AC3E}">
        <p14:creationId xmlns:p14="http://schemas.microsoft.com/office/powerpoint/2010/main" val="105748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Veranschlagte </a:t>
            </a:r>
            <a:r>
              <a:rPr lang="de-DE" dirty="0"/>
              <a:t>Baukosten je Wohneinheit</a:t>
            </a:r>
            <a:br>
              <a:rPr lang="de-DE" dirty="0"/>
            </a:br>
            <a:r>
              <a:rPr lang="de-DE" sz="1400" dirty="0"/>
              <a:t>in Euro, Veränderung zum Vorjahr in </a:t>
            </a:r>
            <a:r>
              <a:rPr lang="de-DE" sz="1400" dirty="0" smtClean="0"/>
              <a:t>Prozent</a:t>
            </a:r>
            <a:endParaRPr lang="de-DE" sz="1400" dirty="0"/>
          </a:p>
        </p:txBody>
      </p:sp>
      <p:graphicFrame>
        <p:nvGraphicFramePr>
          <p:cNvPr id="12" name="Diagrammplatzhalter 11"/>
          <p:cNvGraphicFramePr>
            <a:graphicFrameLocks noGrp="1"/>
          </p:cNvGraphicFramePr>
          <p:nvPr>
            <p:ph type="chart" sz="quarter" idx="4294967295"/>
            <p:extLst>
              <p:ext uri="{D42A27DB-BD31-4B8C-83A1-F6EECF244321}">
                <p14:modId xmlns:p14="http://schemas.microsoft.com/office/powerpoint/2010/main" val="1802083251"/>
              </p:ext>
            </p:extLst>
          </p:nvPr>
        </p:nvGraphicFramePr>
        <p:xfrm>
          <a:off x="226423" y="1079866"/>
          <a:ext cx="11183699" cy="482454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600886" y="6008922"/>
            <a:ext cx="10058400" cy="338554"/>
          </a:xfrm>
          <a:prstGeom prst="rect">
            <a:avLst/>
          </a:prstGeom>
          <a:noFill/>
        </p:spPr>
        <p:txBody>
          <a:bodyPr vert="horz" wrap="square" rtlCol="0">
            <a:spAutoFit/>
          </a:bodyPr>
          <a:lstStyle/>
          <a:p>
            <a:pPr eaLnBrk="0" fontAlgn="base" hangingPunct="0">
              <a:spcBef>
                <a:spcPct val="0"/>
              </a:spcBef>
              <a:spcAft>
                <a:spcPct val="0"/>
              </a:spcAft>
            </a:pPr>
            <a:r>
              <a:rPr lang="de-DE" sz="1600" b="0" i="0" u="none" dirty="0" smtClean="0">
                <a:solidFill>
                  <a:schemeClr val="accent1"/>
                </a:solidFill>
                <a:latin typeface="Segoe UI" panose="020B0502040204020203" pitchFamily="34" charset="0"/>
              </a:rPr>
              <a:t>Quelle: © Heinze </a:t>
            </a:r>
            <a:r>
              <a:rPr lang="de-DE" sz="1600" b="0" i="0" u="none" dirty="0" smtClean="0">
                <a:solidFill>
                  <a:schemeClr val="accent1"/>
                </a:solidFill>
                <a:latin typeface="Segoe UI" panose="020B0502040204020203" pitchFamily="34" charset="0"/>
              </a:rPr>
              <a:t>Marktforschung </a:t>
            </a:r>
            <a:r>
              <a:rPr lang="de-DE" sz="1600" dirty="0">
                <a:solidFill>
                  <a:schemeClr val="accent1"/>
                </a:solidFill>
              </a:rPr>
              <a:t>auf Grundlage des Statistischen Bundesamtes</a:t>
            </a:r>
            <a:endParaRPr lang="de-DE" sz="1600" b="0" i="0" u="none" dirty="0">
              <a:solidFill>
                <a:schemeClr val="accent1"/>
              </a:solidFill>
              <a:latin typeface="Segoe UI" panose="020B0502040204020203" pitchFamily="34" charset="0"/>
            </a:endParaRPr>
          </a:p>
        </p:txBody>
      </p:sp>
    </p:spTree>
    <p:extLst>
      <p:ext uri="{BB962C8B-B14F-4D97-AF65-F5344CB8AC3E}">
        <p14:creationId xmlns:p14="http://schemas.microsoft.com/office/powerpoint/2010/main" val="310201046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Diagrammplatzhalter 6"/>
          <p:cNvPicPr>
            <a:picLocks noGrp="1" noChangeAspect="1"/>
          </p:cNvPicPr>
          <p:nvPr>
            <p:ph type="chart" sz="quarter" idx="4294967295"/>
          </p:nvPr>
        </p:nvPicPr>
        <p:blipFill rotWithShape="1">
          <a:blip r:embed="rId2"/>
          <a:srcRect b="5835"/>
          <a:stretch/>
        </p:blipFill>
        <p:spPr>
          <a:xfrm>
            <a:off x="1719465" y="330605"/>
            <a:ext cx="6828184" cy="5805912"/>
          </a:xfrm>
          <a:prstGeom prst="rect">
            <a:avLst/>
          </a:prstGeom>
        </p:spPr>
      </p:pic>
      <p:sp>
        <p:nvSpPr>
          <p:cNvPr id="8" name="Textfeld 7"/>
          <p:cNvSpPr txBox="1"/>
          <p:nvPr/>
        </p:nvSpPr>
        <p:spPr>
          <a:xfrm>
            <a:off x="600886" y="6008922"/>
            <a:ext cx="10058400" cy="338554"/>
          </a:xfrm>
          <a:prstGeom prst="rect">
            <a:avLst/>
          </a:prstGeom>
          <a:noFill/>
        </p:spPr>
        <p:txBody>
          <a:bodyPr vert="horz" wrap="square" rtlCol="0">
            <a:spAutoFit/>
          </a:bodyPr>
          <a:lstStyle/>
          <a:p>
            <a:pPr eaLnBrk="0" fontAlgn="base" hangingPunct="0">
              <a:spcBef>
                <a:spcPct val="0"/>
              </a:spcBef>
              <a:spcAft>
                <a:spcPct val="0"/>
              </a:spcAft>
            </a:pPr>
            <a:r>
              <a:rPr lang="de-DE" sz="1600" b="0" i="0" u="none" dirty="0" smtClean="0">
                <a:solidFill>
                  <a:schemeClr val="accent1"/>
                </a:solidFill>
                <a:latin typeface="Segoe UI" panose="020B0502040204020203" pitchFamily="34" charset="0"/>
              </a:rPr>
              <a:t>Quelle: © Heinze </a:t>
            </a:r>
            <a:r>
              <a:rPr lang="de-DE" sz="1600" b="0" i="0" u="none" dirty="0" smtClean="0">
                <a:solidFill>
                  <a:schemeClr val="accent1"/>
                </a:solidFill>
                <a:latin typeface="Segoe UI" panose="020B0502040204020203" pitchFamily="34" charset="0"/>
              </a:rPr>
              <a:t>Marktforschung </a:t>
            </a:r>
            <a:r>
              <a:rPr lang="de-DE" sz="1600" dirty="0">
                <a:solidFill>
                  <a:schemeClr val="accent1"/>
                </a:solidFill>
              </a:rPr>
              <a:t>auf Grundlage des Statistischen Bundesamtes</a:t>
            </a:r>
            <a:endParaRPr lang="de-DE" sz="1600" b="0" i="0" u="none" dirty="0">
              <a:solidFill>
                <a:schemeClr val="accent1"/>
              </a:solidFill>
              <a:latin typeface="Segoe UI" panose="020B0502040204020203" pitchFamily="34" charset="0"/>
            </a:endParaRPr>
          </a:p>
        </p:txBody>
      </p:sp>
    </p:spTree>
    <p:extLst>
      <p:ext uri="{BB962C8B-B14F-4D97-AF65-F5344CB8AC3E}">
        <p14:creationId xmlns:p14="http://schemas.microsoft.com/office/powerpoint/2010/main" val="39184492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1200" y="417600"/>
            <a:ext cx="8572070" cy="396000"/>
          </a:xfrm>
        </p:spPr>
        <p:txBody>
          <a:bodyPr/>
          <a:lstStyle/>
          <a:p>
            <a:r>
              <a:rPr lang="de-DE" dirty="0"/>
              <a:t>Genehmigte Anzahl an Büros und Sonstigen Betriebsgebäuden</a:t>
            </a:r>
            <a:br>
              <a:rPr lang="de-DE" dirty="0"/>
            </a:br>
            <a:endParaRPr lang="de-DE" dirty="0"/>
          </a:p>
        </p:txBody>
      </p:sp>
      <p:graphicFrame>
        <p:nvGraphicFramePr>
          <p:cNvPr id="12" name="Diagrammplatzhalter 11"/>
          <p:cNvGraphicFramePr>
            <a:graphicFrameLocks noGrp="1"/>
          </p:cNvGraphicFramePr>
          <p:nvPr>
            <p:ph type="chart" sz="quarter" idx="4294967295"/>
            <p:extLst>
              <p:ext uri="{D42A27DB-BD31-4B8C-83A1-F6EECF244321}">
                <p14:modId xmlns:p14="http://schemas.microsoft.com/office/powerpoint/2010/main" val="1051094924"/>
              </p:ext>
            </p:extLst>
          </p:nvPr>
        </p:nvGraphicFramePr>
        <p:xfrm>
          <a:off x="616225" y="1213677"/>
          <a:ext cx="10674626" cy="454107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feld 7"/>
          <p:cNvSpPr txBox="1"/>
          <p:nvPr/>
        </p:nvSpPr>
        <p:spPr>
          <a:xfrm>
            <a:off x="600886" y="6008922"/>
            <a:ext cx="10058400" cy="338554"/>
          </a:xfrm>
          <a:prstGeom prst="rect">
            <a:avLst/>
          </a:prstGeom>
          <a:noFill/>
        </p:spPr>
        <p:txBody>
          <a:bodyPr vert="horz" wrap="square" rtlCol="0">
            <a:spAutoFit/>
          </a:bodyPr>
          <a:lstStyle/>
          <a:p>
            <a:pPr eaLnBrk="0" fontAlgn="base" hangingPunct="0">
              <a:spcBef>
                <a:spcPct val="0"/>
              </a:spcBef>
              <a:spcAft>
                <a:spcPct val="0"/>
              </a:spcAft>
            </a:pPr>
            <a:r>
              <a:rPr lang="de-DE" sz="1600" b="0" i="0" u="none" dirty="0" smtClean="0">
                <a:solidFill>
                  <a:schemeClr val="accent1"/>
                </a:solidFill>
                <a:latin typeface="Segoe UI" panose="020B0502040204020203" pitchFamily="34" charset="0"/>
              </a:rPr>
              <a:t>Quelle: © Heinze </a:t>
            </a:r>
            <a:r>
              <a:rPr lang="de-DE" sz="1600" b="0" i="0" u="none" dirty="0" smtClean="0">
                <a:solidFill>
                  <a:schemeClr val="accent1"/>
                </a:solidFill>
                <a:latin typeface="Segoe UI" panose="020B0502040204020203" pitchFamily="34" charset="0"/>
              </a:rPr>
              <a:t>Marktforschung </a:t>
            </a:r>
            <a:r>
              <a:rPr lang="de-DE" sz="1600" dirty="0">
                <a:solidFill>
                  <a:schemeClr val="accent1"/>
                </a:solidFill>
              </a:rPr>
              <a:t>auf Grundlage des Statistischen Bundesamtes</a:t>
            </a:r>
            <a:endParaRPr lang="de-DE" sz="1600" b="0" i="0" u="none" dirty="0">
              <a:solidFill>
                <a:schemeClr val="accent1"/>
              </a:solidFill>
              <a:latin typeface="Segoe UI" panose="020B0502040204020203" pitchFamily="34" charset="0"/>
            </a:endParaRPr>
          </a:p>
        </p:txBody>
      </p:sp>
    </p:spTree>
    <p:extLst>
      <p:ext uri="{BB962C8B-B14F-4D97-AF65-F5344CB8AC3E}">
        <p14:creationId xmlns:p14="http://schemas.microsoft.com/office/powerpoint/2010/main" val="212872833"/>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00.xml><?xml version="1.0" encoding="utf-8"?>
<p:tagLst xmlns:a="http://schemas.openxmlformats.org/drawingml/2006/main" xmlns:r="http://schemas.openxmlformats.org/officeDocument/2006/relationships" xmlns:p="http://schemas.openxmlformats.org/presentationml/2006/main">
  <p:tag name="MIO_GUID" val="02d47dec-6d02-4b18-b70c-5d7fb4f8fc2e"/>
  <p:tag name="MIO_EKGUID" val="7b0dcf71-74e2-46ee-8272-e7e1384e553c"/>
  <p:tag name="MIO_UPDATE" val="True"/>
  <p:tag name="MIO_VERSION" val="01.12.2020 10:32:51"/>
  <p:tag name="MIO_DBID" val="280B4322-C5F2-4A96-98AC-C8A9F499AC87"/>
  <p:tag name="MIO_LASTDOWNLOADED" val="19.06.2023 13:51:50.252"/>
  <p:tag name="MIO_OBJECTNAME" val="Person"/>
  <p:tag name="MIO_LASTEDITORNAME" val="empower enterprise"/>
</p:tagLst>
</file>

<file path=ppt/tags/tag1001.xml><?xml version="1.0" encoding="utf-8"?>
<p:tagLst xmlns:a="http://schemas.openxmlformats.org/drawingml/2006/main" xmlns:r="http://schemas.openxmlformats.org/officeDocument/2006/relationships" xmlns:p="http://schemas.openxmlformats.org/presentationml/2006/main">
  <p:tag name="MIO_GUID" val="94ee0856-79c6-4135-a58c-e89b5e55184e"/>
  <p:tag name="MIO_EKGUID" val="50aaa377-64cf-491d-9743-fd7a398da6e7"/>
  <p:tag name="MIO_UPDATE" val="True"/>
  <p:tag name="MIO_VERSION" val="01.12.2020 10:23:21"/>
  <p:tag name="MIO_DBID" val="280B4322-C5F2-4A96-98AC-C8A9F499AC87"/>
  <p:tag name="MIO_LASTDOWNLOADED" val="19.06.2023 14:00:08.462"/>
  <p:tag name="MIO_OBJECTNAME" val="Target"/>
  <p:tag name="MIO_LASTEDITORNAME" val="empower enterprise"/>
</p:tagLst>
</file>

<file path=ppt/tags/tag1002.xml><?xml version="1.0" encoding="utf-8"?>
<p:tagLst xmlns:a="http://schemas.openxmlformats.org/drawingml/2006/main" xmlns:r="http://schemas.openxmlformats.org/officeDocument/2006/relationships" xmlns:p="http://schemas.openxmlformats.org/presentationml/2006/main">
  <p:tag name="MIO_GUID" val="7dcf62de-2ac0-4201-9405-1011dbf2200e"/>
</p:tagLst>
</file>

<file path=ppt/tags/tag1003.xml><?xml version="1.0" encoding="utf-8"?>
<p:tagLst xmlns:a="http://schemas.openxmlformats.org/drawingml/2006/main" xmlns:r="http://schemas.openxmlformats.org/officeDocument/2006/relationships" xmlns:p="http://schemas.openxmlformats.org/presentationml/2006/main">
  <p:tag name="MIO_GUID" val="c1bb06fb-afba-444c-864a-25cbc1daf19a"/>
</p:tagLst>
</file>

<file path=ppt/tags/tag1004.xml><?xml version="1.0" encoding="utf-8"?>
<p:tagLst xmlns:a="http://schemas.openxmlformats.org/drawingml/2006/main" xmlns:r="http://schemas.openxmlformats.org/officeDocument/2006/relationships" xmlns:p="http://schemas.openxmlformats.org/presentationml/2006/main">
  <p:tag name="MIO_GUID" val="73a439fd-755e-4337-b53f-babe901296d1"/>
</p:tagLst>
</file>

<file path=ppt/tags/tag1005.xml><?xml version="1.0" encoding="utf-8"?>
<p:tagLst xmlns:a="http://schemas.openxmlformats.org/drawingml/2006/main" xmlns:r="http://schemas.openxmlformats.org/officeDocument/2006/relationships" xmlns:p="http://schemas.openxmlformats.org/presentationml/2006/main">
  <p:tag name="MIO_GUID" val="d43324bf-a27e-4b82-852f-7f92fabbaa71"/>
</p:tagLst>
</file>

<file path=ppt/tags/tag1006.xml><?xml version="1.0" encoding="utf-8"?>
<p:tagLst xmlns:a="http://schemas.openxmlformats.org/drawingml/2006/main" xmlns:r="http://schemas.openxmlformats.org/officeDocument/2006/relationships" xmlns:p="http://schemas.openxmlformats.org/presentationml/2006/main">
  <p:tag name="MIO_GUID" val="b4dcf081-ea24-44c4-80d8-9c9a78321ab5"/>
</p:tagLst>
</file>

<file path=ppt/tags/tag1007.xml><?xml version="1.0" encoding="utf-8"?>
<p:tagLst xmlns:a="http://schemas.openxmlformats.org/drawingml/2006/main" xmlns:r="http://schemas.openxmlformats.org/officeDocument/2006/relationships" xmlns:p="http://schemas.openxmlformats.org/presentationml/2006/main">
  <p:tag name="MIO_GUID" val="12e47a5b-bfde-4a99-978b-de965ebb81e0"/>
</p:tagLst>
</file>

<file path=ppt/tags/tag1008.xml><?xml version="1.0" encoding="utf-8"?>
<p:tagLst xmlns:a="http://schemas.openxmlformats.org/drawingml/2006/main" xmlns:r="http://schemas.openxmlformats.org/officeDocument/2006/relationships" xmlns:p="http://schemas.openxmlformats.org/presentationml/2006/main">
  <p:tag name="MIO_GUID" val="d2284552-2ad1-47e5-8792-21df2dd8db0f"/>
</p:tagLst>
</file>

<file path=ppt/tags/tag1009.xml><?xml version="1.0" encoding="utf-8"?>
<p:tagLst xmlns:a="http://schemas.openxmlformats.org/drawingml/2006/main" xmlns:r="http://schemas.openxmlformats.org/officeDocument/2006/relationships" xmlns:p="http://schemas.openxmlformats.org/presentationml/2006/main">
  <p:tag name="MIO_GUID" val="4e311e8c-ffdb-41f7-9e04-f2cbb2c5c71d"/>
</p:tagLst>
</file>

<file path=ppt/tags/tag10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10.xml><?xml version="1.0" encoding="utf-8"?>
<p:tagLst xmlns:a="http://schemas.openxmlformats.org/drawingml/2006/main" xmlns:r="http://schemas.openxmlformats.org/officeDocument/2006/relationships" xmlns:p="http://schemas.openxmlformats.org/presentationml/2006/main">
  <p:tag name="MIO_GUID" val="d9998ffb-59a1-4e91-adb6-7827a945da05"/>
</p:tagLst>
</file>

<file path=ppt/tags/tag1011.xml><?xml version="1.0" encoding="utf-8"?>
<p:tagLst xmlns:a="http://schemas.openxmlformats.org/drawingml/2006/main" xmlns:r="http://schemas.openxmlformats.org/officeDocument/2006/relationships" xmlns:p="http://schemas.openxmlformats.org/presentationml/2006/main">
  <p:tag name="MIO_GUID" val="6799ade2-68d0-4c38-8aff-5f29f5e93ed3"/>
</p:tagLst>
</file>

<file path=ppt/tags/tag1012.xml><?xml version="1.0" encoding="utf-8"?>
<p:tagLst xmlns:a="http://schemas.openxmlformats.org/drawingml/2006/main" xmlns:r="http://schemas.openxmlformats.org/officeDocument/2006/relationships" xmlns:p="http://schemas.openxmlformats.org/presentationml/2006/main">
  <p:tag name="MIO_GUID" val="f40c36bb-594f-446e-ae4a-f64a591ec09a"/>
</p:tagLst>
</file>

<file path=ppt/tags/tag101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1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1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01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1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1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1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2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2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2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2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2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2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2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2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2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2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3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3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32.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103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3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3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3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3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3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103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4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41.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104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4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4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4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4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47.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104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4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5.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105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5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5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5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5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5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56.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105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5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5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6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6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6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6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6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6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6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6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6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69.xml><?xml version="1.0" encoding="utf-8"?>
<p:tagLst xmlns:a="http://schemas.openxmlformats.org/drawingml/2006/main" xmlns:r="http://schemas.openxmlformats.org/officeDocument/2006/relationships" xmlns:p="http://schemas.openxmlformats.org/presentationml/2006/main">
  <p:tag name="MIO_SKIP_CDCHECK" val="True"/>
  <p:tag name="MIO_GUID" val="48d39afa-4ce3-4a96-8862-ace16c21ced0"/>
  <p:tag name="MIO_EKGUID" val="d09efab4-dc97-4e85-bc99-a21e49c42d77"/>
  <p:tag name="MIO_UPDATE" val="True"/>
  <p:tag name="MIO_VERSION" val="17.09.2018 11:16:24"/>
  <p:tag name="MIO_DBID" val="b0d74ea8-276e-4393-a099-3d8761449f36"/>
  <p:tag name="MIO_LASTDOWNLOADED" val="17.09.2018 11:16:24"/>
  <p:tag name="MIO_OBJECTNAME" val="TextBox 19"/>
  <p:tag name="MIO_LASTEDITORNAME" val="Patrick Kellner"/>
</p:tagLst>
</file>

<file path=ppt/tags/tag10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70.xml><?xml version="1.0" encoding="utf-8"?>
<p:tagLst xmlns:a="http://schemas.openxmlformats.org/drawingml/2006/main" xmlns:r="http://schemas.openxmlformats.org/officeDocument/2006/relationships" xmlns:p="http://schemas.openxmlformats.org/presentationml/2006/main">
  <p:tag name="MIO_SKIP_CDCHECK" val="True"/>
  <p:tag name="MIO_GUID" val="cf70af44-4c9c-4126-a9cb-a4b0c9c4a2f1"/>
  <p:tag name="MIO_EKGUID" val="d760d479-24f4-4f20-b26c-4ac69602cbf2"/>
  <p:tag name="MIO_UPDATE" val="True"/>
  <p:tag name="MIO_VERSION" val="17.09.2018 11:16:28"/>
  <p:tag name="MIO_DBID" val="b0d74ea8-276e-4393-a099-3d8761449f36"/>
  <p:tag name="MIO_LASTDOWNLOADED" val="17.09.2018 11:16:27"/>
  <p:tag name="MIO_OBJECTNAME" val="TextBox 20"/>
  <p:tag name="MIO_LASTEDITORNAME" val="Patrick Kellner"/>
</p:tagLst>
</file>

<file path=ppt/tags/tag1071.xml><?xml version="1.0" encoding="utf-8"?>
<p:tagLst xmlns:a="http://schemas.openxmlformats.org/drawingml/2006/main" xmlns:r="http://schemas.openxmlformats.org/officeDocument/2006/relationships" xmlns:p="http://schemas.openxmlformats.org/presentationml/2006/main">
  <p:tag name="MIO_SKIP_CDCHECK" val="True"/>
  <p:tag name="MIO_GUID" val="1222ce22-d374-4ea9-b0d6-931e4a1a5bea"/>
  <p:tag name="MIO_EKGUID" val="3dc5c1a2-66de-456c-9c2c-b37223e6eef9"/>
  <p:tag name="MIO_UPDATE" val="True"/>
  <p:tag name="MIO_VERSION" val="17.09.2018 11:16:29"/>
  <p:tag name="MIO_DBID" val="b0d74ea8-276e-4393-a099-3d8761449f36"/>
  <p:tag name="MIO_LASTDOWNLOADED" val="17.09.2018 11:16:28"/>
  <p:tag name="MIO_OBJECTNAME" val="TextBox 21"/>
  <p:tag name="MIO_LASTEDITORNAME" val="Patrick Kellner"/>
</p:tagLst>
</file>

<file path=ppt/tags/tag1072.xml><?xml version="1.0" encoding="utf-8"?>
<p:tagLst xmlns:a="http://schemas.openxmlformats.org/drawingml/2006/main" xmlns:r="http://schemas.openxmlformats.org/officeDocument/2006/relationships" xmlns:p="http://schemas.openxmlformats.org/presentationml/2006/main">
  <p:tag name="MIO_SKIP_CDCHECK" val="True"/>
  <p:tag name="MIO_GUID" val="a8c4d781-b576-4817-93cb-4ebf23588a5c"/>
  <p:tag name="MIO_EKGUID" val="d59f8e5b-0e6d-4f8c-a56c-b843fc6bab87"/>
  <p:tag name="MIO_UPDATE" val="True"/>
  <p:tag name="MIO_VERSION" val="17.09.2018 11:16:30"/>
  <p:tag name="MIO_DBID" val="b0d74ea8-276e-4393-a099-3d8761449f36"/>
  <p:tag name="MIO_LASTDOWNLOADED" val="17.09.2018 11:16:29"/>
  <p:tag name="MIO_OBJECTNAME" val="TextBox 22"/>
  <p:tag name="MIO_LASTEDITORNAME" val="Patrick Kellner"/>
</p:tagLst>
</file>

<file path=ppt/tags/tag1073.xml><?xml version="1.0" encoding="utf-8"?>
<p:tagLst xmlns:a="http://schemas.openxmlformats.org/drawingml/2006/main" xmlns:r="http://schemas.openxmlformats.org/officeDocument/2006/relationships" xmlns:p="http://schemas.openxmlformats.org/presentationml/2006/main">
  <p:tag name="MIO_SKIP_CDCHECK" val="True"/>
  <p:tag name="MIO_GUID" val="f06756c2-074e-4f37-9afb-533830aa9fc4"/>
  <p:tag name="MIO_EKGUID" val="0189696b-fd07-4465-9a59-eea4f0fa6494"/>
  <p:tag name="MIO_UPDATE" val="True"/>
  <p:tag name="MIO_VERSION" val="17.09.2018 11:16:31"/>
  <p:tag name="MIO_DBID" val="b0d74ea8-276e-4393-a099-3d8761449f36"/>
  <p:tag name="MIO_LASTDOWNLOADED" val="17.09.2018 11:16:31"/>
  <p:tag name="MIO_OBJECTNAME" val="TextBox 23"/>
  <p:tag name="MIO_LASTEDITORNAME" val="Patrick Kellner"/>
</p:tagLst>
</file>

<file path=ppt/tags/tag107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07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076.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107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7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7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80.xml><?xml version="1.0" encoding="utf-8"?>
<p:tagLst xmlns:a="http://schemas.openxmlformats.org/drawingml/2006/main" xmlns:r="http://schemas.openxmlformats.org/officeDocument/2006/relationships" xmlns:p="http://schemas.openxmlformats.org/presentationml/2006/main">
  <p:tag name="MIO_GUID" val="bb69a26b-e854-446a-930e-70ac2f64cfd1"/>
  <p:tag name="MIO_EKGUID" val="b7688ff9-241a-410f-b576-0ea77e951f2e"/>
  <p:tag name="MIO_UPDATE" val="True"/>
  <p:tag name="MIO_VERSION" val="13.07.2018 10:42:31"/>
  <p:tag name="MIO_DBID" val="b0d74ea8-276e-4393-a099-3d8761449f36"/>
  <p:tag name="MIO_LASTDOWNLOADED" val="04.09.2018 11:53:45"/>
  <p:tag name="MIO_OBJECTNAME" val="4 Eigenschaften "/>
  <p:tag name="MIO_LASTEDITORNAME" val="empower enterprise"/>
</p:tagLst>
</file>

<file path=ppt/tags/tag108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82.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1083.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1084.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108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08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08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08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089.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10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90.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1091.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1092.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1093.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1094.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1095.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109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09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09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099.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1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1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10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10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10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10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104.xml><?xml version="1.0" encoding="utf-8"?>
<p:tagLst xmlns:a="http://schemas.openxmlformats.org/drawingml/2006/main" xmlns:r="http://schemas.openxmlformats.org/officeDocument/2006/relationships" xmlns:p="http://schemas.openxmlformats.org/presentationml/2006/main">
  <p:tag name="MIO_GUID" val="31dde454-c1a6-4bd3-bd9a-8f2d5e0d328e"/>
  <p:tag name="MIO_EKGUID" val="5a1e5dde-3685-4cce-b0ca-f412548c40db"/>
  <p:tag name="MIO_UPDATE" val="True"/>
  <p:tag name="MIO_VERSION" val="01.12.2020 08:53:27"/>
  <p:tag name="MIO_DBID" val="280B4322-C5F2-4A96-98AC-C8A9F499AC87"/>
  <p:tag name="MIO_LASTDOWNLOADED" val="08.09.2023 09:47:53.837"/>
  <p:tag name="MIO_OBJECTNAME" val="Bar chart Increase"/>
  <p:tag name="MIO_LASTEDITORNAME" val="empower enterprise"/>
</p:tagLst>
</file>

<file path=ppt/tags/tag1105.xml><?xml version="1.0" encoding="utf-8"?>
<p:tagLst xmlns:a="http://schemas.openxmlformats.org/drawingml/2006/main" xmlns:r="http://schemas.openxmlformats.org/officeDocument/2006/relationships" xmlns:p="http://schemas.openxmlformats.org/presentationml/2006/main">
  <p:tag name="MIO_GUID" val="66b05ff6-0cdc-4847-b6e4-9ef50d18bec2"/>
</p:tagLst>
</file>

<file path=ppt/tags/tag1106.xml><?xml version="1.0" encoding="utf-8"?>
<p:tagLst xmlns:a="http://schemas.openxmlformats.org/drawingml/2006/main" xmlns:r="http://schemas.openxmlformats.org/officeDocument/2006/relationships" xmlns:p="http://schemas.openxmlformats.org/presentationml/2006/main">
  <p:tag name="MIO_GUID" val="6486e490-efe1-4a17-acf0-adc94310d474"/>
</p:tagLst>
</file>

<file path=ppt/tags/tag1107.xml><?xml version="1.0" encoding="utf-8"?>
<p:tagLst xmlns:a="http://schemas.openxmlformats.org/drawingml/2006/main" xmlns:r="http://schemas.openxmlformats.org/officeDocument/2006/relationships" xmlns:p="http://schemas.openxmlformats.org/presentationml/2006/main">
  <p:tag name="MIO_GUID" val="a79f8a2f-5956-46fe-994f-9120c7839799"/>
</p:tagLst>
</file>

<file path=ppt/tags/tag1108.xml><?xml version="1.0" encoding="utf-8"?>
<p:tagLst xmlns:a="http://schemas.openxmlformats.org/drawingml/2006/main" xmlns:r="http://schemas.openxmlformats.org/officeDocument/2006/relationships" xmlns:p="http://schemas.openxmlformats.org/presentationml/2006/main">
  <p:tag name="MIO_GUID" val="935435b8-8b54-4296-a4b2-4a38869b88ff"/>
</p:tagLst>
</file>

<file path=ppt/tags/tag1109.xml><?xml version="1.0" encoding="utf-8"?>
<p:tagLst xmlns:a="http://schemas.openxmlformats.org/drawingml/2006/main" xmlns:r="http://schemas.openxmlformats.org/officeDocument/2006/relationships" xmlns:p="http://schemas.openxmlformats.org/presentationml/2006/main">
  <p:tag name="MIO_GUID" val="3a14cfe9-2918-40db-b775-9db5be64464f"/>
</p:tagLst>
</file>

<file path=ppt/tags/tag11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11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1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1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1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1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1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8.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2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2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2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2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2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25.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2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2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2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2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3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3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3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3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3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35.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13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3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3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3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4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41.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14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4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44.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14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4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4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4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4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50.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15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5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5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5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5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5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5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5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59.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1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6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6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6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6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6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6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6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6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6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6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7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17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7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7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7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7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7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7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7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7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8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18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8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8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8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8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8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8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8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8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9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19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0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0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0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0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0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05.xml><?xml version="1.0" encoding="utf-8"?>
<p:tagLst xmlns:a="http://schemas.openxmlformats.org/drawingml/2006/main" xmlns:r="http://schemas.openxmlformats.org/officeDocument/2006/relationships" xmlns:p="http://schemas.openxmlformats.org/presentationml/2006/main">
  <p:tag name="MIO_SKIP_CDCHECK" val="True"/>
  <p:tag name="MIO_GUID" val="d0a8678e-c2a5-4edb-ae1c-5e8b1ba32fbc"/>
  <p:tag name="MIO_EKGUID" val="a35dc891-a044-493b-ada9-f589b8f493f0"/>
  <p:tag name="MIO_UPDATE" val="True"/>
  <p:tag name="MIO_VERSION" val="17.05.2021 16:33:19"/>
  <p:tag name="MIO_DBID" val="280B4322-C5F2-4A96-98AC-C8A9F499AC87"/>
  <p:tag name="MIO_LASTDOWNLOADED" val="10.03.2023 14:15:56.558"/>
  <p:tag name="MIO_OBJECTNAME" val="Marker yellow"/>
  <p:tag name="MIO_LASTEDITORNAME" val="empower enterprise"/>
</p:tagLst>
</file>

<file path=ppt/tags/tag20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0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0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0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1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1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1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1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1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1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16.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21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1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19.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2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2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2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2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2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2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25.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22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2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2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22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3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3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32.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23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3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3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3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3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3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39.xml><?xml version="1.0" encoding="utf-8"?>
<p:tagLst xmlns:a="http://schemas.openxmlformats.org/drawingml/2006/main" xmlns:r="http://schemas.openxmlformats.org/officeDocument/2006/relationships" xmlns:p="http://schemas.openxmlformats.org/presentationml/2006/main">
  <p:tag name="MIO_GUID" val="2e3282ec-691a-490f-a406-f4c374947be0"/>
  <p:tag name="MIO_EKGUID" val="99d87ff2-9dc7-4adf-a67f-d071d46eab5a"/>
  <p:tag name="MIO_UPDATE" val="True"/>
  <p:tag name="MIO_VERSION" val="01.12.2020 10:21:57"/>
  <p:tag name="MIO_DBID" val="280B4322-C5F2-4A96-98AC-C8A9F499AC87"/>
  <p:tag name="MIO_LASTDOWNLOADED" val="30.08.2023 15:01:28.939"/>
  <p:tag name="MIO_OBJECTNAME" val="City"/>
  <p:tag name="MIO_LASTEDITORNAME" val="empower enterprise"/>
</p:tagLst>
</file>

<file path=ppt/tags/tag2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40.xml><?xml version="1.0" encoding="utf-8"?>
<p:tagLst xmlns:a="http://schemas.openxmlformats.org/drawingml/2006/main" xmlns:r="http://schemas.openxmlformats.org/officeDocument/2006/relationships" xmlns:p="http://schemas.openxmlformats.org/presentationml/2006/main">
  <p:tag name="MIO_GUID" val="6cc1200b-1402-469d-a94b-c3c6f60fb3de"/>
  <p:tag name="MIO_EKGUID" val="90489b65-942e-4c5e-9b3e-982067f89a2c"/>
  <p:tag name="MIO_UPDATE" val="True"/>
  <p:tag name="MIO_VERSION" val="01.12.2020 10:21:30"/>
  <p:tag name="MIO_DBID" val="280B4322-C5F2-4A96-98AC-C8A9F499AC87"/>
  <p:tag name="MIO_LASTDOWNLOADED" val="30.08.2023 15:01:35.687"/>
  <p:tag name="MIO_OBJECTNAME" val="Factory"/>
  <p:tag name="MIO_LASTEDITORNAME" val="empower enterprise"/>
</p:tagLst>
</file>

<file path=ppt/tags/tag241.xml><?xml version="1.0" encoding="utf-8"?>
<p:tagLst xmlns:a="http://schemas.openxmlformats.org/drawingml/2006/main" xmlns:r="http://schemas.openxmlformats.org/officeDocument/2006/relationships" xmlns:p="http://schemas.openxmlformats.org/presentationml/2006/main">
  <p:tag name="MIO_GUID" val="ab47aab5-35bb-4a8b-93ec-2eee247c6a2e"/>
  <p:tag name="MIO_EKGUID" val="1a0067cc-cb30-481c-86f9-a86b0444b92a"/>
  <p:tag name="MIO_UPDATE" val="True"/>
  <p:tag name="MIO_VERSION" val="01.12.2020 10:21:08"/>
  <p:tag name="MIO_DBID" val="280B4322-C5F2-4A96-98AC-C8A9F499AC87"/>
  <p:tag name="MIO_LASTDOWNLOADED" val="30.08.2023 15:01:45.286"/>
  <p:tag name="MIO_OBJECTNAME" val="House"/>
  <p:tag name="MIO_LASTEDITORNAME" val="empower enterprise"/>
</p:tagLst>
</file>

<file path=ppt/tags/tag242.xml><?xml version="1.0" encoding="utf-8"?>
<p:tagLst xmlns:a="http://schemas.openxmlformats.org/drawingml/2006/main" xmlns:r="http://schemas.openxmlformats.org/officeDocument/2006/relationships" xmlns:p="http://schemas.openxmlformats.org/presentationml/2006/main">
  <p:tag name="MIO_GUID" val="3d03b6a7-12f7-4a6e-af7b-860a923d7275"/>
</p:tagLst>
</file>

<file path=ppt/tags/tag243.xml><?xml version="1.0" encoding="utf-8"?>
<p:tagLst xmlns:a="http://schemas.openxmlformats.org/drawingml/2006/main" xmlns:r="http://schemas.openxmlformats.org/officeDocument/2006/relationships" xmlns:p="http://schemas.openxmlformats.org/presentationml/2006/main">
  <p:tag name="MIO_GUID" val="097e46cf-e522-4901-982b-e5837b8e1c9a"/>
</p:tagLst>
</file>

<file path=ppt/tags/tag244.xml><?xml version="1.0" encoding="utf-8"?>
<p:tagLst xmlns:a="http://schemas.openxmlformats.org/drawingml/2006/main" xmlns:r="http://schemas.openxmlformats.org/officeDocument/2006/relationships" xmlns:p="http://schemas.openxmlformats.org/presentationml/2006/main">
  <p:tag name="MIO_GUID" val="4467dd69-bb60-4c86-8f6b-8081807b8955"/>
</p:tagLst>
</file>

<file path=ppt/tags/tag245.xml><?xml version="1.0" encoding="utf-8"?>
<p:tagLst xmlns:a="http://schemas.openxmlformats.org/drawingml/2006/main" xmlns:r="http://schemas.openxmlformats.org/officeDocument/2006/relationships" xmlns:p="http://schemas.openxmlformats.org/presentationml/2006/main">
  <p:tag name="MIO_GUID" val="0e5c8673-2d30-4f64-a67a-aeeb48b6a199"/>
</p:tagLst>
</file>

<file path=ppt/tags/tag246.xml><?xml version="1.0" encoding="utf-8"?>
<p:tagLst xmlns:a="http://schemas.openxmlformats.org/drawingml/2006/main" xmlns:r="http://schemas.openxmlformats.org/officeDocument/2006/relationships" xmlns:p="http://schemas.openxmlformats.org/presentationml/2006/main">
  <p:tag name="MIO_GUID" val="fed93b96-241b-41ba-98b7-cd5783f4374a"/>
</p:tagLst>
</file>

<file path=ppt/tags/tag247.xml><?xml version="1.0" encoding="utf-8"?>
<p:tagLst xmlns:a="http://schemas.openxmlformats.org/drawingml/2006/main" xmlns:r="http://schemas.openxmlformats.org/officeDocument/2006/relationships" xmlns:p="http://schemas.openxmlformats.org/presentationml/2006/main">
  <p:tag name="MIO_GUID" val="64798bd6-4f93-4939-9549-283ffcf0168d"/>
</p:tagLst>
</file>

<file path=ppt/tags/tag24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4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50.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25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5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53.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25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5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5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5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5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5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60.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26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6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6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6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6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6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6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6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69.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2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7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7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7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7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7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7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7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27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7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79.xml><?xml version="1.0" encoding="utf-8"?>
<p:tagLst xmlns:a="http://schemas.openxmlformats.org/drawingml/2006/main" xmlns:r="http://schemas.openxmlformats.org/officeDocument/2006/relationships" xmlns:p="http://schemas.openxmlformats.org/presentationml/2006/main">
  <p:tag name="MIO_EKGUID" val="a12d7a20-83ed-4988-b303-2c96f2ecb2ea"/>
  <p:tag name="MIO_GUID" val="a8ad0834-c35e-41a6-b9fa-92bd0549cbff"/>
  <p:tag name="MIO_UPDATE" val="True"/>
  <p:tag name="MIO_VERSION" val="13.05.2020 07:03:13"/>
  <p:tag name="MIO_DBID" val="280B4322-C5F2-4A96-98AC-C8A9F499AC87"/>
  <p:tag name="MIO_LASTDOWNLOADED" val="19.06.2023 13:46:33.166"/>
  <p:tag name="MIO_OBJECTNAME" val="Career Racket"/>
  <p:tag name="MIO_LASTEDITORNAME" val="empower enterprise"/>
</p:tagLst>
</file>

<file path=ppt/tags/tag2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80.xml><?xml version="1.0" encoding="utf-8"?>
<p:tagLst xmlns:a="http://schemas.openxmlformats.org/drawingml/2006/main" xmlns:r="http://schemas.openxmlformats.org/officeDocument/2006/relationships" xmlns:p="http://schemas.openxmlformats.org/presentationml/2006/main">
  <p:tag name="MIO_GUID" val="c08b5eb1-f46f-4f02-93f9-0c20bd62ea57"/>
  <p:tag name="MIO_EKGUID" val="760364fa-aec7-4153-813e-c19230262dc1"/>
  <p:tag name="MIO_UPDATE" val="True"/>
  <p:tag name="MIO_VERSION" val="01.12.2020 08:59:45"/>
  <p:tag name="MIO_DBID" val="280B4322-C5F2-4A96-98AC-C8A9F499AC87"/>
  <p:tag name="MIO_LASTDOWNLOADED" val="19.06.2023 13:47:43.765"/>
  <p:tag name="MIO_OBJECTNAME" val="Money"/>
  <p:tag name="MIO_LASTEDITORNAME" val="empower enterprise"/>
</p:tagLst>
</file>

<file path=ppt/tags/tag281.xml><?xml version="1.0" encoding="utf-8"?>
<p:tagLst xmlns:a="http://schemas.openxmlformats.org/drawingml/2006/main" xmlns:r="http://schemas.openxmlformats.org/officeDocument/2006/relationships" xmlns:p="http://schemas.openxmlformats.org/presentationml/2006/main">
  <p:tag name="MIO_GUID" val="02d47dec-6d02-4b18-b70c-5d7fb4f8fc2e"/>
  <p:tag name="MIO_EKGUID" val="7b0dcf71-74e2-46ee-8272-e7e1384e553c"/>
  <p:tag name="MIO_UPDATE" val="True"/>
  <p:tag name="MIO_VERSION" val="01.12.2020 10:32:51"/>
  <p:tag name="MIO_DBID" val="280B4322-C5F2-4A96-98AC-C8A9F499AC87"/>
  <p:tag name="MIO_LASTDOWNLOADED" val="19.06.2023 13:51:50.252"/>
  <p:tag name="MIO_OBJECTNAME" val="Person"/>
  <p:tag name="MIO_LASTEDITORNAME" val="empower enterprise"/>
</p:tagLst>
</file>

<file path=ppt/tags/tag282.xml><?xml version="1.0" encoding="utf-8"?>
<p:tagLst xmlns:a="http://schemas.openxmlformats.org/drawingml/2006/main" xmlns:r="http://schemas.openxmlformats.org/officeDocument/2006/relationships" xmlns:p="http://schemas.openxmlformats.org/presentationml/2006/main">
  <p:tag name="MIO_GUID" val="94ee0856-79c6-4135-a58c-e89b5e55184e"/>
  <p:tag name="MIO_EKGUID" val="50aaa377-64cf-491d-9743-fd7a398da6e7"/>
  <p:tag name="MIO_UPDATE" val="True"/>
  <p:tag name="MIO_VERSION" val="01.12.2020 10:23:21"/>
  <p:tag name="MIO_DBID" val="280B4322-C5F2-4A96-98AC-C8A9F499AC87"/>
  <p:tag name="MIO_LASTDOWNLOADED" val="19.06.2023 14:00:08.462"/>
  <p:tag name="MIO_OBJECTNAME" val="Target"/>
  <p:tag name="MIO_LASTEDITORNAME" val="empower enterprise"/>
</p:tagLst>
</file>

<file path=ppt/tags/tag283.xml><?xml version="1.0" encoding="utf-8"?>
<p:tagLst xmlns:a="http://schemas.openxmlformats.org/drawingml/2006/main" xmlns:r="http://schemas.openxmlformats.org/officeDocument/2006/relationships" xmlns:p="http://schemas.openxmlformats.org/presentationml/2006/main">
  <p:tag name="MIO_GUID" val="7dcf62de-2ac0-4201-9405-1011dbf2200e"/>
</p:tagLst>
</file>

<file path=ppt/tags/tag284.xml><?xml version="1.0" encoding="utf-8"?>
<p:tagLst xmlns:a="http://schemas.openxmlformats.org/drawingml/2006/main" xmlns:r="http://schemas.openxmlformats.org/officeDocument/2006/relationships" xmlns:p="http://schemas.openxmlformats.org/presentationml/2006/main">
  <p:tag name="MIO_GUID" val="c1bb06fb-afba-444c-864a-25cbc1daf19a"/>
</p:tagLst>
</file>

<file path=ppt/tags/tag285.xml><?xml version="1.0" encoding="utf-8"?>
<p:tagLst xmlns:a="http://schemas.openxmlformats.org/drawingml/2006/main" xmlns:r="http://schemas.openxmlformats.org/officeDocument/2006/relationships" xmlns:p="http://schemas.openxmlformats.org/presentationml/2006/main">
  <p:tag name="MIO_GUID" val="73a439fd-755e-4337-b53f-babe901296d1"/>
</p:tagLst>
</file>

<file path=ppt/tags/tag286.xml><?xml version="1.0" encoding="utf-8"?>
<p:tagLst xmlns:a="http://schemas.openxmlformats.org/drawingml/2006/main" xmlns:r="http://schemas.openxmlformats.org/officeDocument/2006/relationships" xmlns:p="http://schemas.openxmlformats.org/presentationml/2006/main">
  <p:tag name="MIO_GUID" val="d43324bf-a27e-4b82-852f-7f92fabbaa71"/>
</p:tagLst>
</file>

<file path=ppt/tags/tag287.xml><?xml version="1.0" encoding="utf-8"?>
<p:tagLst xmlns:a="http://schemas.openxmlformats.org/drawingml/2006/main" xmlns:r="http://schemas.openxmlformats.org/officeDocument/2006/relationships" xmlns:p="http://schemas.openxmlformats.org/presentationml/2006/main">
  <p:tag name="MIO_GUID" val="b4dcf081-ea24-44c4-80d8-9c9a78321ab5"/>
</p:tagLst>
</file>

<file path=ppt/tags/tag288.xml><?xml version="1.0" encoding="utf-8"?>
<p:tagLst xmlns:a="http://schemas.openxmlformats.org/drawingml/2006/main" xmlns:r="http://schemas.openxmlformats.org/officeDocument/2006/relationships" xmlns:p="http://schemas.openxmlformats.org/presentationml/2006/main">
  <p:tag name="MIO_GUID" val="12e47a5b-bfde-4a99-978b-de965ebb81e0"/>
</p:tagLst>
</file>

<file path=ppt/tags/tag289.xml><?xml version="1.0" encoding="utf-8"?>
<p:tagLst xmlns:a="http://schemas.openxmlformats.org/drawingml/2006/main" xmlns:r="http://schemas.openxmlformats.org/officeDocument/2006/relationships" xmlns:p="http://schemas.openxmlformats.org/presentationml/2006/main">
  <p:tag name="MIO_GUID" val="d2284552-2ad1-47e5-8792-21df2dd8db0f"/>
</p:tagLst>
</file>

<file path=ppt/tags/tag2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90.xml><?xml version="1.0" encoding="utf-8"?>
<p:tagLst xmlns:a="http://schemas.openxmlformats.org/drawingml/2006/main" xmlns:r="http://schemas.openxmlformats.org/officeDocument/2006/relationships" xmlns:p="http://schemas.openxmlformats.org/presentationml/2006/main">
  <p:tag name="MIO_GUID" val="4e311e8c-ffdb-41f7-9e04-f2cbb2c5c71d"/>
</p:tagLst>
</file>

<file path=ppt/tags/tag291.xml><?xml version="1.0" encoding="utf-8"?>
<p:tagLst xmlns:a="http://schemas.openxmlformats.org/drawingml/2006/main" xmlns:r="http://schemas.openxmlformats.org/officeDocument/2006/relationships" xmlns:p="http://schemas.openxmlformats.org/presentationml/2006/main">
  <p:tag name="MIO_GUID" val="d9998ffb-59a1-4e91-adb6-7827a945da05"/>
</p:tagLst>
</file>

<file path=ppt/tags/tag292.xml><?xml version="1.0" encoding="utf-8"?>
<p:tagLst xmlns:a="http://schemas.openxmlformats.org/drawingml/2006/main" xmlns:r="http://schemas.openxmlformats.org/officeDocument/2006/relationships" xmlns:p="http://schemas.openxmlformats.org/presentationml/2006/main">
  <p:tag name="MIO_GUID" val="6799ade2-68d0-4c38-8aff-5f29f5e93ed3"/>
</p:tagLst>
</file>

<file path=ppt/tags/tag293.xml><?xml version="1.0" encoding="utf-8"?>
<p:tagLst xmlns:a="http://schemas.openxmlformats.org/drawingml/2006/main" xmlns:r="http://schemas.openxmlformats.org/officeDocument/2006/relationships" xmlns:p="http://schemas.openxmlformats.org/presentationml/2006/main">
  <p:tag name="MIO_GUID" val="f40c36bb-594f-446e-ae4a-f64a591ec09a"/>
</p:tagLst>
</file>

<file path=ppt/tags/tag29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29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9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29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9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29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3"/>
  <p:tag name="MIO_SHOW_DATE" val="False"/>
  <p:tag name="MIO_SHOW_FOOTER" val="False"/>
  <p:tag name="MIO_SHOW_PAGENUMBER" val="True"/>
  <p:tag name="MIO_AVOID_BLANK_LAYOUT" val="False"/>
  <p:tag name="MIO_CD_LAYOUT_VALID_AREA" val="False"/>
  <p:tag name="MIO_EMBED_FONT" val="False"/>
  <p:tag name="MIO_MATCH_COLOR_SCHEME" val="False"/>
  <p:tag name="MIO_NUMBER_OF_VALID_LAYOUTS" val="171"/>
  <p:tag name="MIO_HDS" val="True"/>
  <p:tag name="MIO_SKIPVERSION" val="01.01.0001 00:00:00"/>
  <p:tag name="MIO_EKGUID" val="04c69530-981e-40ce-a4f7-bf739b1a4289"/>
  <p:tag name="MIO_UPDATE" val="True"/>
  <p:tag name="MIO_VERSION" val="20.03.2025 17:12:31"/>
  <p:tag name="MIO_DBID" val="280B4322-C5F2-4A96-98AC-C8A9F499AC87"/>
  <p:tag name="MIO_LASTDOWNLOADED" val="20.03.2025 18:31:20.347"/>
  <p:tag name="MIO_OBJECTNAME" val="Heinze 2025 new"/>
  <p:tag name="MIO_LASTEDITORNAME" val="Thomas Wagner"/>
  <p:tag name="MIO_CDID" val="242eb1ea-e9f0-4011-b614-faae1ed88d75"/>
</p:tagLst>
</file>

<file path=ppt/tags/tag3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0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0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0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0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0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0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0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0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0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0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1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1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1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13.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31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1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1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1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1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19.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3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2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2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22.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32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2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2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2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2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28.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32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3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3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3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3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3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3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3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37.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33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3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4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4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4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4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4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4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4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4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4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4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50.xml><?xml version="1.0" encoding="utf-8"?>
<p:tagLst xmlns:a="http://schemas.openxmlformats.org/drawingml/2006/main" xmlns:r="http://schemas.openxmlformats.org/officeDocument/2006/relationships" xmlns:p="http://schemas.openxmlformats.org/presentationml/2006/main">
  <p:tag name="MIO_SKIP_CDCHECK" val="True"/>
  <p:tag name="MIO_GUID" val="48d39afa-4ce3-4a96-8862-ace16c21ced0"/>
  <p:tag name="MIO_EKGUID" val="d09efab4-dc97-4e85-bc99-a21e49c42d77"/>
  <p:tag name="MIO_UPDATE" val="True"/>
  <p:tag name="MIO_VERSION" val="17.09.2018 11:16:24"/>
  <p:tag name="MIO_DBID" val="b0d74ea8-276e-4393-a099-3d8761449f36"/>
  <p:tag name="MIO_LASTDOWNLOADED" val="17.09.2018 11:16:24"/>
  <p:tag name="MIO_OBJECTNAME" val="TextBox 19"/>
  <p:tag name="MIO_LASTEDITORNAME" val="Patrick Kellner"/>
</p:tagLst>
</file>

<file path=ppt/tags/tag351.xml><?xml version="1.0" encoding="utf-8"?>
<p:tagLst xmlns:a="http://schemas.openxmlformats.org/drawingml/2006/main" xmlns:r="http://schemas.openxmlformats.org/officeDocument/2006/relationships" xmlns:p="http://schemas.openxmlformats.org/presentationml/2006/main">
  <p:tag name="MIO_SKIP_CDCHECK" val="True"/>
  <p:tag name="MIO_GUID" val="cf70af44-4c9c-4126-a9cb-a4b0c9c4a2f1"/>
  <p:tag name="MIO_EKGUID" val="d760d479-24f4-4f20-b26c-4ac69602cbf2"/>
  <p:tag name="MIO_UPDATE" val="True"/>
  <p:tag name="MIO_VERSION" val="17.09.2018 11:16:28"/>
  <p:tag name="MIO_DBID" val="b0d74ea8-276e-4393-a099-3d8761449f36"/>
  <p:tag name="MIO_LASTDOWNLOADED" val="17.09.2018 11:16:27"/>
  <p:tag name="MIO_OBJECTNAME" val="TextBox 20"/>
  <p:tag name="MIO_LASTEDITORNAME" val="Patrick Kellner"/>
</p:tagLst>
</file>

<file path=ppt/tags/tag352.xml><?xml version="1.0" encoding="utf-8"?>
<p:tagLst xmlns:a="http://schemas.openxmlformats.org/drawingml/2006/main" xmlns:r="http://schemas.openxmlformats.org/officeDocument/2006/relationships" xmlns:p="http://schemas.openxmlformats.org/presentationml/2006/main">
  <p:tag name="MIO_SKIP_CDCHECK" val="True"/>
  <p:tag name="MIO_GUID" val="1222ce22-d374-4ea9-b0d6-931e4a1a5bea"/>
  <p:tag name="MIO_EKGUID" val="3dc5c1a2-66de-456c-9c2c-b37223e6eef9"/>
  <p:tag name="MIO_UPDATE" val="True"/>
  <p:tag name="MIO_VERSION" val="17.09.2018 11:16:29"/>
  <p:tag name="MIO_DBID" val="b0d74ea8-276e-4393-a099-3d8761449f36"/>
  <p:tag name="MIO_LASTDOWNLOADED" val="17.09.2018 11:16:28"/>
  <p:tag name="MIO_OBJECTNAME" val="TextBox 21"/>
  <p:tag name="MIO_LASTEDITORNAME" val="Patrick Kellner"/>
</p:tagLst>
</file>

<file path=ppt/tags/tag353.xml><?xml version="1.0" encoding="utf-8"?>
<p:tagLst xmlns:a="http://schemas.openxmlformats.org/drawingml/2006/main" xmlns:r="http://schemas.openxmlformats.org/officeDocument/2006/relationships" xmlns:p="http://schemas.openxmlformats.org/presentationml/2006/main">
  <p:tag name="MIO_SKIP_CDCHECK" val="True"/>
  <p:tag name="MIO_GUID" val="a8c4d781-b576-4817-93cb-4ebf23588a5c"/>
  <p:tag name="MIO_EKGUID" val="d59f8e5b-0e6d-4f8c-a56c-b843fc6bab87"/>
  <p:tag name="MIO_UPDATE" val="True"/>
  <p:tag name="MIO_VERSION" val="17.09.2018 11:16:30"/>
  <p:tag name="MIO_DBID" val="b0d74ea8-276e-4393-a099-3d8761449f36"/>
  <p:tag name="MIO_LASTDOWNLOADED" val="17.09.2018 11:16:29"/>
  <p:tag name="MIO_OBJECTNAME" val="TextBox 22"/>
  <p:tag name="MIO_LASTEDITORNAME" val="Patrick Kellner"/>
</p:tagLst>
</file>

<file path=ppt/tags/tag354.xml><?xml version="1.0" encoding="utf-8"?>
<p:tagLst xmlns:a="http://schemas.openxmlformats.org/drawingml/2006/main" xmlns:r="http://schemas.openxmlformats.org/officeDocument/2006/relationships" xmlns:p="http://schemas.openxmlformats.org/presentationml/2006/main">
  <p:tag name="MIO_SKIP_CDCHECK" val="True"/>
  <p:tag name="MIO_GUID" val="f06756c2-074e-4f37-9afb-533830aa9fc4"/>
  <p:tag name="MIO_EKGUID" val="0189696b-fd07-4465-9a59-eea4f0fa6494"/>
  <p:tag name="MIO_UPDATE" val="True"/>
  <p:tag name="MIO_VERSION" val="17.09.2018 11:16:31"/>
  <p:tag name="MIO_DBID" val="b0d74ea8-276e-4393-a099-3d8761449f36"/>
  <p:tag name="MIO_LASTDOWNLOADED" val="17.09.2018 11:16:31"/>
  <p:tag name="MIO_OBJECTNAME" val="TextBox 23"/>
  <p:tag name="MIO_LASTEDITORNAME" val="Patrick Kellner"/>
</p:tagLst>
</file>

<file path=ppt/tags/tag35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5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57.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35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5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6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61.xml><?xml version="1.0" encoding="utf-8"?>
<p:tagLst xmlns:a="http://schemas.openxmlformats.org/drawingml/2006/main" xmlns:r="http://schemas.openxmlformats.org/officeDocument/2006/relationships" xmlns:p="http://schemas.openxmlformats.org/presentationml/2006/main">
  <p:tag name="MIO_GUID" val="bb69a26b-e854-446a-930e-70ac2f64cfd1"/>
  <p:tag name="MIO_EKGUID" val="b7688ff9-241a-410f-b576-0ea77e951f2e"/>
  <p:tag name="MIO_UPDATE" val="True"/>
  <p:tag name="MIO_VERSION" val="13.07.2018 10:42:31"/>
  <p:tag name="MIO_DBID" val="b0d74ea8-276e-4393-a099-3d8761449f36"/>
  <p:tag name="MIO_LASTDOWNLOADED" val="04.09.2018 11:53:45"/>
  <p:tag name="MIO_OBJECTNAME" val="4 Eigenschaften "/>
  <p:tag name="MIO_LASTEDITORNAME" val="empower enterprise"/>
</p:tagLst>
</file>

<file path=ppt/tags/tag362.xml><?xml version="1.0" encoding="utf-8"?>
<p:tagLst xmlns:a="http://schemas.openxmlformats.org/drawingml/2006/main" xmlns:r="http://schemas.openxmlformats.org/officeDocument/2006/relationships" xmlns:p="http://schemas.openxmlformats.org/presentationml/2006/main">
  <p:tag name="MIO_GUID" val="bb69a26b-e854-446a-930e-70ac2f64cfd1"/>
  <p:tag name="MIO_EKGUID" val="b7688ff9-241a-410f-b576-0ea77e951f2e"/>
  <p:tag name="MIO_UPDATE" val="True"/>
  <p:tag name="MIO_VERSION" val="13.07.2018 10:42:31"/>
  <p:tag name="MIO_DBID" val="b0d74ea8-276e-4393-a099-3d8761449f36"/>
  <p:tag name="MIO_LASTDOWNLOADED" val="04.09.2018 11:53:45"/>
  <p:tag name="MIO_OBJECTNAME" val="4 Eigenschaften "/>
  <p:tag name="MIO_LASTEDITORNAME" val="empower enterprise"/>
</p:tagLst>
</file>

<file path=ppt/tags/tag36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64.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365.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366.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36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6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6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7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71.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372.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373.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374.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375.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376.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377.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37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7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8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81.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38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38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8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85.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386.xml><?xml version="1.0" encoding="utf-8"?>
<p:tagLst xmlns:a="http://schemas.openxmlformats.org/drawingml/2006/main" xmlns:r="http://schemas.openxmlformats.org/officeDocument/2006/relationships" xmlns:p="http://schemas.openxmlformats.org/presentationml/2006/main">
  <p:tag name="MIO_GUID" val="31dde454-c1a6-4bd3-bd9a-8f2d5e0d328e"/>
  <p:tag name="MIO_EKGUID" val="5a1e5dde-3685-4cce-b0ca-f412548c40db"/>
  <p:tag name="MIO_UPDATE" val="True"/>
  <p:tag name="MIO_VERSION" val="01.12.2020 08:53:27"/>
  <p:tag name="MIO_DBID" val="280B4322-C5F2-4A96-98AC-C8A9F499AC87"/>
  <p:tag name="MIO_LASTDOWNLOADED" val="08.09.2023 09:47:53.837"/>
  <p:tag name="MIO_OBJECTNAME" val="Bar chart Increase"/>
  <p:tag name="MIO_LASTEDITORNAME" val="empower enterprise"/>
</p:tagLst>
</file>

<file path=ppt/tags/tag387.xml><?xml version="1.0" encoding="utf-8"?>
<p:tagLst xmlns:a="http://schemas.openxmlformats.org/drawingml/2006/main" xmlns:r="http://schemas.openxmlformats.org/officeDocument/2006/relationships" xmlns:p="http://schemas.openxmlformats.org/presentationml/2006/main">
  <p:tag name="MIO_GUID" val="66b05ff6-0cdc-4847-b6e4-9ef50d18bec2"/>
</p:tagLst>
</file>

<file path=ppt/tags/tag388.xml><?xml version="1.0" encoding="utf-8"?>
<p:tagLst xmlns:a="http://schemas.openxmlformats.org/drawingml/2006/main" xmlns:r="http://schemas.openxmlformats.org/officeDocument/2006/relationships" xmlns:p="http://schemas.openxmlformats.org/presentationml/2006/main">
  <p:tag name="MIO_GUID" val="6486e490-efe1-4a17-acf0-adc94310d474"/>
</p:tagLst>
</file>

<file path=ppt/tags/tag389.xml><?xml version="1.0" encoding="utf-8"?>
<p:tagLst xmlns:a="http://schemas.openxmlformats.org/drawingml/2006/main" xmlns:r="http://schemas.openxmlformats.org/officeDocument/2006/relationships" xmlns:p="http://schemas.openxmlformats.org/presentationml/2006/main">
  <p:tag name="MIO_GUID" val="a79f8a2f-5956-46fe-994f-9120c7839799"/>
</p:tagLst>
</file>

<file path=ppt/tags/tag3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90.xml><?xml version="1.0" encoding="utf-8"?>
<p:tagLst xmlns:a="http://schemas.openxmlformats.org/drawingml/2006/main" xmlns:r="http://schemas.openxmlformats.org/officeDocument/2006/relationships" xmlns:p="http://schemas.openxmlformats.org/presentationml/2006/main">
  <p:tag name="MIO_GUID" val="935435b8-8b54-4296-a4b2-4a38869b88ff"/>
</p:tagLst>
</file>

<file path=ppt/tags/tag391.xml><?xml version="1.0" encoding="utf-8"?>
<p:tagLst xmlns:a="http://schemas.openxmlformats.org/drawingml/2006/main" xmlns:r="http://schemas.openxmlformats.org/officeDocument/2006/relationships" xmlns:p="http://schemas.openxmlformats.org/presentationml/2006/main">
  <p:tag name="MIO_GUID" val="3a14cfe9-2918-40db-b775-9db5be64464f"/>
</p:tagLst>
</file>

<file path=ppt/tags/tag39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9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394.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3"/>
  <p:tag name="MIO_SHOW_DATE" val="False"/>
  <p:tag name="MIO_SHOW_FOOTER" val="False"/>
  <p:tag name="MIO_SHOW_PAGENUMBER" val="True"/>
  <p:tag name="MIO_AVOID_BLANK_LAYOUT" val="False"/>
  <p:tag name="MIO_CD_LAYOUT_VALID_AREA" val="False"/>
  <p:tag name="MIO_EMBED_FONT" val="False"/>
  <p:tag name="MIO_MATCH_COLOR_SCHEME" val="True"/>
  <p:tag name="MIO_NUMBER_OF_VALID_LAYOUTS" val="48"/>
  <p:tag name="MIO_HDS" val="True"/>
  <p:tag name="MIO_SKIPVERSION" val="01.01.0001 00:00:00"/>
  <p:tag name="MIO_EKGUID" val="04c69530-981e-40ce-a4f7-bf739b1a4289"/>
  <p:tag name="MIO_UPDATE" val="True"/>
  <p:tag name="MIO_VERSION" val="22.08.2025 11:51:26"/>
  <p:tag name="MIO_DBID" val="280B4322-C5F2-4A96-98AC-C8A9F499AC87"/>
  <p:tag name="MIO_LASTDOWNLOADED" val="16.09.2025 09:19:54.895"/>
  <p:tag name="MIO_OBJECTNAME" val="Heinze 2025 new"/>
  <p:tag name="MIO_LASTEDITORNAME" val="Thomas Wagner"/>
  <p:tag name="MIO_CDID" val="242eb1ea-e9f0-4011-b614-faae1ed88d75"/>
</p:tagLst>
</file>

<file path=ppt/tags/tag39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9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9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9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9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xml><?xml version="1.0" encoding="utf-8"?>
<p:tagLst xmlns:a="http://schemas.openxmlformats.org/drawingml/2006/main" xmlns:r="http://schemas.openxmlformats.org/officeDocument/2006/relationships" xmlns:p="http://schemas.openxmlformats.org/presentationml/2006/main">
  <p:tag name="MIO_FALLBACK_LAYOUT" val="15"/>
  <p:tag name="MIO_SHOW_DATE" val="False"/>
  <p:tag name="MIO_SHOW_FOOTER" val="False"/>
  <p:tag name="MIO_SHOW_PAGENUMBER" val="False"/>
  <p:tag name="MIO_AVOID_BLANK_LAYOUT" val="True"/>
  <p:tag name="MIO_CD_LAYOUT_VALID_AREA" val="False"/>
  <p:tag name="MIO_NUMBER_OF_VALID_LAYOUTS" val="27"/>
  <p:tag name="MIO_HDS" val="True"/>
  <p:tag name="MIO_SKIPVERSION" val="01.01.0001 00:00:00"/>
  <p:tag name="MIO_EKGUID" val="ee7cdb6f-9276-4ad7-b24f-1e8551da3d09"/>
  <p:tag name="MIO_UPDATE" val="True"/>
  <p:tag name="MIO_VERSION" val="17.09.2018 11:23:56"/>
  <p:tag name="MIO_DBID" val="b0d74ea8-276e-4393-a099-3d8761449f36"/>
  <p:tag name="MIO_LASTDOWNLOADED" val="17.09.2018 11:23:56"/>
  <p:tag name="MIO_OBJECTNAME" val="BKK-MASTER_1.1"/>
  <p:tag name="MIO_LASTEDITORNAME" val="Patrick Kellner"/>
  <p:tag name="MIO_CDID" val="d9582b91-68eb-4486-9c93-4c9f52084f87"/>
  <p:tag name="MIO_PRESI_FIRST_SLIDENUMBER" val="1"/>
</p:tagLst>
</file>

<file path=ppt/tags/tag4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0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0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0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0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0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0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0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0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0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0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2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29.xml><?xml version="1.0" encoding="utf-8"?>
<p:tagLst xmlns:a="http://schemas.openxmlformats.org/drawingml/2006/main" xmlns:r="http://schemas.openxmlformats.org/officeDocument/2006/relationships" xmlns:p="http://schemas.openxmlformats.org/presentationml/2006/main">
  <p:tag name="MIO_SKIP_CDCHECK" val="True"/>
  <p:tag name="MIO_GUID" val="d0a8678e-c2a5-4edb-ae1c-5e8b1ba32fbc"/>
  <p:tag name="MIO_EKGUID" val="a35dc891-a044-493b-ada9-f589b8f493f0"/>
  <p:tag name="MIO_UPDATE" val="True"/>
  <p:tag name="MIO_VERSION" val="17.05.2021 16:33:19"/>
  <p:tag name="MIO_DBID" val="280B4322-C5F2-4A96-98AC-C8A9F499AC87"/>
  <p:tag name="MIO_LASTDOWNLOADED" val="10.03.2023 14:15:56.558"/>
  <p:tag name="MIO_OBJECTNAME" val="Marker yellow"/>
  <p:tag name="MIO_LASTEDITORNAME" val="empower enterprise"/>
</p:tagLst>
</file>

<file path=ppt/tags/tag4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3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3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3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3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3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3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3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3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3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3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0.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44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3.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44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49.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45.xml><?xml version="1.0" encoding="utf-8"?>
<p:tagLst xmlns:a="http://schemas.openxmlformats.org/drawingml/2006/main" xmlns:r="http://schemas.openxmlformats.org/officeDocument/2006/relationships" xmlns:p="http://schemas.openxmlformats.org/presentationml/2006/main">
  <p:tag name="MIO_SKIP_CDCHECK" val="True"/>
  <p:tag name="MIO_GUID" val="d0a8678e-c2a5-4edb-ae1c-5e8b1ba32fbc"/>
  <p:tag name="MIO_EKGUID" val="a35dc891-a044-493b-ada9-f589b8f493f0"/>
  <p:tag name="MIO_UPDATE" val="True"/>
  <p:tag name="MIO_VERSION" val="17.05.2021 16:33:19"/>
  <p:tag name="MIO_DBID" val="280B4322-C5F2-4A96-98AC-C8A9F499AC87"/>
  <p:tag name="MIO_LASTDOWNLOADED" val="10.03.2023 14:15:56.558"/>
  <p:tag name="MIO_OBJECTNAME" val="Marker yellow"/>
  <p:tag name="MIO_LASTEDITORNAME" val="empower enterprise"/>
</p:tagLst>
</file>

<file path=ppt/tags/tag45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5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52.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45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5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5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56.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45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5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5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6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6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6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63.xml><?xml version="1.0" encoding="utf-8"?>
<p:tagLst xmlns:a="http://schemas.openxmlformats.org/drawingml/2006/main" xmlns:r="http://schemas.openxmlformats.org/officeDocument/2006/relationships" xmlns:p="http://schemas.openxmlformats.org/presentationml/2006/main">
  <p:tag name="MIO_GUID" val="2e3282ec-691a-490f-a406-f4c374947be0"/>
  <p:tag name="MIO_EKGUID" val="99d87ff2-9dc7-4adf-a67f-d071d46eab5a"/>
  <p:tag name="MIO_UPDATE" val="True"/>
  <p:tag name="MIO_VERSION" val="01.12.2020 10:21:57"/>
  <p:tag name="MIO_DBID" val="280B4322-C5F2-4A96-98AC-C8A9F499AC87"/>
  <p:tag name="MIO_LASTDOWNLOADED" val="30.08.2023 15:01:28.939"/>
  <p:tag name="MIO_OBJECTNAME" val="City"/>
  <p:tag name="MIO_LASTEDITORNAME" val="empower enterprise"/>
</p:tagLst>
</file>

<file path=ppt/tags/tag464.xml><?xml version="1.0" encoding="utf-8"?>
<p:tagLst xmlns:a="http://schemas.openxmlformats.org/drawingml/2006/main" xmlns:r="http://schemas.openxmlformats.org/officeDocument/2006/relationships" xmlns:p="http://schemas.openxmlformats.org/presentationml/2006/main">
  <p:tag name="MIO_GUID" val="6cc1200b-1402-469d-a94b-c3c6f60fb3de"/>
  <p:tag name="MIO_EKGUID" val="90489b65-942e-4c5e-9b3e-982067f89a2c"/>
  <p:tag name="MIO_UPDATE" val="True"/>
  <p:tag name="MIO_VERSION" val="01.12.2020 10:21:30"/>
  <p:tag name="MIO_DBID" val="280B4322-C5F2-4A96-98AC-C8A9F499AC87"/>
  <p:tag name="MIO_LASTDOWNLOADED" val="30.08.2023 15:01:35.687"/>
  <p:tag name="MIO_OBJECTNAME" val="Factory"/>
  <p:tag name="MIO_LASTEDITORNAME" val="empower enterprise"/>
</p:tagLst>
</file>

<file path=ppt/tags/tag465.xml><?xml version="1.0" encoding="utf-8"?>
<p:tagLst xmlns:a="http://schemas.openxmlformats.org/drawingml/2006/main" xmlns:r="http://schemas.openxmlformats.org/officeDocument/2006/relationships" xmlns:p="http://schemas.openxmlformats.org/presentationml/2006/main">
  <p:tag name="MIO_GUID" val="ab47aab5-35bb-4a8b-93ec-2eee247c6a2e"/>
  <p:tag name="MIO_EKGUID" val="1a0067cc-cb30-481c-86f9-a86b0444b92a"/>
  <p:tag name="MIO_UPDATE" val="True"/>
  <p:tag name="MIO_VERSION" val="01.12.2020 10:21:08"/>
  <p:tag name="MIO_DBID" val="280B4322-C5F2-4A96-98AC-C8A9F499AC87"/>
  <p:tag name="MIO_LASTDOWNLOADED" val="30.08.2023 15:01:45.286"/>
  <p:tag name="MIO_OBJECTNAME" val="House"/>
  <p:tag name="MIO_LASTEDITORNAME" val="empower enterprise"/>
</p:tagLst>
</file>

<file path=ppt/tags/tag466.xml><?xml version="1.0" encoding="utf-8"?>
<p:tagLst xmlns:a="http://schemas.openxmlformats.org/drawingml/2006/main" xmlns:r="http://schemas.openxmlformats.org/officeDocument/2006/relationships" xmlns:p="http://schemas.openxmlformats.org/presentationml/2006/main">
  <p:tag name="MIO_GUID" val="3d03b6a7-12f7-4a6e-af7b-860a923d7275"/>
</p:tagLst>
</file>

<file path=ppt/tags/tag467.xml><?xml version="1.0" encoding="utf-8"?>
<p:tagLst xmlns:a="http://schemas.openxmlformats.org/drawingml/2006/main" xmlns:r="http://schemas.openxmlformats.org/officeDocument/2006/relationships" xmlns:p="http://schemas.openxmlformats.org/presentationml/2006/main">
  <p:tag name="MIO_GUID" val="097e46cf-e522-4901-982b-e5837b8e1c9a"/>
</p:tagLst>
</file>

<file path=ppt/tags/tag468.xml><?xml version="1.0" encoding="utf-8"?>
<p:tagLst xmlns:a="http://schemas.openxmlformats.org/drawingml/2006/main" xmlns:r="http://schemas.openxmlformats.org/officeDocument/2006/relationships" xmlns:p="http://schemas.openxmlformats.org/presentationml/2006/main">
  <p:tag name="MIO_GUID" val="4467dd69-bb60-4c86-8f6b-8081807b8955"/>
</p:tagLst>
</file>

<file path=ppt/tags/tag469.xml><?xml version="1.0" encoding="utf-8"?>
<p:tagLst xmlns:a="http://schemas.openxmlformats.org/drawingml/2006/main" xmlns:r="http://schemas.openxmlformats.org/officeDocument/2006/relationships" xmlns:p="http://schemas.openxmlformats.org/presentationml/2006/main">
  <p:tag name="MIO_GUID" val="0e5c8673-2d30-4f64-a67a-aeeb48b6a199"/>
</p:tagLst>
</file>

<file path=ppt/tags/tag4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70.xml><?xml version="1.0" encoding="utf-8"?>
<p:tagLst xmlns:a="http://schemas.openxmlformats.org/drawingml/2006/main" xmlns:r="http://schemas.openxmlformats.org/officeDocument/2006/relationships" xmlns:p="http://schemas.openxmlformats.org/presentationml/2006/main">
  <p:tag name="MIO_GUID" val="fed93b96-241b-41ba-98b7-cd5783f4374a"/>
</p:tagLst>
</file>

<file path=ppt/tags/tag471.xml><?xml version="1.0" encoding="utf-8"?>
<p:tagLst xmlns:a="http://schemas.openxmlformats.org/drawingml/2006/main" xmlns:r="http://schemas.openxmlformats.org/officeDocument/2006/relationships" xmlns:p="http://schemas.openxmlformats.org/presentationml/2006/main">
  <p:tag name="MIO_GUID" val="64798bd6-4f93-4939-9549-283ffcf0168d"/>
</p:tagLst>
</file>

<file path=ppt/tags/tag47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7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74.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47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7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77.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47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7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8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8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8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8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84.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48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8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8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8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8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9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9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9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93.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49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9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49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9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49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49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5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0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50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0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03.xml><?xml version="1.0" encoding="utf-8"?>
<p:tagLst xmlns:a="http://schemas.openxmlformats.org/drawingml/2006/main" xmlns:r="http://schemas.openxmlformats.org/officeDocument/2006/relationships" xmlns:p="http://schemas.openxmlformats.org/presentationml/2006/main">
  <p:tag name="MIO_EKGUID" val="a12d7a20-83ed-4988-b303-2c96f2ecb2ea"/>
  <p:tag name="MIO_GUID" val="a8ad0834-c35e-41a6-b9fa-92bd0549cbff"/>
  <p:tag name="MIO_UPDATE" val="True"/>
  <p:tag name="MIO_VERSION" val="13.05.2020 07:03:13"/>
  <p:tag name="MIO_DBID" val="280B4322-C5F2-4A96-98AC-C8A9F499AC87"/>
  <p:tag name="MIO_LASTDOWNLOADED" val="19.06.2023 13:46:33.166"/>
  <p:tag name="MIO_OBJECTNAME" val="Career Racket"/>
  <p:tag name="MIO_LASTEDITORNAME" val="empower enterprise"/>
</p:tagLst>
</file>

<file path=ppt/tags/tag504.xml><?xml version="1.0" encoding="utf-8"?>
<p:tagLst xmlns:a="http://schemas.openxmlformats.org/drawingml/2006/main" xmlns:r="http://schemas.openxmlformats.org/officeDocument/2006/relationships" xmlns:p="http://schemas.openxmlformats.org/presentationml/2006/main">
  <p:tag name="MIO_GUID" val="c08b5eb1-f46f-4f02-93f9-0c20bd62ea57"/>
  <p:tag name="MIO_EKGUID" val="760364fa-aec7-4153-813e-c19230262dc1"/>
  <p:tag name="MIO_UPDATE" val="True"/>
  <p:tag name="MIO_VERSION" val="01.12.2020 08:59:45"/>
  <p:tag name="MIO_DBID" val="280B4322-C5F2-4A96-98AC-C8A9F499AC87"/>
  <p:tag name="MIO_LASTDOWNLOADED" val="19.06.2023 13:47:43.765"/>
  <p:tag name="MIO_OBJECTNAME" val="Money"/>
  <p:tag name="MIO_LASTEDITORNAME" val="empower enterprise"/>
</p:tagLst>
</file>

<file path=ppt/tags/tag505.xml><?xml version="1.0" encoding="utf-8"?>
<p:tagLst xmlns:a="http://schemas.openxmlformats.org/drawingml/2006/main" xmlns:r="http://schemas.openxmlformats.org/officeDocument/2006/relationships" xmlns:p="http://schemas.openxmlformats.org/presentationml/2006/main">
  <p:tag name="MIO_GUID" val="02d47dec-6d02-4b18-b70c-5d7fb4f8fc2e"/>
  <p:tag name="MIO_EKGUID" val="7b0dcf71-74e2-46ee-8272-e7e1384e553c"/>
  <p:tag name="MIO_UPDATE" val="True"/>
  <p:tag name="MIO_VERSION" val="01.12.2020 10:32:51"/>
  <p:tag name="MIO_DBID" val="280B4322-C5F2-4A96-98AC-C8A9F499AC87"/>
  <p:tag name="MIO_LASTDOWNLOADED" val="19.06.2023 13:51:50.252"/>
  <p:tag name="MIO_OBJECTNAME" val="Person"/>
  <p:tag name="MIO_LASTEDITORNAME" val="empower enterprise"/>
</p:tagLst>
</file>

<file path=ppt/tags/tag506.xml><?xml version="1.0" encoding="utf-8"?>
<p:tagLst xmlns:a="http://schemas.openxmlformats.org/drawingml/2006/main" xmlns:r="http://schemas.openxmlformats.org/officeDocument/2006/relationships" xmlns:p="http://schemas.openxmlformats.org/presentationml/2006/main">
  <p:tag name="MIO_GUID" val="94ee0856-79c6-4135-a58c-e89b5e55184e"/>
  <p:tag name="MIO_EKGUID" val="50aaa377-64cf-491d-9743-fd7a398da6e7"/>
  <p:tag name="MIO_UPDATE" val="True"/>
  <p:tag name="MIO_VERSION" val="01.12.2020 10:23:21"/>
  <p:tag name="MIO_DBID" val="280B4322-C5F2-4A96-98AC-C8A9F499AC87"/>
  <p:tag name="MIO_LASTDOWNLOADED" val="19.06.2023 14:00:08.462"/>
  <p:tag name="MIO_OBJECTNAME" val="Target"/>
  <p:tag name="MIO_LASTEDITORNAME" val="empower enterprise"/>
</p:tagLst>
</file>

<file path=ppt/tags/tag507.xml><?xml version="1.0" encoding="utf-8"?>
<p:tagLst xmlns:a="http://schemas.openxmlformats.org/drawingml/2006/main" xmlns:r="http://schemas.openxmlformats.org/officeDocument/2006/relationships" xmlns:p="http://schemas.openxmlformats.org/presentationml/2006/main">
  <p:tag name="MIO_GUID" val="7dcf62de-2ac0-4201-9405-1011dbf2200e"/>
</p:tagLst>
</file>

<file path=ppt/tags/tag508.xml><?xml version="1.0" encoding="utf-8"?>
<p:tagLst xmlns:a="http://schemas.openxmlformats.org/drawingml/2006/main" xmlns:r="http://schemas.openxmlformats.org/officeDocument/2006/relationships" xmlns:p="http://schemas.openxmlformats.org/presentationml/2006/main">
  <p:tag name="MIO_GUID" val="c1bb06fb-afba-444c-864a-25cbc1daf19a"/>
</p:tagLst>
</file>

<file path=ppt/tags/tag509.xml><?xml version="1.0" encoding="utf-8"?>
<p:tagLst xmlns:a="http://schemas.openxmlformats.org/drawingml/2006/main" xmlns:r="http://schemas.openxmlformats.org/officeDocument/2006/relationships" xmlns:p="http://schemas.openxmlformats.org/presentationml/2006/main">
  <p:tag name="MIO_GUID" val="73a439fd-755e-4337-b53f-babe901296d1"/>
</p:tagLst>
</file>

<file path=ppt/tags/tag5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10.xml><?xml version="1.0" encoding="utf-8"?>
<p:tagLst xmlns:a="http://schemas.openxmlformats.org/drawingml/2006/main" xmlns:r="http://schemas.openxmlformats.org/officeDocument/2006/relationships" xmlns:p="http://schemas.openxmlformats.org/presentationml/2006/main">
  <p:tag name="MIO_GUID" val="d43324bf-a27e-4b82-852f-7f92fabbaa71"/>
</p:tagLst>
</file>

<file path=ppt/tags/tag511.xml><?xml version="1.0" encoding="utf-8"?>
<p:tagLst xmlns:a="http://schemas.openxmlformats.org/drawingml/2006/main" xmlns:r="http://schemas.openxmlformats.org/officeDocument/2006/relationships" xmlns:p="http://schemas.openxmlformats.org/presentationml/2006/main">
  <p:tag name="MIO_GUID" val="b4dcf081-ea24-44c4-80d8-9c9a78321ab5"/>
</p:tagLst>
</file>

<file path=ppt/tags/tag512.xml><?xml version="1.0" encoding="utf-8"?>
<p:tagLst xmlns:a="http://schemas.openxmlformats.org/drawingml/2006/main" xmlns:r="http://schemas.openxmlformats.org/officeDocument/2006/relationships" xmlns:p="http://schemas.openxmlformats.org/presentationml/2006/main">
  <p:tag name="MIO_GUID" val="12e47a5b-bfde-4a99-978b-de965ebb81e0"/>
</p:tagLst>
</file>

<file path=ppt/tags/tag513.xml><?xml version="1.0" encoding="utf-8"?>
<p:tagLst xmlns:a="http://schemas.openxmlformats.org/drawingml/2006/main" xmlns:r="http://schemas.openxmlformats.org/officeDocument/2006/relationships" xmlns:p="http://schemas.openxmlformats.org/presentationml/2006/main">
  <p:tag name="MIO_GUID" val="d2284552-2ad1-47e5-8792-21df2dd8db0f"/>
</p:tagLst>
</file>

<file path=ppt/tags/tag514.xml><?xml version="1.0" encoding="utf-8"?>
<p:tagLst xmlns:a="http://schemas.openxmlformats.org/drawingml/2006/main" xmlns:r="http://schemas.openxmlformats.org/officeDocument/2006/relationships" xmlns:p="http://schemas.openxmlformats.org/presentationml/2006/main">
  <p:tag name="MIO_GUID" val="4e311e8c-ffdb-41f7-9e04-f2cbb2c5c71d"/>
</p:tagLst>
</file>

<file path=ppt/tags/tag515.xml><?xml version="1.0" encoding="utf-8"?>
<p:tagLst xmlns:a="http://schemas.openxmlformats.org/drawingml/2006/main" xmlns:r="http://schemas.openxmlformats.org/officeDocument/2006/relationships" xmlns:p="http://schemas.openxmlformats.org/presentationml/2006/main">
  <p:tag name="MIO_GUID" val="d9998ffb-59a1-4e91-adb6-7827a945da05"/>
</p:tagLst>
</file>

<file path=ppt/tags/tag516.xml><?xml version="1.0" encoding="utf-8"?>
<p:tagLst xmlns:a="http://schemas.openxmlformats.org/drawingml/2006/main" xmlns:r="http://schemas.openxmlformats.org/officeDocument/2006/relationships" xmlns:p="http://schemas.openxmlformats.org/presentationml/2006/main">
  <p:tag name="MIO_GUID" val="6799ade2-68d0-4c38-8aff-5f29f5e93ed3"/>
</p:tagLst>
</file>

<file path=ppt/tags/tag517.xml><?xml version="1.0" encoding="utf-8"?>
<p:tagLst xmlns:a="http://schemas.openxmlformats.org/drawingml/2006/main" xmlns:r="http://schemas.openxmlformats.org/officeDocument/2006/relationships" xmlns:p="http://schemas.openxmlformats.org/presentationml/2006/main">
  <p:tag name="MIO_GUID" val="f40c36bb-594f-446e-ae4a-f64a591ec09a"/>
</p:tagLst>
</file>

<file path=ppt/tags/tag51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19.xml><?xml version="1.0" encoding="utf-8"?>
<p:tagLst xmlns:a="http://schemas.openxmlformats.org/drawingml/2006/main" xmlns:r="http://schemas.openxmlformats.org/officeDocument/2006/relationships" xmlns:p="http://schemas.openxmlformats.org/presentationml/2006/main">
  <p:tag name="MIO_SKIP_CDCHECK" val="True"/>
  <p:tag name="MIO_GUID" val="48d39afa-4ce3-4a96-8862-ace16c21ced0"/>
  <p:tag name="MIO_EKGUID" val="d09efab4-dc97-4e85-bc99-a21e49c42d77"/>
  <p:tag name="MIO_UPDATE" val="True"/>
  <p:tag name="MIO_VERSION" val="17.09.2018 11:16:24"/>
  <p:tag name="MIO_DBID" val="b0d74ea8-276e-4393-a099-3d8761449f36"/>
  <p:tag name="MIO_LASTDOWNLOADED" val="17.09.2018 11:16:24"/>
  <p:tag name="MIO_OBJECTNAME" val="TextBox 19"/>
  <p:tag name="MIO_LASTEDITORNAME" val="Patrick Kellner"/>
</p:tagLst>
</file>

<file path=ppt/tags/tag5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20.xml><?xml version="1.0" encoding="utf-8"?>
<p:tagLst xmlns:a="http://schemas.openxmlformats.org/drawingml/2006/main" xmlns:r="http://schemas.openxmlformats.org/officeDocument/2006/relationships" xmlns:p="http://schemas.openxmlformats.org/presentationml/2006/main">
  <p:tag name="MIO_SKIP_CDCHECK" val="True"/>
  <p:tag name="MIO_GUID" val="cf70af44-4c9c-4126-a9cb-a4b0c9c4a2f1"/>
  <p:tag name="MIO_EKGUID" val="d760d479-24f4-4f20-b26c-4ac69602cbf2"/>
  <p:tag name="MIO_UPDATE" val="True"/>
  <p:tag name="MIO_VERSION" val="17.09.2018 11:16:28"/>
  <p:tag name="MIO_DBID" val="b0d74ea8-276e-4393-a099-3d8761449f36"/>
  <p:tag name="MIO_LASTDOWNLOADED" val="17.09.2018 11:16:27"/>
  <p:tag name="MIO_OBJECTNAME" val="TextBox 20"/>
  <p:tag name="MIO_LASTEDITORNAME" val="Patrick Kellner"/>
</p:tagLst>
</file>

<file path=ppt/tags/tag521.xml><?xml version="1.0" encoding="utf-8"?>
<p:tagLst xmlns:a="http://schemas.openxmlformats.org/drawingml/2006/main" xmlns:r="http://schemas.openxmlformats.org/officeDocument/2006/relationships" xmlns:p="http://schemas.openxmlformats.org/presentationml/2006/main">
  <p:tag name="MIO_SKIP_CDCHECK" val="True"/>
  <p:tag name="MIO_GUID" val="1222ce22-d374-4ea9-b0d6-931e4a1a5bea"/>
  <p:tag name="MIO_EKGUID" val="3dc5c1a2-66de-456c-9c2c-b37223e6eef9"/>
  <p:tag name="MIO_UPDATE" val="True"/>
  <p:tag name="MIO_VERSION" val="17.09.2018 11:16:29"/>
  <p:tag name="MIO_DBID" val="b0d74ea8-276e-4393-a099-3d8761449f36"/>
  <p:tag name="MIO_LASTDOWNLOADED" val="17.09.2018 11:16:28"/>
  <p:tag name="MIO_OBJECTNAME" val="TextBox 21"/>
  <p:tag name="MIO_LASTEDITORNAME" val="Patrick Kellner"/>
</p:tagLst>
</file>

<file path=ppt/tags/tag522.xml><?xml version="1.0" encoding="utf-8"?>
<p:tagLst xmlns:a="http://schemas.openxmlformats.org/drawingml/2006/main" xmlns:r="http://schemas.openxmlformats.org/officeDocument/2006/relationships" xmlns:p="http://schemas.openxmlformats.org/presentationml/2006/main">
  <p:tag name="MIO_SKIP_CDCHECK" val="True"/>
  <p:tag name="MIO_GUID" val="a8c4d781-b576-4817-93cb-4ebf23588a5c"/>
  <p:tag name="MIO_EKGUID" val="d59f8e5b-0e6d-4f8c-a56c-b843fc6bab87"/>
  <p:tag name="MIO_UPDATE" val="True"/>
  <p:tag name="MIO_VERSION" val="17.09.2018 11:16:30"/>
  <p:tag name="MIO_DBID" val="b0d74ea8-276e-4393-a099-3d8761449f36"/>
  <p:tag name="MIO_LASTDOWNLOADED" val="17.09.2018 11:16:29"/>
  <p:tag name="MIO_OBJECTNAME" val="TextBox 22"/>
  <p:tag name="MIO_LASTEDITORNAME" val="Patrick Kellner"/>
</p:tagLst>
</file>

<file path=ppt/tags/tag523.xml><?xml version="1.0" encoding="utf-8"?>
<p:tagLst xmlns:a="http://schemas.openxmlformats.org/drawingml/2006/main" xmlns:r="http://schemas.openxmlformats.org/officeDocument/2006/relationships" xmlns:p="http://schemas.openxmlformats.org/presentationml/2006/main">
  <p:tag name="MIO_SKIP_CDCHECK" val="True"/>
  <p:tag name="MIO_GUID" val="f06756c2-074e-4f37-9afb-533830aa9fc4"/>
  <p:tag name="MIO_EKGUID" val="0189696b-fd07-4465-9a59-eea4f0fa6494"/>
  <p:tag name="MIO_UPDATE" val="True"/>
  <p:tag name="MIO_VERSION" val="17.09.2018 11:16:31"/>
  <p:tag name="MIO_DBID" val="b0d74ea8-276e-4393-a099-3d8761449f36"/>
  <p:tag name="MIO_LASTDOWNLOADED" val="17.09.2018 11:16:31"/>
  <p:tag name="MIO_OBJECTNAME" val="TextBox 23"/>
  <p:tag name="MIO_LASTEDITORNAME" val="Patrick Kellner"/>
</p:tagLst>
</file>

<file path=ppt/tags/tag52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2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26.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52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52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2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30.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53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32.xml><?xml version="1.0" encoding="utf-8"?>
<p:tagLst xmlns:a="http://schemas.openxmlformats.org/drawingml/2006/main" xmlns:r="http://schemas.openxmlformats.org/officeDocument/2006/relationships" xmlns:p="http://schemas.openxmlformats.org/presentationml/2006/main">
  <p:tag name="MIO_GUID" val="bb69a26b-e854-446a-930e-70ac2f64cfd1"/>
  <p:tag name="MIO_EKGUID" val="b7688ff9-241a-410f-b576-0ea77e951f2e"/>
  <p:tag name="MIO_UPDATE" val="True"/>
  <p:tag name="MIO_VERSION" val="13.07.2018 10:42:31"/>
  <p:tag name="MIO_DBID" val="b0d74ea8-276e-4393-a099-3d8761449f36"/>
  <p:tag name="MIO_LASTDOWNLOADED" val="04.09.2018 11:53:45"/>
  <p:tag name="MIO_OBJECTNAME" val="4 Eigenschaften "/>
  <p:tag name="MIO_LASTEDITORNAME" val="empower enterprise"/>
</p:tagLst>
</file>

<file path=ppt/tags/tag533.xml><?xml version="1.0" encoding="utf-8"?>
<p:tagLst xmlns:a="http://schemas.openxmlformats.org/drawingml/2006/main" xmlns:r="http://schemas.openxmlformats.org/officeDocument/2006/relationships" xmlns:p="http://schemas.openxmlformats.org/presentationml/2006/main">
  <p:tag name="MIO_GUID" val="933f8045-fbf0-4089-89bc-5181c9499c48"/>
  <p:tag name="MIO_EKGUID" val="70c0530b-46de-4ec2-ba8d-c03a0c373902"/>
  <p:tag name="MIO_UPDATE" val="True"/>
  <p:tag name="MIO_VERSION" val="17.09.2018 12:47:00"/>
  <p:tag name="MIO_DBID" val="b0d74ea8-276e-4393-a099-3d8761449f36"/>
  <p:tag name="MIO_LASTDOWNLOADED" val="17.09.2018 12:47:00"/>
  <p:tag name="MIO_OBJECTNAME" val="2. Quartal"/>
  <p:tag name="MIO_LASTEDITORNAME" val="Patrick Kellner"/>
</p:tagLst>
</file>

<file path=ppt/tags/tag534.xml><?xml version="1.0" encoding="utf-8"?>
<p:tagLst xmlns:a="http://schemas.openxmlformats.org/drawingml/2006/main" xmlns:r="http://schemas.openxmlformats.org/officeDocument/2006/relationships" xmlns:p="http://schemas.openxmlformats.org/presentationml/2006/main">
  <p:tag name="MIO_GUID" val="6c0d6f67-1f7f-4065-a7df-d3159f5e5507"/>
  <p:tag name="MIO_EKGUID" val="c6b326c8-e05f-49dd-a93f-1d293896b214"/>
  <p:tag name="MIO_UPDATE" val="True"/>
  <p:tag name="MIO_VERSION" val="17.09.2018 12:50:20"/>
  <p:tag name="MIO_DBID" val="b0d74ea8-276e-4393-a099-3d8761449f36"/>
  <p:tag name="MIO_LASTDOWNLOADED" val="17.09.2018 12:50:20"/>
  <p:tag name="MIO_OBJECTNAME" val="Gebäude"/>
  <p:tag name="MIO_LASTEDITORNAME" val="Patrick Kellner"/>
</p:tagLst>
</file>

<file path=ppt/tags/tag535.xml><?xml version="1.0" encoding="utf-8"?>
<p:tagLst xmlns:a="http://schemas.openxmlformats.org/drawingml/2006/main" xmlns:r="http://schemas.openxmlformats.org/officeDocument/2006/relationships" xmlns:p="http://schemas.openxmlformats.org/presentationml/2006/main">
  <p:tag name="MIO_GUID" val="f666e690-b9f4-4e77-8385-6f9434ebf661"/>
  <p:tag name="MIO_EKGUID" val="c85bbeef-08d2-46c1-b1ff-4f9ab9a9980d"/>
  <p:tag name="MIO_UPDATE" val="True"/>
  <p:tag name="MIO_VERSION" val="17.09.2018 12:52:25"/>
  <p:tag name="MIO_DBID" val="b0d74ea8-276e-4393-a099-3d8761449f36"/>
  <p:tag name="MIO_LASTDOWNLOADED" val="17.09.2018 12:52:25"/>
  <p:tag name="MIO_OBJECTNAME" val="Produktion"/>
  <p:tag name="MIO_LASTEDITORNAME" val="Patrick Kellner"/>
</p:tagLst>
</file>

<file path=ppt/tags/tag536.xml><?xml version="1.0" encoding="utf-8"?>
<p:tagLst xmlns:a="http://schemas.openxmlformats.org/drawingml/2006/main" xmlns:r="http://schemas.openxmlformats.org/officeDocument/2006/relationships" xmlns:p="http://schemas.openxmlformats.org/presentationml/2006/main">
  <p:tag name="MIO_GUID" val="21e29b99-61d3-4099-b965-0f43bb963b43"/>
  <p:tag name="MIO_EKGUID" val="54c9ce76-f54b-4dc4-9025-fc69b3a46e81"/>
  <p:tag name="MIO_UPDATE" val="True"/>
  <p:tag name="MIO_VERSION" val="17.09.2018 12:54:17"/>
  <p:tag name="MIO_DBID" val="b0d74ea8-276e-4393-a099-3d8761449f36"/>
  <p:tag name="MIO_LASTDOWNLOADED" val="17.09.2018 12:54:17"/>
  <p:tag name="MIO_OBJECTNAME" val="Person"/>
  <p:tag name="MIO_LASTEDITORNAME" val="Patrick Kellner"/>
</p:tagLst>
</file>

<file path=ppt/tags/tag53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38.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539.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5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40.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54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4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4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4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45.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546.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547.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548.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549.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5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50.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551.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55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55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5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55.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55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55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5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5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6.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560.xml><?xml version="1.0" encoding="utf-8"?>
<p:tagLst xmlns:a="http://schemas.openxmlformats.org/drawingml/2006/main" xmlns:r="http://schemas.openxmlformats.org/officeDocument/2006/relationships" xmlns:p="http://schemas.openxmlformats.org/presentationml/2006/main">
  <p:tag name="MIO_GUID" val="31dde454-c1a6-4bd3-bd9a-8f2d5e0d328e"/>
  <p:tag name="MIO_EKGUID" val="5a1e5dde-3685-4cce-b0ca-f412548c40db"/>
  <p:tag name="MIO_UPDATE" val="True"/>
  <p:tag name="MIO_VERSION" val="01.12.2020 08:53:27"/>
  <p:tag name="MIO_DBID" val="280B4322-C5F2-4A96-98AC-C8A9F499AC87"/>
  <p:tag name="MIO_LASTDOWNLOADED" val="08.09.2023 09:47:53.837"/>
  <p:tag name="MIO_OBJECTNAME" val="Bar chart Increase"/>
  <p:tag name="MIO_LASTEDITORNAME" val="empower enterprise"/>
</p:tagLst>
</file>

<file path=ppt/tags/tag561.xml><?xml version="1.0" encoding="utf-8"?>
<p:tagLst xmlns:a="http://schemas.openxmlformats.org/drawingml/2006/main" xmlns:r="http://schemas.openxmlformats.org/officeDocument/2006/relationships" xmlns:p="http://schemas.openxmlformats.org/presentationml/2006/main">
  <p:tag name="MIO_GUID" val="66b05ff6-0cdc-4847-b6e4-9ef50d18bec2"/>
</p:tagLst>
</file>

<file path=ppt/tags/tag562.xml><?xml version="1.0" encoding="utf-8"?>
<p:tagLst xmlns:a="http://schemas.openxmlformats.org/drawingml/2006/main" xmlns:r="http://schemas.openxmlformats.org/officeDocument/2006/relationships" xmlns:p="http://schemas.openxmlformats.org/presentationml/2006/main">
  <p:tag name="MIO_GUID" val="6486e490-efe1-4a17-acf0-adc94310d474"/>
</p:tagLst>
</file>

<file path=ppt/tags/tag563.xml><?xml version="1.0" encoding="utf-8"?>
<p:tagLst xmlns:a="http://schemas.openxmlformats.org/drawingml/2006/main" xmlns:r="http://schemas.openxmlformats.org/officeDocument/2006/relationships" xmlns:p="http://schemas.openxmlformats.org/presentationml/2006/main">
  <p:tag name="MIO_GUID" val="a79f8a2f-5956-46fe-994f-9120c7839799"/>
</p:tagLst>
</file>

<file path=ppt/tags/tag564.xml><?xml version="1.0" encoding="utf-8"?>
<p:tagLst xmlns:a="http://schemas.openxmlformats.org/drawingml/2006/main" xmlns:r="http://schemas.openxmlformats.org/officeDocument/2006/relationships" xmlns:p="http://schemas.openxmlformats.org/presentationml/2006/main">
  <p:tag name="MIO_GUID" val="935435b8-8b54-4296-a4b2-4a38869b88ff"/>
</p:tagLst>
</file>

<file path=ppt/tags/tag565.xml><?xml version="1.0" encoding="utf-8"?>
<p:tagLst xmlns:a="http://schemas.openxmlformats.org/drawingml/2006/main" xmlns:r="http://schemas.openxmlformats.org/officeDocument/2006/relationships" xmlns:p="http://schemas.openxmlformats.org/presentationml/2006/main">
  <p:tag name="MIO_GUID" val="3a14cfe9-2918-40db-b775-9db5be64464f"/>
</p:tagLst>
</file>

<file path=ppt/tags/tag56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67.xml><?xml version="1.0" encoding="utf-8"?>
<p:tagLst xmlns:a="http://schemas.openxmlformats.org/drawingml/2006/main" xmlns:r="http://schemas.openxmlformats.org/officeDocument/2006/relationships" xmlns:p="http://schemas.openxmlformats.org/presentationml/2006/main">
  <p:tag name="MIO_SKIP_CDCHECK" val="True"/>
  <p:tag name="MIO_GUID" val="48d39afa-4ce3-4a96-8862-ace16c21ced0"/>
  <p:tag name="MIO_EKGUID" val="d09efab4-dc97-4e85-bc99-a21e49c42d77"/>
  <p:tag name="MIO_UPDATE" val="True"/>
  <p:tag name="MIO_VERSION" val="17.09.2018 11:16:24"/>
  <p:tag name="MIO_DBID" val="b0d74ea8-276e-4393-a099-3d8761449f36"/>
  <p:tag name="MIO_LASTDOWNLOADED" val="17.09.2018 11:16:24"/>
  <p:tag name="MIO_OBJECTNAME" val="TextBox 19"/>
  <p:tag name="MIO_LASTEDITORNAME" val="Patrick Kellner"/>
</p:tagLst>
</file>

<file path=ppt/tags/tag568.xml><?xml version="1.0" encoding="utf-8"?>
<p:tagLst xmlns:a="http://schemas.openxmlformats.org/drawingml/2006/main" xmlns:r="http://schemas.openxmlformats.org/officeDocument/2006/relationships" xmlns:p="http://schemas.openxmlformats.org/presentationml/2006/main">
  <p:tag name="MIO_SKIP_CDCHECK" val="True"/>
  <p:tag name="MIO_GUID" val="cf70af44-4c9c-4126-a9cb-a4b0c9c4a2f1"/>
  <p:tag name="MIO_EKGUID" val="d760d479-24f4-4f20-b26c-4ac69602cbf2"/>
  <p:tag name="MIO_UPDATE" val="True"/>
  <p:tag name="MIO_VERSION" val="17.09.2018 11:16:28"/>
  <p:tag name="MIO_DBID" val="b0d74ea8-276e-4393-a099-3d8761449f36"/>
  <p:tag name="MIO_LASTDOWNLOADED" val="17.09.2018 11:16:27"/>
  <p:tag name="MIO_OBJECTNAME" val="TextBox 20"/>
  <p:tag name="MIO_LASTEDITORNAME" val="Patrick Kellner"/>
</p:tagLst>
</file>

<file path=ppt/tags/tag569.xml><?xml version="1.0" encoding="utf-8"?>
<p:tagLst xmlns:a="http://schemas.openxmlformats.org/drawingml/2006/main" xmlns:r="http://schemas.openxmlformats.org/officeDocument/2006/relationships" xmlns:p="http://schemas.openxmlformats.org/presentationml/2006/main">
  <p:tag name="MIO_SKIP_CDCHECK" val="True"/>
  <p:tag name="MIO_GUID" val="1222ce22-d374-4ea9-b0d6-931e4a1a5bea"/>
  <p:tag name="MIO_EKGUID" val="3dc5c1a2-66de-456c-9c2c-b37223e6eef9"/>
  <p:tag name="MIO_UPDATE" val="True"/>
  <p:tag name="MIO_VERSION" val="17.09.2018 11:16:29"/>
  <p:tag name="MIO_DBID" val="b0d74ea8-276e-4393-a099-3d8761449f36"/>
  <p:tag name="MIO_LASTDOWNLOADED" val="17.09.2018 11:16:28"/>
  <p:tag name="MIO_OBJECTNAME" val="TextBox 21"/>
  <p:tag name="MIO_LASTEDITORNAME" val="Patrick Kellner"/>
</p:tagLst>
</file>

<file path=ppt/tags/tag5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70.xml><?xml version="1.0" encoding="utf-8"?>
<p:tagLst xmlns:a="http://schemas.openxmlformats.org/drawingml/2006/main" xmlns:r="http://schemas.openxmlformats.org/officeDocument/2006/relationships" xmlns:p="http://schemas.openxmlformats.org/presentationml/2006/main">
  <p:tag name="MIO_SKIP_CDCHECK" val="True"/>
  <p:tag name="MIO_GUID" val="a8c4d781-b576-4817-93cb-4ebf23588a5c"/>
  <p:tag name="MIO_EKGUID" val="d59f8e5b-0e6d-4f8c-a56c-b843fc6bab87"/>
  <p:tag name="MIO_UPDATE" val="True"/>
  <p:tag name="MIO_VERSION" val="17.09.2018 11:16:30"/>
  <p:tag name="MIO_DBID" val="b0d74ea8-276e-4393-a099-3d8761449f36"/>
  <p:tag name="MIO_LASTDOWNLOADED" val="17.09.2018 11:16:29"/>
  <p:tag name="MIO_OBJECTNAME" val="TextBox 22"/>
  <p:tag name="MIO_LASTEDITORNAME" val="Patrick Kellner"/>
</p:tagLst>
</file>

<file path=ppt/tags/tag571.xml><?xml version="1.0" encoding="utf-8"?>
<p:tagLst xmlns:a="http://schemas.openxmlformats.org/drawingml/2006/main" xmlns:r="http://schemas.openxmlformats.org/officeDocument/2006/relationships" xmlns:p="http://schemas.openxmlformats.org/presentationml/2006/main">
  <p:tag name="MIO_SKIP_CDCHECK" val="True"/>
  <p:tag name="MIO_GUID" val="f06756c2-074e-4f37-9afb-533830aa9fc4"/>
  <p:tag name="MIO_EKGUID" val="0189696b-fd07-4465-9a59-eea4f0fa6494"/>
  <p:tag name="MIO_UPDATE" val="True"/>
  <p:tag name="MIO_VERSION" val="17.09.2018 11:16:31"/>
  <p:tag name="MIO_DBID" val="b0d74ea8-276e-4393-a099-3d8761449f36"/>
  <p:tag name="MIO_LASTDOWNLOADED" val="17.09.2018 11:16:31"/>
  <p:tag name="MIO_OBJECTNAME" val="TextBox 23"/>
  <p:tag name="MIO_LASTEDITORNAME" val="Patrick Kellner"/>
</p:tagLst>
</file>

<file path=ppt/tags/tag57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7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7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75.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576.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577.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57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7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8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8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82.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583.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584.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585.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586.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587.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58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58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59.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59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9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92.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59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59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9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596.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59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59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59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0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01.xml><?xml version="1.0" encoding="utf-8"?>
<p:tagLst xmlns:a="http://schemas.openxmlformats.org/drawingml/2006/main" xmlns:r="http://schemas.openxmlformats.org/officeDocument/2006/relationships" xmlns:p="http://schemas.openxmlformats.org/presentationml/2006/main">
  <p:tag name="MIO_GUID" val="31dde454-c1a6-4bd3-bd9a-8f2d5e0d328e"/>
  <p:tag name="MIO_EKGUID" val="5a1e5dde-3685-4cce-b0ca-f412548c40db"/>
  <p:tag name="MIO_UPDATE" val="True"/>
  <p:tag name="MIO_VERSION" val="01.12.2020 08:53:27"/>
  <p:tag name="MIO_DBID" val="280B4322-C5F2-4A96-98AC-C8A9F499AC87"/>
  <p:tag name="MIO_LASTDOWNLOADED" val="08.09.2023 09:47:53.837"/>
  <p:tag name="MIO_OBJECTNAME" val="Bar chart Increase"/>
  <p:tag name="MIO_LASTEDITORNAME" val="empower enterprise"/>
</p:tagLst>
</file>

<file path=ppt/tags/tag602.xml><?xml version="1.0" encoding="utf-8"?>
<p:tagLst xmlns:a="http://schemas.openxmlformats.org/drawingml/2006/main" xmlns:r="http://schemas.openxmlformats.org/officeDocument/2006/relationships" xmlns:p="http://schemas.openxmlformats.org/presentationml/2006/main">
  <p:tag name="MIO_GUID" val="66b05ff6-0cdc-4847-b6e4-9ef50d18bec2"/>
</p:tagLst>
</file>

<file path=ppt/tags/tag603.xml><?xml version="1.0" encoding="utf-8"?>
<p:tagLst xmlns:a="http://schemas.openxmlformats.org/drawingml/2006/main" xmlns:r="http://schemas.openxmlformats.org/officeDocument/2006/relationships" xmlns:p="http://schemas.openxmlformats.org/presentationml/2006/main">
  <p:tag name="MIO_GUID" val="6486e490-efe1-4a17-acf0-adc94310d474"/>
</p:tagLst>
</file>

<file path=ppt/tags/tag604.xml><?xml version="1.0" encoding="utf-8"?>
<p:tagLst xmlns:a="http://schemas.openxmlformats.org/drawingml/2006/main" xmlns:r="http://schemas.openxmlformats.org/officeDocument/2006/relationships" xmlns:p="http://schemas.openxmlformats.org/presentationml/2006/main">
  <p:tag name="MIO_GUID" val="a79f8a2f-5956-46fe-994f-9120c7839799"/>
</p:tagLst>
</file>

<file path=ppt/tags/tag605.xml><?xml version="1.0" encoding="utf-8"?>
<p:tagLst xmlns:a="http://schemas.openxmlformats.org/drawingml/2006/main" xmlns:r="http://schemas.openxmlformats.org/officeDocument/2006/relationships" xmlns:p="http://schemas.openxmlformats.org/presentationml/2006/main">
  <p:tag name="MIO_GUID" val="935435b8-8b54-4296-a4b2-4a38869b88ff"/>
</p:tagLst>
</file>

<file path=ppt/tags/tag606.xml><?xml version="1.0" encoding="utf-8"?>
<p:tagLst xmlns:a="http://schemas.openxmlformats.org/drawingml/2006/main" xmlns:r="http://schemas.openxmlformats.org/officeDocument/2006/relationships" xmlns:p="http://schemas.openxmlformats.org/presentationml/2006/main">
  <p:tag name="MIO_GUID" val="3a14cfe9-2918-40db-b775-9db5be64464f"/>
</p:tagLst>
</file>

<file path=ppt/tags/tag607.xml><?xml version="1.0" encoding="utf-8"?>
<p:tagLst xmlns:a="http://schemas.openxmlformats.org/drawingml/2006/main" xmlns:r="http://schemas.openxmlformats.org/officeDocument/2006/relationships" xmlns:p="http://schemas.openxmlformats.org/presentationml/2006/main">
  <p:tag name="MIO_GUID" val="bb69a26b-e854-446a-930e-70ac2f64cfd1"/>
  <p:tag name="MIO_EKGUID" val="b7688ff9-241a-410f-b576-0ea77e951f2e"/>
  <p:tag name="MIO_UPDATE" val="True"/>
  <p:tag name="MIO_VERSION" val="13.07.2018 10:42:31"/>
  <p:tag name="MIO_DBID" val="b0d74ea8-276e-4393-a099-3d8761449f36"/>
  <p:tag name="MIO_LASTDOWNLOADED" val="04.09.2018 11:53:45"/>
  <p:tag name="MIO_OBJECTNAME" val="4 Eigenschaften "/>
  <p:tag name="MIO_LASTEDITORNAME" val="empower enterprise"/>
</p:tagLst>
</file>

<file path=ppt/tags/tag608.xml><?xml version="1.0" encoding="utf-8"?>
<p:tagLst xmlns:a="http://schemas.openxmlformats.org/drawingml/2006/main" xmlns:r="http://schemas.openxmlformats.org/officeDocument/2006/relationships" xmlns:p="http://schemas.openxmlformats.org/presentationml/2006/main">
  <p:tag name="MIO_GUID" val="bb69a26b-e854-446a-930e-70ac2f64cfd1"/>
  <p:tag name="MIO_EKGUID" val="b7688ff9-241a-410f-b576-0ea77e951f2e"/>
  <p:tag name="MIO_UPDATE" val="True"/>
  <p:tag name="MIO_VERSION" val="13.07.2018 10:42:31"/>
  <p:tag name="MIO_DBID" val="b0d74ea8-276e-4393-a099-3d8761449f36"/>
  <p:tag name="MIO_LASTDOWNLOADED" val="04.09.2018 11:53:45"/>
  <p:tag name="MIO_OBJECTNAME" val="4 Eigenschaften "/>
  <p:tag name="MIO_LASTEDITORNAME" val="empower enterprise"/>
</p:tagLst>
</file>

<file path=ppt/tags/tag60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1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11.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5"/>
  <p:tag name="MIO_SHOW_DATE" val="False"/>
  <p:tag name="MIO_SHOW_FOOTER" val="False"/>
  <p:tag name="MIO_SHOW_PAGENUMBER" val="True"/>
  <p:tag name="MIO_AVOID_BLANK_LAYOUT" val="False"/>
  <p:tag name="MIO_CD_LAYOUT_VALID_AREA" val="False"/>
  <p:tag name="MIO_EMBED_FONT" val="False"/>
  <p:tag name="MIO_MATCH_COLOR_SCHEME" val="False"/>
  <p:tag name="MIO_NUMBER_OF_VALID_LAYOUTS" val="33"/>
  <p:tag name="MIO_HDS" val="True"/>
  <p:tag name="MIO_SKIPVERSION" val="01.01.0001 00:00:00"/>
  <p:tag name="MIO_EKGUID" val="a57496a6-b286-448f-9c30-8f4a1d07baef"/>
  <p:tag name="MIO_UPDATE" val="True"/>
  <p:tag name="MIO_VERSION" val="13.12.2022 16:23:26"/>
  <p:tag name="MIO_DBID" val="280B4322-C5F2-4A96-98AC-C8A9F499AC87"/>
  <p:tag name="MIO_LASTDOWNLOADED" val="13.12.2022 17:46:56.040"/>
  <p:tag name="MIO_OBJECTNAME" val="Heinze Master 2023"/>
  <p:tag name="MIO_LASTEDITORNAME" val="Thomas Wagner"/>
  <p:tag name="MIO_CDID" val="58de0312-0092-4e23-8f9a-6ff0c7154360"/>
</p:tagLst>
</file>

<file path=ppt/tags/tag612.xml><?xml version="1.0" encoding="utf-8"?>
<p:tagLst xmlns:a="http://schemas.openxmlformats.org/drawingml/2006/main" xmlns:r="http://schemas.openxmlformats.org/officeDocument/2006/relationships" xmlns:p="http://schemas.openxmlformats.org/presentationml/2006/main">
  <p:tag name="MIO_FALLBACK_LAYOUT" val="15"/>
  <p:tag name="MIO_SHOW_DATE" val="False"/>
  <p:tag name="MIO_SHOW_FOOTER" val="False"/>
  <p:tag name="MIO_SHOW_PAGENUMBER" val="False"/>
  <p:tag name="MIO_AVOID_BLANK_LAYOUT" val="True"/>
  <p:tag name="MIO_CD_LAYOUT_VALID_AREA" val="False"/>
  <p:tag name="MIO_NUMBER_OF_VALID_LAYOUTS" val="27"/>
  <p:tag name="MIO_HDS" val="True"/>
  <p:tag name="MIO_SKIPVERSION" val="01.01.0001 00:00:00"/>
  <p:tag name="MIO_EKGUID" val="ee7cdb6f-9276-4ad7-b24f-1e8551da3d09"/>
  <p:tag name="MIO_UPDATE" val="True"/>
  <p:tag name="MIO_VERSION" val="17.09.2018 11:23:56"/>
  <p:tag name="MIO_DBID" val="b0d74ea8-276e-4393-a099-3d8761449f36"/>
  <p:tag name="MIO_LASTDOWNLOADED" val="17.09.2018 11:23:56"/>
  <p:tag name="MIO_OBJECTNAME" val="BKK-MASTER_1.1"/>
  <p:tag name="MIO_LASTEDITORNAME" val="Patrick Kellner"/>
  <p:tag name="MIO_CDID" val="d9582b91-68eb-4486-9c93-4c9f52084f87"/>
  <p:tag name="MIO_PRESI_FIRST_SLIDENUMBER" val="1"/>
</p:tagLst>
</file>

<file path=ppt/tags/tag613.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61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15.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1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1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1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1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20.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62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2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2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2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25.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2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2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2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62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30.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Lst>
</file>

<file path=ppt/tags/tag631.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Lst>
</file>

<file path=ppt/tags/tag632.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Lst>
</file>

<file path=ppt/tags/tag633.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Lst>
</file>

<file path=ppt/tags/tag634.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635.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636.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637.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638.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639.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6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40.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641.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64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4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44.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64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4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4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4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4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5.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65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5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5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5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5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55.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65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5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5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5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6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6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6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6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64.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66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6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6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6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66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7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7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7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7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74.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7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7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77.xml><?xml version="1.0" encoding="utf-8"?>
<p:tagLst xmlns:a="http://schemas.openxmlformats.org/drawingml/2006/main" xmlns:r="http://schemas.openxmlformats.org/officeDocument/2006/relationships" xmlns:p="http://schemas.openxmlformats.org/presentationml/2006/main">
  <p:tag name="MIO_SKIP_CDCHECK" val="True"/>
  <p:tag name="MIO_GUID" val="48d39afa-4ce3-4a96-8862-ace16c21ced0"/>
  <p:tag name="MIO_EKGUID" val="d09efab4-dc97-4e85-bc99-a21e49c42d77"/>
  <p:tag name="MIO_UPDATE" val="True"/>
  <p:tag name="MIO_VERSION" val="17.09.2018 11:16:24"/>
  <p:tag name="MIO_DBID" val="b0d74ea8-276e-4393-a099-3d8761449f36"/>
  <p:tag name="MIO_LASTDOWNLOADED" val="17.09.2018 11:16:24"/>
  <p:tag name="MIO_OBJECTNAME" val="TextBox 19"/>
  <p:tag name="MIO_LASTEDITORNAME" val="Patrick Kellner"/>
</p:tagLst>
</file>

<file path=ppt/tags/tag678.xml><?xml version="1.0" encoding="utf-8"?>
<p:tagLst xmlns:a="http://schemas.openxmlformats.org/drawingml/2006/main" xmlns:r="http://schemas.openxmlformats.org/officeDocument/2006/relationships" xmlns:p="http://schemas.openxmlformats.org/presentationml/2006/main">
  <p:tag name="MIO_SKIP_CDCHECK" val="True"/>
  <p:tag name="MIO_GUID" val="cf70af44-4c9c-4126-a9cb-a4b0c9c4a2f1"/>
  <p:tag name="MIO_EKGUID" val="d760d479-24f4-4f20-b26c-4ac69602cbf2"/>
  <p:tag name="MIO_UPDATE" val="True"/>
  <p:tag name="MIO_VERSION" val="17.09.2018 11:16:28"/>
  <p:tag name="MIO_DBID" val="b0d74ea8-276e-4393-a099-3d8761449f36"/>
  <p:tag name="MIO_LASTDOWNLOADED" val="17.09.2018 11:16:27"/>
  <p:tag name="MIO_OBJECTNAME" val="TextBox 20"/>
  <p:tag name="MIO_LASTEDITORNAME" val="Patrick Kellner"/>
</p:tagLst>
</file>

<file path=ppt/tags/tag679.xml><?xml version="1.0" encoding="utf-8"?>
<p:tagLst xmlns:a="http://schemas.openxmlformats.org/drawingml/2006/main" xmlns:r="http://schemas.openxmlformats.org/officeDocument/2006/relationships" xmlns:p="http://schemas.openxmlformats.org/presentationml/2006/main">
  <p:tag name="MIO_SKIP_CDCHECK" val="True"/>
  <p:tag name="MIO_GUID" val="1222ce22-d374-4ea9-b0d6-931e4a1a5bea"/>
  <p:tag name="MIO_EKGUID" val="3dc5c1a2-66de-456c-9c2c-b37223e6eef9"/>
  <p:tag name="MIO_UPDATE" val="True"/>
  <p:tag name="MIO_VERSION" val="17.09.2018 11:16:29"/>
  <p:tag name="MIO_DBID" val="b0d74ea8-276e-4393-a099-3d8761449f36"/>
  <p:tag name="MIO_LASTDOWNLOADED" val="17.09.2018 11:16:28"/>
  <p:tag name="MIO_OBJECTNAME" val="TextBox 21"/>
  <p:tag name="MIO_LASTEDITORNAME" val="Patrick Kellner"/>
</p:tagLst>
</file>

<file path=ppt/tags/tag6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680.xml><?xml version="1.0" encoding="utf-8"?>
<p:tagLst xmlns:a="http://schemas.openxmlformats.org/drawingml/2006/main" xmlns:r="http://schemas.openxmlformats.org/officeDocument/2006/relationships" xmlns:p="http://schemas.openxmlformats.org/presentationml/2006/main">
  <p:tag name="MIO_SKIP_CDCHECK" val="True"/>
  <p:tag name="MIO_GUID" val="a8c4d781-b576-4817-93cb-4ebf23588a5c"/>
  <p:tag name="MIO_EKGUID" val="d59f8e5b-0e6d-4f8c-a56c-b843fc6bab87"/>
  <p:tag name="MIO_UPDATE" val="True"/>
  <p:tag name="MIO_VERSION" val="17.09.2018 11:16:30"/>
  <p:tag name="MIO_DBID" val="b0d74ea8-276e-4393-a099-3d8761449f36"/>
  <p:tag name="MIO_LASTDOWNLOADED" val="17.09.2018 11:16:29"/>
  <p:tag name="MIO_OBJECTNAME" val="TextBox 22"/>
  <p:tag name="MIO_LASTEDITORNAME" val="Patrick Kellner"/>
</p:tagLst>
</file>

<file path=ppt/tags/tag681.xml><?xml version="1.0" encoding="utf-8"?>
<p:tagLst xmlns:a="http://schemas.openxmlformats.org/drawingml/2006/main" xmlns:r="http://schemas.openxmlformats.org/officeDocument/2006/relationships" xmlns:p="http://schemas.openxmlformats.org/presentationml/2006/main">
  <p:tag name="MIO_SKIP_CDCHECK" val="True"/>
  <p:tag name="MIO_GUID" val="f06756c2-074e-4f37-9afb-533830aa9fc4"/>
  <p:tag name="MIO_EKGUID" val="0189696b-fd07-4465-9a59-eea4f0fa6494"/>
  <p:tag name="MIO_UPDATE" val="True"/>
  <p:tag name="MIO_VERSION" val="17.09.2018 11:16:31"/>
  <p:tag name="MIO_DBID" val="b0d74ea8-276e-4393-a099-3d8761449f36"/>
  <p:tag name="MIO_LASTDOWNLOADED" val="17.09.2018 11:16:31"/>
  <p:tag name="MIO_OBJECTNAME" val="TextBox 23"/>
  <p:tag name="MIO_LASTEDITORNAME" val="Patrick Kellner"/>
</p:tagLst>
</file>

<file path=ppt/tags/tag68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8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8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685.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686.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687.xml><?xml version="1.0" encoding="utf-8"?>
<p:tagLst xmlns:a="http://schemas.openxmlformats.org/drawingml/2006/main" xmlns:r="http://schemas.openxmlformats.org/officeDocument/2006/relationships" xmlns:p="http://schemas.openxmlformats.org/presentationml/2006/main">
  <p:tag name="MIO_EKGUID" val="2d88e929-54f0-4e2b-a137-e168c873220e"/>
  <p:tag name="MIO_GUID" val="c0148a14-f0f2-426a-a23b-387c2a51ad58"/>
  <p:tag name="MIO_UPDATE" val="True"/>
  <p:tag name="MIO_VERSION" val="08.02.2017 11:01:58"/>
  <p:tag name="MIO_DBID" val="25C89224-3BD0-4DAE-9699-6AD9CAF4AB96"/>
  <p:tag name="MIO_LASTDOWNLOADED" val="16.03.2020 08:05:31"/>
  <p:tag name="MIO_OBJECTNAME" val="Arrow"/>
  <p:tag name="MIO_LASTEDITORNAME" val="empower enterprise"/>
  <p:tag name="MIO_SKIP_CDCHECK" val="True"/>
</p:tagLst>
</file>

<file path=ppt/tags/tag68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8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69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9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92.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693.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694.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695.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696.xml><?xml version="1.0" encoding="utf-8"?>
<p:tagLst xmlns:a="http://schemas.openxmlformats.org/drawingml/2006/main" xmlns:r="http://schemas.openxmlformats.org/officeDocument/2006/relationships" xmlns:p="http://schemas.openxmlformats.org/presentationml/2006/main">
  <p:tag name="MIO_GUID" val="e118d104-2eaf-4915-bdec-908fbecea135"/>
</p:tagLst>
</file>

<file path=ppt/tags/tag697.xml><?xml version="1.0" encoding="utf-8"?>
<p:tagLst xmlns:a="http://schemas.openxmlformats.org/drawingml/2006/main" xmlns:r="http://schemas.openxmlformats.org/officeDocument/2006/relationships" xmlns:p="http://schemas.openxmlformats.org/presentationml/2006/main">
  <p:tag name="MIO_GUID" val="e980a4df-5116-4c1a-9c49-1ed65de04815"/>
</p:tagLst>
</file>

<file path=ppt/tags/tag69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69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0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0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02.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70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0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0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06.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70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0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0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1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11.xml><?xml version="1.0" encoding="utf-8"?>
<p:tagLst xmlns:a="http://schemas.openxmlformats.org/drawingml/2006/main" xmlns:r="http://schemas.openxmlformats.org/officeDocument/2006/relationships" xmlns:p="http://schemas.openxmlformats.org/presentationml/2006/main">
  <p:tag name="MIO_GUID" val="31dde454-c1a6-4bd3-bd9a-8f2d5e0d328e"/>
  <p:tag name="MIO_EKGUID" val="5a1e5dde-3685-4cce-b0ca-f412548c40db"/>
  <p:tag name="MIO_UPDATE" val="True"/>
  <p:tag name="MIO_VERSION" val="01.12.2020 08:53:27"/>
  <p:tag name="MIO_DBID" val="280B4322-C5F2-4A96-98AC-C8A9F499AC87"/>
  <p:tag name="MIO_LASTDOWNLOADED" val="08.09.2023 09:47:53.837"/>
  <p:tag name="MIO_OBJECTNAME" val="Bar chart Increase"/>
  <p:tag name="MIO_LASTEDITORNAME" val="empower enterprise"/>
</p:tagLst>
</file>

<file path=ppt/tags/tag712.xml><?xml version="1.0" encoding="utf-8"?>
<p:tagLst xmlns:a="http://schemas.openxmlformats.org/drawingml/2006/main" xmlns:r="http://schemas.openxmlformats.org/officeDocument/2006/relationships" xmlns:p="http://schemas.openxmlformats.org/presentationml/2006/main">
  <p:tag name="MIO_GUID" val="66b05ff6-0cdc-4847-b6e4-9ef50d18bec2"/>
</p:tagLst>
</file>

<file path=ppt/tags/tag713.xml><?xml version="1.0" encoding="utf-8"?>
<p:tagLst xmlns:a="http://schemas.openxmlformats.org/drawingml/2006/main" xmlns:r="http://schemas.openxmlformats.org/officeDocument/2006/relationships" xmlns:p="http://schemas.openxmlformats.org/presentationml/2006/main">
  <p:tag name="MIO_GUID" val="6486e490-efe1-4a17-acf0-adc94310d474"/>
</p:tagLst>
</file>

<file path=ppt/tags/tag714.xml><?xml version="1.0" encoding="utf-8"?>
<p:tagLst xmlns:a="http://schemas.openxmlformats.org/drawingml/2006/main" xmlns:r="http://schemas.openxmlformats.org/officeDocument/2006/relationships" xmlns:p="http://schemas.openxmlformats.org/presentationml/2006/main">
  <p:tag name="MIO_GUID" val="a79f8a2f-5956-46fe-994f-9120c7839799"/>
</p:tagLst>
</file>

<file path=ppt/tags/tag715.xml><?xml version="1.0" encoding="utf-8"?>
<p:tagLst xmlns:a="http://schemas.openxmlformats.org/drawingml/2006/main" xmlns:r="http://schemas.openxmlformats.org/officeDocument/2006/relationships" xmlns:p="http://schemas.openxmlformats.org/presentationml/2006/main">
  <p:tag name="MIO_GUID" val="935435b8-8b54-4296-a4b2-4a38869b88ff"/>
</p:tagLst>
</file>

<file path=ppt/tags/tag716.xml><?xml version="1.0" encoding="utf-8"?>
<p:tagLst xmlns:a="http://schemas.openxmlformats.org/drawingml/2006/main" xmlns:r="http://schemas.openxmlformats.org/officeDocument/2006/relationships" xmlns:p="http://schemas.openxmlformats.org/presentationml/2006/main">
  <p:tag name="MIO_GUID" val="3a14cfe9-2918-40db-b775-9db5be64464f"/>
</p:tagLst>
</file>

<file path=ppt/tags/tag71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1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71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20.xml><?xml version="1.0" encoding="utf-8"?>
<p:tagLst xmlns:a="http://schemas.openxmlformats.org/drawingml/2006/main" xmlns:r="http://schemas.openxmlformats.org/officeDocument/2006/relationships" xmlns:p="http://schemas.openxmlformats.org/presentationml/2006/main">
  <p:tag name="MIO_GUID" val="bb69a26b-e854-446a-930e-70ac2f64cfd1"/>
  <p:tag name="MIO_EKGUID" val="b7688ff9-241a-410f-b576-0ea77e951f2e"/>
  <p:tag name="MIO_UPDATE" val="True"/>
  <p:tag name="MIO_VERSION" val="13.07.2018 10:42:31"/>
  <p:tag name="MIO_DBID" val="b0d74ea8-276e-4393-a099-3d8761449f36"/>
  <p:tag name="MIO_LASTDOWNLOADED" val="04.09.2018 11:53:45"/>
  <p:tag name="MIO_OBJECTNAME" val="4 Eigenschaften "/>
  <p:tag name="MIO_LASTEDITORNAME" val="empower enterprise"/>
</p:tagLst>
</file>

<file path=ppt/tags/tag72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2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3"/>
  <p:tag name="MIO_SHOW_DATE" val="False"/>
  <p:tag name="MIO_SHOW_FOOTER" val="False"/>
  <p:tag name="MIO_SHOW_PAGENUMBER" val="True"/>
  <p:tag name="MIO_AVOID_BLANK_LAYOUT" val="False"/>
  <p:tag name="MIO_CD_LAYOUT_VALID_AREA" val="False"/>
  <p:tag name="MIO_EMBED_FONT" val="False"/>
  <p:tag name="MIO_MATCH_COLOR_SCHEME" val="False"/>
  <p:tag name="MIO_NUMBER_OF_VALID_LAYOUTS" val="171"/>
  <p:tag name="MIO_HDS" val="True"/>
  <p:tag name="MIO_SKIPVERSION" val="01.01.0001 00:00:00"/>
  <p:tag name="MIO_EKGUID" val="04c69530-981e-40ce-a4f7-bf739b1a4289"/>
  <p:tag name="MIO_UPDATE" val="True"/>
  <p:tag name="MIO_VERSION" val="20.03.2025 17:12:31"/>
  <p:tag name="MIO_DBID" val="280B4322-C5F2-4A96-98AC-C8A9F499AC87"/>
  <p:tag name="MIO_LASTDOWNLOADED" val="20.03.2025 18:31:20.347"/>
  <p:tag name="MIO_OBJECTNAME" val="Heinze 2025 new"/>
  <p:tag name="MIO_LASTEDITORNAME" val="Thomas Wagner"/>
  <p:tag name="MIO_CDID" val="242eb1ea-e9f0-4011-b614-faae1ed88d75"/>
</p:tagLst>
</file>

<file path=ppt/tags/tag723.xml><?xml version="1.0" encoding="utf-8"?>
<p:tagLst xmlns:a="http://schemas.openxmlformats.org/drawingml/2006/main" xmlns:r="http://schemas.openxmlformats.org/officeDocument/2006/relationships" xmlns:p="http://schemas.openxmlformats.org/presentationml/2006/main">
  <p:tag name="MIO_FALLBACK_LAYOUT" val="15"/>
  <p:tag name="MIO_SHOW_DATE" val="False"/>
  <p:tag name="MIO_SHOW_FOOTER" val="False"/>
  <p:tag name="MIO_SHOW_PAGENUMBER" val="False"/>
  <p:tag name="MIO_AVOID_BLANK_LAYOUT" val="True"/>
  <p:tag name="MIO_CD_LAYOUT_VALID_AREA" val="False"/>
  <p:tag name="MIO_NUMBER_OF_VALID_LAYOUTS" val="27"/>
  <p:tag name="MIO_HDS" val="True"/>
  <p:tag name="MIO_SKIPVERSION" val="01.01.0001 00:00:00"/>
  <p:tag name="MIO_EKGUID" val="ee7cdb6f-9276-4ad7-b24f-1e8551da3d09"/>
  <p:tag name="MIO_UPDATE" val="True"/>
  <p:tag name="MIO_VERSION" val="17.09.2018 11:23:56"/>
  <p:tag name="MIO_DBID" val="b0d74ea8-276e-4393-a099-3d8761449f36"/>
  <p:tag name="MIO_LASTDOWNLOADED" val="17.09.2018 11:23:56"/>
  <p:tag name="MIO_OBJECTNAME" val="BKK-MASTER_1.1"/>
  <p:tag name="MIO_LASTEDITORNAME" val="Patrick Kellner"/>
  <p:tag name="MIO_CDID" val="d9582b91-68eb-4486-9c93-4c9f52084f87"/>
  <p:tag name="MIO_PRESI_FIRST_SLIDENUMBER" val="1"/>
</p:tagLst>
</file>

<file path=ppt/tags/tag724.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72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2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2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2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72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3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3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3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3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3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3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3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3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3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3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4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4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4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4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4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4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4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4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4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4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xml><?xml version="1.0" encoding="utf-8"?>
<p:tagLst xmlns:a="http://schemas.openxmlformats.org/drawingml/2006/main" xmlns:r="http://schemas.openxmlformats.org/officeDocument/2006/relationships" xmlns:p="http://schemas.openxmlformats.org/presentationml/2006/main">
  <p:tag name="MIO_GUID" val="2e3282ec-691a-490f-a406-f4c374947be0"/>
  <p:tag name="MIO_EKGUID" val="99d87ff2-9dc7-4adf-a67f-d071d46eab5a"/>
  <p:tag name="MIO_UPDATE" val="True"/>
  <p:tag name="MIO_VERSION" val="01.12.2020 10:21:57"/>
  <p:tag name="MIO_DBID" val="280B4322-C5F2-4A96-98AC-C8A9F499AC87"/>
  <p:tag name="MIO_LASTDOWNLOADED" val="30.08.2023 15:01:28.939"/>
  <p:tag name="MIO_OBJECTNAME" val="City"/>
  <p:tag name="MIO_LASTEDITORNAME" val="empower enterprise"/>
</p:tagLst>
</file>

<file path=ppt/tags/tag75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5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5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6.xml><?xml version="1.0" encoding="utf-8"?>
<p:tagLst xmlns:a="http://schemas.openxmlformats.org/drawingml/2006/main" xmlns:r="http://schemas.openxmlformats.org/officeDocument/2006/relationships" xmlns:p="http://schemas.openxmlformats.org/presentationml/2006/main">
  <p:tag name="MIO_GUID" val="6cc1200b-1402-469d-a94b-c3c6f60fb3de"/>
  <p:tag name="MIO_EKGUID" val="90489b65-942e-4c5e-9b3e-982067f89a2c"/>
  <p:tag name="MIO_UPDATE" val="True"/>
  <p:tag name="MIO_VERSION" val="01.12.2020 10:21:30"/>
  <p:tag name="MIO_DBID" val="280B4322-C5F2-4A96-98AC-C8A9F499AC87"/>
  <p:tag name="MIO_LASTDOWNLOADED" val="30.08.2023 15:01:35.687"/>
  <p:tag name="MIO_OBJECTNAME" val="Factory"/>
  <p:tag name="MIO_LASTEDITORNAME" val="empower enterprise"/>
</p:tagLst>
</file>

<file path=ppt/tags/tag76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6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6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6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64.xml><?xml version="1.0" encoding="utf-8"?>
<p:tagLst xmlns:a="http://schemas.openxmlformats.org/drawingml/2006/main" xmlns:r="http://schemas.openxmlformats.org/officeDocument/2006/relationships" xmlns:p="http://schemas.openxmlformats.org/presentationml/2006/main">
  <p:tag name="MIO_SKIP_CDCHECK" val="True"/>
  <p:tag name="MIO_GUID" val="d0a8678e-c2a5-4edb-ae1c-5e8b1ba32fbc"/>
  <p:tag name="MIO_EKGUID" val="a35dc891-a044-493b-ada9-f589b8f493f0"/>
  <p:tag name="MIO_UPDATE" val="True"/>
  <p:tag name="MIO_VERSION" val="17.05.2021 16:33:19"/>
  <p:tag name="MIO_DBID" val="280B4322-C5F2-4A96-98AC-C8A9F499AC87"/>
  <p:tag name="MIO_LASTDOWNLOADED" val="10.03.2023 14:15:56.558"/>
  <p:tag name="MIO_OBJECTNAME" val="Marker yellow"/>
  <p:tag name="MIO_LASTEDITORNAME" val="empower enterprise"/>
</p:tagLst>
</file>

<file path=ppt/tags/tag76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6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6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6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6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7.xml><?xml version="1.0" encoding="utf-8"?>
<p:tagLst xmlns:a="http://schemas.openxmlformats.org/drawingml/2006/main" xmlns:r="http://schemas.openxmlformats.org/officeDocument/2006/relationships" xmlns:p="http://schemas.openxmlformats.org/presentationml/2006/main">
  <p:tag name="MIO_GUID" val="ab47aab5-35bb-4a8b-93ec-2eee247c6a2e"/>
  <p:tag name="MIO_EKGUID" val="1a0067cc-cb30-481c-86f9-a86b0444b92a"/>
  <p:tag name="MIO_UPDATE" val="True"/>
  <p:tag name="MIO_VERSION" val="01.12.2020 10:21:08"/>
  <p:tag name="MIO_DBID" val="280B4322-C5F2-4A96-98AC-C8A9F499AC87"/>
  <p:tag name="MIO_LASTDOWNLOADED" val="30.08.2023 15:01:45.286"/>
  <p:tag name="MIO_OBJECTNAME" val="House"/>
  <p:tag name="MIO_LASTEDITORNAME" val="empower enterprise"/>
</p:tagLst>
</file>

<file path=ppt/tags/tag77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7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7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7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77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75.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77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7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78.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77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8.xml><?xml version="1.0" encoding="utf-8"?>
<p:tagLst xmlns:a="http://schemas.openxmlformats.org/drawingml/2006/main" xmlns:r="http://schemas.openxmlformats.org/officeDocument/2006/relationships" xmlns:p="http://schemas.openxmlformats.org/presentationml/2006/main">
  <p:tag name="MIO_GUID" val="3d03b6a7-12f7-4a6e-af7b-860a923d7275"/>
</p:tagLst>
</file>

<file path=ppt/tags/tag78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8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8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8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84.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78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8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87.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78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8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9.xml><?xml version="1.0" encoding="utf-8"?>
<p:tagLst xmlns:a="http://schemas.openxmlformats.org/drawingml/2006/main" xmlns:r="http://schemas.openxmlformats.org/officeDocument/2006/relationships" xmlns:p="http://schemas.openxmlformats.org/presentationml/2006/main">
  <p:tag name="MIO_GUID" val="097e46cf-e522-4901-982b-e5837b8e1c9a"/>
</p:tagLst>
</file>

<file path=ppt/tags/tag79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9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9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79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794.xml><?xml version="1.0" encoding="utf-8"?>
<p:tagLst xmlns:a="http://schemas.openxmlformats.org/drawingml/2006/main" xmlns:r="http://schemas.openxmlformats.org/officeDocument/2006/relationships" xmlns:p="http://schemas.openxmlformats.org/presentationml/2006/main">
  <p:tag name="MIO_GUID" val="2e3282ec-691a-490f-a406-f4c374947be0"/>
  <p:tag name="MIO_EKGUID" val="99d87ff2-9dc7-4adf-a67f-d071d46eab5a"/>
  <p:tag name="MIO_UPDATE" val="True"/>
  <p:tag name="MIO_VERSION" val="01.12.2020 10:21:57"/>
  <p:tag name="MIO_DBID" val="280B4322-C5F2-4A96-98AC-C8A9F499AC87"/>
  <p:tag name="MIO_LASTDOWNLOADED" val="30.08.2023 15:01:28.939"/>
  <p:tag name="MIO_OBJECTNAME" val="City"/>
  <p:tag name="MIO_LASTEDITORNAME" val="empower enterprise"/>
</p:tagLst>
</file>

<file path=ppt/tags/tag795.xml><?xml version="1.0" encoding="utf-8"?>
<p:tagLst xmlns:a="http://schemas.openxmlformats.org/drawingml/2006/main" xmlns:r="http://schemas.openxmlformats.org/officeDocument/2006/relationships" xmlns:p="http://schemas.openxmlformats.org/presentationml/2006/main">
  <p:tag name="MIO_GUID" val="6cc1200b-1402-469d-a94b-c3c6f60fb3de"/>
  <p:tag name="MIO_EKGUID" val="90489b65-942e-4c5e-9b3e-982067f89a2c"/>
  <p:tag name="MIO_UPDATE" val="True"/>
  <p:tag name="MIO_VERSION" val="01.12.2020 10:21:30"/>
  <p:tag name="MIO_DBID" val="280B4322-C5F2-4A96-98AC-C8A9F499AC87"/>
  <p:tag name="MIO_LASTDOWNLOADED" val="30.08.2023 15:01:35.687"/>
  <p:tag name="MIO_OBJECTNAME" val="Factory"/>
  <p:tag name="MIO_LASTEDITORNAME" val="empower enterprise"/>
</p:tagLst>
</file>

<file path=ppt/tags/tag796.xml><?xml version="1.0" encoding="utf-8"?>
<p:tagLst xmlns:a="http://schemas.openxmlformats.org/drawingml/2006/main" xmlns:r="http://schemas.openxmlformats.org/officeDocument/2006/relationships" xmlns:p="http://schemas.openxmlformats.org/presentationml/2006/main">
  <p:tag name="MIO_GUID" val="ab47aab5-35bb-4a8b-93ec-2eee247c6a2e"/>
  <p:tag name="MIO_EKGUID" val="1a0067cc-cb30-481c-86f9-a86b0444b92a"/>
  <p:tag name="MIO_UPDATE" val="True"/>
  <p:tag name="MIO_VERSION" val="01.12.2020 10:21:08"/>
  <p:tag name="MIO_DBID" val="280B4322-C5F2-4A96-98AC-C8A9F499AC87"/>
  <p:tag name="MIO_LASTDOWNLOADED" val="30.08.2023 15:01:45.286"/>
  <p:tag name="MIO_OBJECTNAME" val="House"/>
  <p:tag name="MIO_LASTEDITORNAME" val="empower enterprise"/>
</p:tagLst>
</file>

<file path=ppt/tags/tag797.xml><?xml version="1.0" encoding="utf-8"?>
<p:tagLst xmlns:a="http://schemas.openxmlformats.org/drawingml/2006/main" xmlns:r="http://schemas.openxmlformats.org/officeDocument/2006/relationships" xmlns:p="http://schemas.openxmlformats.org/presentationml/2006/main">
  <p:tag name="MIO_GUID" val="3d03b6a7-12f7-4a6e-af7b-860a923d7275"/>
</p:tagLst>
</file>

<file path=ppt/tags/tag798.xml><?xml version="1.0" encoding="utf-8"?>
<p:tagLst xmlns:a="http://schemas.openxmlformats.org/drawingml/2006/main" xmlns:r="http://schemas.openxmlformats.org/officeDocument/2006/relationships" xmlns:p="http://schemas.openxmlformats.org/presentationml/2006/main">
  <p:tag name="MIO_GUID" val="097e46cf-e522-4901-982b-e5837b8e1c9a"/>
</p:tagLst>
</file>

<file path=ppt/tags/tag799.xml><?xml version="1.0" encoding="utf-8"?>
<p:tagLst xmlns:a="http://schemas.openxmlformats.org/drawingml/2006/main" xmlns:r="http://schemas.openxmlformats.org/officeDocument/2006/relationships" xmlns:p="http://schemas.openxmlformats.org/presentationml/2006/main">
  <p:tag name="MIO_GUID" val="4467dd69-bb60-4c86-8f6b-8081807b8955"/>
</p:tagLst>
</file>

<file path=ppt/tags/tag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0.xml><?xml version="1.0" encoding="utf-8"?>
<p:tagLst xmlns:a="http://schemas.openxmlformats.org/drawingml/2006/main" xmlns:r="http://schemas.openxmlformats.org/officeDocument/2006/relationships" xmlns:p="http://schemas.openxmlformats.org/presentationml/2006/main">
  <p:tag name="MIO_GUID" val="4467dd69-bb60-4c86-8f6b-8081807b8955"/>
</p:tagLst>
</file>

<file path=ppt/tags/tag800.xml><?xml version="1.0" encoding="utf-8"?>
<p:tagLst xmlns:a="http://schemas.openxmlformats.org/drawingml/2006/main" xmlns:r="http://schemas.openxmlformats.org/officeDocument/2006/relationships" xmlns:p="http://schemas.openxmlformats.org/presentationml/2006/main">
  <p:tag name="MIO_GUID" val="0e5c8673-2d30-4f64-a67a-aeeb48b6a199"/>
</p:tagLst>
</file>

<file path=ppt/tags/tag801.xml><?xml version="1.0" encoding="utf-8"?>
<p:tagLst xmlns:a="http://schemas.openxmlformats.org/drawingml/2006/main" xmlns:r="http://schemas.openxmlformats.org/officeDocument/2006/relationships" xmlns:p="http://schemas.openxmlformats.org/presentationml/2006/main">
  <p:tag name="MIO_GUID" val="fed93b96-241b-41ba-98b7-cd5783f4374a"/>
</p:tagLst>
</file>

<file path=ppt/tags/tag802.xml><?xml version="1.0" encoding="utf-8"?>
<p:tagLst xmlns:a="http://schemas.openxmlformats.org/drawingml/2006/main" xmlns:r="http://schemas.openxmlformats.org/officeDocument/2006/relationships" xmlns:p="http://schemas.openxmlformats.org/presentationml/2006/main">
  <p:tag name="MIO_GUID" val="64798bd6-4f93-4939-9549-283ffcf0168d"/>
</p:tagLst>
</file>

<file path=ppt/tags/tag80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0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05.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80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0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08.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80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1.xml><?xml version="1.0" encoding="utf-8"?>
<p:tagLst xmlns:a="http://schemas.openxmlformats.org/drawingml/2006/main" xmlns:r="http://schemas.openxmlformats.org/officeDocument/2006/relationships" xmlns:p="http://schemas.openxmlformats.org/presentationml/2006/main">
  <p:tag name="MIO_GUID" val="0e5c8673-2d30-4f64-a67a-aeeb48b6a199"/>
</p:tagLst>
</file>

<file path=ppt/tags/tag81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1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1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1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1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15.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81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1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1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1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2.xml><?xml version="1.0" encoding="utf-8"?>
<p:tagLst xmlns:a="http://schemas.openxmlformats.org/drawingml/2006/main" xmlns:r="http://schemas.openxmlformats.org/officeDocument/2006/relationships" xmlns:p="http://schemas.openxmlformats.org/presentationml/2006/main">
  <p:tag name="MIO_GUID" val="fed93b96-241b-41ba-98b7-cd5783f4374a"/>
</p:tagLst>
</file>

<file path=ppt/tags/tag82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2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2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2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24.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82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2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2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2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2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3.xml><?xml version="1.0" encoding="utf-8"?>
<p:tagLst xmlns:a="http://schemas.openxmlformats.org/drawingml/2006/main" xmlns:r="http://schemas.openxmlformats.org/officeDocument/2006/relationships" xmlns:p="http://schemas.openxmlformats.org/presentationml/2006/main">
  <p:tag name="MIO_GUID" val="64798bd6-4f93-4939-9549-283ffcf0168d"/>
</p:tagLst>
</file>

<file path=ppt/tags/tag83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3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3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3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3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3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36.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37.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83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3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4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4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4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4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44.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45.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4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4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4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4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50.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5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5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5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54.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85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5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5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5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5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6.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860.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86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6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63.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86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65.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6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6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6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69.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8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7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7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7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7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7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75.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7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7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78.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87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8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8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8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8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8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8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8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8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8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89.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89.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89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9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9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9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9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9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9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97.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89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89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9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0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0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0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0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0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0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0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0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0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0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1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1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1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2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2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2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2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24.xml><?xml version="1.0" encoding="utf-8"?>
<p:tagLst xmlns:a="http://schemas.openxmlformats.org/drawingml/2006/main" xmlns:r="http://schemas.openxmlformats.org/officeDocument/2006/relationships" xmlns:p="http://schemas.openxmlformats.org/presentationml/2006/main">
  <p:tag name="MIO_SKIP_CDCHECK" val="True"/>
  <p:tag name="MIO_GUID" val="d0a8678e-c2a5-4edb-ae1c-5e8b1ba32fbc"/>
  <p:tag name="MIO_EKGUID" val="a35dc891-a044-493b-ada9-f589b8f493f0"/>
  <p:tag name="MIO_UPDATE" val="True"/>
  <p:tag name="MIO_VERSION" val="17.05.2021 16:33:19"/>
  <p:tag name="MIO_DBID" val="280B4322-C5F2-4A96-98AC-C8A9F499AC87"/>
  <p:tag name="MIO_LASTDOWNLOADED" val="10.03.2023 14:15:56.558"/>
  <p:tag name="MIO_OBJECTNAME" val="Marker yellow"/>
  <p:tag name="MIO_LASTEDITORNAME" val="empower enterprise"/>
</p:tagLst>
</file>

<file path=ppt/tags/tag92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26.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2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28.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2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3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31.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3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3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3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35.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93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3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38.xml><?xml version="1.0" encoding="utf-8"?>
<p:tagLst xmlns:a="http://schemas.openxmlformats.org/drawingml/2006/main" xmlns:r="http://schemas.openxmlformats.org/officeDocument/2006/relationships" xmlns:p="http://schemas.openxmlformats.org/presentationml/2006/main">
  <p:tag name="MIO_SKIP_CDCHECK" val="True"/>
  <p:tag name="MIO_USER_INPUT_REQUIRED" val="Kommentar hoch rechts;"/>
  <p:tag name="MIO_USER_INPUT_OPTIONAL" val=" "/>
  <p:tag name="MIO_USER_INPUT_TEXT" val=" "/>
</p:tagLst>
</file>

<file path=ppt/tags/tag93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4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4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4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4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44.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94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4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47.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94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4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5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51.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952.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5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5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5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5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5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58.xml><?xml version="1.0" encoding="utf-8"?>
<p:tagLst xmlns:a="http://schemas.openxmlformats.org/drawingml/2006/main" xmlns:r="http://schemas.openxmlformats.org/officeDocument/2006/relationships" xmlns:p="http://schemas.openxmlformats.org/presentationml/2006/main">
  <p:tag name="MIO_GUID" val="2e3282ec-691a-490f-a406-f4c374947be0"/>
  <p:tag name="MIO_EKGUID" val="99d87ff2-9dc7-4adf-a67f-d071d46eab5a"/>
  <p:tag name="MIO_UPDATE" val="True"/>
  <p:tag name="MIO_VERSION" val="01.12.2020 10:21:57"/>
  <p:tag name="MIO_DBID" val="280B4322-C5F2-4A96-98AC-C8A9F499AC87"/>
  <p:tag name="MIO_LASTDOWNLOADED" val="30.08.2023 15:01:28.939"/>
  <p:tag name="MIO_OBJECTNAME" val="City"/>
  <p:tag name="MIO_LASTEDITORNAME" val="empower enterprise"/>
</p:tagLst>
</file>

<file path=ppt/tags/tag959.xml><?xml version="1.0" encoding="utf-8"?>
<p:tagLst xmlns:a="http://schemas.openxmlformats.org/drawingml/2006/main" xmlns:r="http://schemas.openxmlformats.org/officeDocument/2006/relationships" xmlns:p="http://schemas.openxmlformats.org/presentationml/2006/main">
  <p:tag name="MIO_GUID" val="6cc1200b-1402-469d-a94b-c3c6f60fb3de"/>
  <p:tag name="MIO_EKGUID" val="90489b65-942e-4c5e-9b3e-982067f89a2c"/>
  <p:tag name="MIO_UPDATE" val="True"/>
  <p:tag name="MIO_VERSION" val="01.12.2020 10:21:30"/>
  <p:tag name="MIO_DBID" val="280B4322-C5F2-4A96-98AC-C8A9F499AC87"/>
  <p:tag name="MIO_LASTDOWNLOADED" val="30.08.2023 15:01:35.687"/>
  <p:tag name="MIO_OBJECTNAME" val="Factory"/>
  <p:tag name="MIO_LASTEDITORNAME" val="empower enterprise"/>
</p:tagLst>
</file>

<file path=ppt/tags/tag96.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960.xml><?xml version="1.0" encoding="utf-8"?>
<p:tagLst xmlns:a="http://schemas.openxmlformats.org/drawingml/2006/main" xmlns:r="http://schemas.openxmlformats.org/officeDocument/2006/relationships" xmlns:p="http://schemas.openxmlformats.org/presentationml/2006/main">
  <p:tag name="MIO_GUID" val="ab47aab5-35bb-4a8b-93ec-2eee247c6a2e"/>
  <p:tag name="MIO_EKGUID" val="1a0067cc-cb30-481c-86f9-a86b0444b92a"/>
  <p:tag name="MIO_UPDATE" val="True"/>
  <p:tag name="MIO_VERSION" val="01.12.2020 10:21:08"/>
  <p:tag name="MIO_DBID" val="280B4322-C5F2-4A96-98AC-C8A9F499AC87"/>
  <p:tag name="MIO_LASTDOWNLOADED" val="30.08.2023 15:01:45.286"/>
  <p:tag name="MIO_OBJECTNAME" val="House"/>
  <p:tag name="MIO_LASTEDITORNAME" val="empower enterprise"/>
</p:tagLst>
</file>

<file path=ppt/tags/tag961.xml><?xml version="1.0" encoding="utf-8"?>
<p:tagLst xmlns:a="http://schemas.openxmlformats.org/drawingml/2006/main" xmlns:r="http://schemas.openxmlformats.org/officeDocument/2006/relationships" xmlns:p="http://schemas.openxmlformats.org/presentationml/2006/main">
  <p:tag name="MIO_GUID" val="3d03b6a7-12f7-4a6e-af7b-860a923d7275"/>
</p:tagLst>
</file>

<file path=ppt/tags/tag962.xml><?xml version="1.0" encoding="utf-8"?>
<p:tagLst xmlns:a="http://schemas.openxmlformats.org/drawingml/2006/main" xmlns:r="http://schemas.openxmlformats.org/officeDocument/2006/relationships" xmlns:p="http://schemas.openxmlformats.org/presentationml/2006/main">
  <p:tag name="MIO_GUID" val="097e46cf-e522-4901-982b-e5837b8e1c9a"/>
</p:tagLst>
</file>

<file path=ppt/tags/tag963.xml><?xml version="1.0" encoding="utf-8"?>
<p:tagLst xmlns:a="http://schemas.openxmlformats.org/drawingml/2006/main" xmlns:r="http://schemas.openxmlformats.org/officeDocument/2006/relationships" xmlns:p="http://schemas.openxmlformats.org/presentationml/2006/main">
  <p:tag name="MIO_GUID" val="4467dd69-bb60-4c86-8f6b-8081807b8955"/>
</p:tagLst>
</file>

<file path=ppt/tags/tag964.xml><?xml version="1.0" encoding="utf-8"?>
<p:tagLst xmlns:a="http://schemas.openxmlformats.org/drawingml/2006/main" xmlns:r="http://schemas.openxmlformats.org/officeDocument/2006/relationships" xmlns:p="http://schemas.openxmlformats.org/presentationml/2006/main">
  <p:tag name="MIO_GUID" val="0e5c8673-2d30-4f64-a67a-aeeb48b6a199"/>
</p:tagLst>
</file>

<file path=ppt/tags/tag965.xml><?xml version="1.0" encoding="utf-8"?>
<p:tagLst xmlns:a="http://schemas.openxmlformats.org/drawingml/2006/main" xmlns:r="http://schemas.openxmlformats.org/officeDocument/2006/relationships" xmlns:p="http://schemas.openxmlformats.org/presentationml/2006/main">
  <p:tag name="MIO_GUID" val="fed93b96-241b-41ba-98b7-cd5783f4374a"/>
</p:tagLst>
</file>

<file path=ppt/tags/tag966.xml><?xml version="1.0" encoding="utf-8"?>
<p:tagLst xmlns:a="http://schemas.openxmlformats.org/drawingml/2006/main" xmlns:r="http://schemas.openxmlformats.org/officeDocument/2006/relationships" xmlns:p="http://schemas.openxmlformats.org/presentationml/2006/main">
  <p:tag name="MIO_GUID" val="64798bd6-4f93-4939-9549-283ffcf0168d"/>
</p:tagLst>
</file>

<file path=ppt/tags/tag96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68.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69.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9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7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7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72.xml><?xml version="1.0" encoding="utf-8"?>
<p:tagLst xmlns:a="http://schemas.openxmlformats.org/drawingml/2006/main" xmlns:r="http://schemas.openxmlformats.org/officeDocument/2006/relationships" xmlns:p="http://schemas.openxmlformats.org/presentationml/2006/main">
  <p:tag name="MIO_USER_INPUT_REQUIRED" val="Frage;"/>
  <p:tag name="MIO_USER_INPUT_OPTIONAL" val=" "/>
  <p:tag name="MIO_USER_INPUT_TEXT" val=" "/>
</p:tagLst>
</file>

<file path=ppt/tags/tag973.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7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75.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76.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7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7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79.xml><?xml version="1.0" encoding="utf-8"?>
<p:tagLst xmlns:a="http://schemas.openxmlformats.org/drawingml/2006/main" xmlns:r="http://schemas.openxmlformats.org/officeDocument/2006/relationships" xmlns:p="http://schemas.openxmlformats.org/presentationml/2006/main">
  <p:tag name="MIO_USER_INPUT_REQUIRED" val="Kommentar rechts mitte;"/>
  <p:tag name="MIO_USER_INPUT_OPTIONAL" val=" "/>
  <p:tag name="MIO_USER_INPUT_TEXT" val=" "/>
</p:tagLst>
</file>

<file path=ppt/tags/tag98.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80.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81.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82.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83.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84.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85.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8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87.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88.xml><?xml version="1.0" encoding="utf-8"?>
<p:tagLst xmlns:a="http://schemas.openxmlformats.org/drawingml/2006/main" xmlns:r="http://schemas.openxmlformats.org/officeDocument/2006/relationships" xmlns:p="http://schemas.openxmlformats.org/presentationml/2006/main">
  <p:tag name="MIO_USER_INPUT_REQUIRED" val="Kommentar mitte rechts;"/>
  <p:tag name="MIO_USER_INPUT_OPTIONAL" val=" "/>
  <p:tag name="MIO_USER_INPUT_TEXT" val=" "/>
</p:tagLst>
</file>

<file path=ppt/tags/tag989.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9.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90.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91.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92.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93.xml><?xml version="1.0" encoding="utf-8"?>
<p:tagLst xmlns:a="http://schemas.openxmlformats.org/drawingml/2006/main" xmlns:r="http://schemas.openxmlformats.org/officeDocument/2006/relationships" xmlns:p="http://schemas.openxmlformats.org/presentationml/2006/main">
  <p:tag name="MIO_USER_INPUT_REQUIRED" val="Kommentarfeld unten volle Breite;"/>
  <p:tag name="MIO_USER_INPUT_OPTIONAL" val=" "/>
  <p:tag name="MIO_USER_INPUT_TEXT" val=" "/>
</p:tagLst>
</file>

<file path=ppt/tags/tag994.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95.xml><?xml version="1.0" encoding="utf-8"?>
<p:tagLst xmlns:a="http://schemas.openxmlformats.org/drawingml/2006/main" xmlns:r="http://schemas.openxmlformats.org/officeDocument/2006/relationships" xmlns:p="http://schemas.openxmlformats.org/presentationml/2006/main">
  <p:tag name="MIO_USER_INPUT_REQUIRED" val="Angaben;"/>
  <p:tag name="MIO_USER_INPUT_OPTIONAL" val=" "/>
  <p:tag name="MIO_USER_INPUT_TEXT" val=" "/>
</p:tagLst>
</file>

<file path=ppt/tags/tag996.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97.xml><?xml version="1.0" encoding="utf-8"?>
<p:tagLst xmlns:a="http://schemas.openxmlformats.org/drawingml/2006/main" xmlns:r="http://schemas.openxmlformats.org/officeDocument/2006/relationships" xmlns:p="http://schemas.openxmlformats.org/presentationml/2006/main">
  <p:tag name="MIO_USER_INPUT_REQUIRED" val="Überschrift;"/>
  <p:tag name="MIO_USER_INPUT_OPTIONAL" val=" "/>
  <p:tag name="MIO_USER_INPUT_TEXT" val=" "/>
</p:tagLst>
</file>

<file path=ppt/tags/tag998.xml><?xml version="1.0" encoding="utf-8"?>
<p:tagLst xmlns:a="http://schemas.openxmlformats.org/drawingml/2006/main" xmlns:r="http://schemas.openxmlformats.org/officeDocument/2006/relationships" xmlns:p="http://schemas.openxmlformats.org/presentationml/2006/main">
  <p:tag name="MIO_EKGUID" val="a12d7a20-83ed-4988-b303-2c96f2ecb2ea"/>
  <p:tag name="MIO_GUID" val="a8ad0834-c35e-41a6-b9fa-92bd0549cbff"/>
  <p:tag name="MIO_UPDATE" val="True"/>
  <p:tag name="MIO_VERSION" val="13.05.2020 07:03:13"/>
  <p:tag name="MIO_DBID" val="280B4322-C5F2-4A96-98AC-C8A9F499AC87"/>
  <p:tag name="MIO_LASTDOWNLOADED" val="19.06.2023 13:46:33.166"/>
  <p:tag name="MIO_OBJECTNAME" val="Career Racket"/>
  <p:tag name="MIO_LASTEDITORNAME" val="empower enterprise"/>
</p:tagLst>
</file>

<file path=ppt/tags/tag999.xml><?xml version="1.0" encoding="utf-8"?>
<p:tagLst xmlns:a="http://schemas.openxmlformats.org/drawingml/2006/main" xmlns:r="http://schemas.openxmlformats.org/officeDocument/2006/relationships" xmlns:p="http://schemas.openxmlformats.org/presentationml/2006/main">
  <p:tag name="MIO_GUID" val="c08b5eb1-f46f-4f02-93f9-0c20bd62ea57"/>
  <p:tag name="MIO_EKGUID" val="760364fa-aec7-4153-813e-c19230262dc1"/>
  <p:tag name="MIO_UPDATE" val="True"/>
  <p:tag name="MIO_VERSION" val="01.12.2020 08:59:45"/>
  <p:tag name="MIO_DBID" val="280B4322-C5F2-4A96-98AC-C8A9F499AC87"/>
  <p:tag name="MIO_LASTDOWNLOADED" val="19.06.2023 13:47:43.765"/>
  <p:tag name="MIO_OBJECTNAME" val="Money"/>
  <p:tag name="MIO_LASTEDITORNAME" val="empower enterprise"/>
</p:tagLst>
</file>

<file path=ppt/theme/theme1.xml><?xml version="1.0" encoding="utf-8"?>
<a:theme xmlns:a="http://schemas.openxmlformats.org/drawingml/2006/main" name="1_Design_Berichte">
  <a:themeElements>
    <a:clrScheme name="Benutzerdefiniert 1">
      <a:dk1>
        <a:srgbClr val="000000"/>
      </a:dk1>
      <a:lt1>
        <a:srgbClr val="FFFFFF"/>
      </a:lt1>
      <a:dk2>
        <a:srgbClr val="09413B"/>
      </a:dk2>
      <a:lt2>
        <a:srgbClr val="CFDFB1"/>
      </a:lt2>
      <a:accent1>
        <a:srgbClr val="0FB869"/>
      </a:accent1>
      <a:accent2>
        <a:srgbClr val="1F524D"/>
      </a:accent2>
      <a:accent3>
        <a:srgbClr val="CFDFB1"/>
      </a:accent3>
      <a:accent4>
        <a:srgbClr val="A99F3E"/>
      </a:accent4>
      <a:accent5>
        <a:srgbClr val="F3C714"/>
      </a:accent5>
      <a:accent6>
        <a:srgbClr val="FFA3A3"/>
      </a:accent6>
      <a:hlink>
        <a:srgbClr val="3795FD"/>
      </a:hlink>
      <a:folHlink>
        <a:srgbClr val="7F7F7F"/>
      </a:folHlink>
    </a:clrScheme>
    <a:fontScheme name="Heinze 2023">
      <a:majorFont>
        <a:latin typeface="Segoe UI"/>
        <a:ea typeface=""/>
        <a:cs typeface=""/>
      </a:majorFont>
      <a:minorFont>
        <a:latin typeface="Segoe U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rtl="0" eaLnBrk="0" fontAlgn="base" hangingPunct="0">
          <a:lnSpc>
            <a:spcPct val="100000"/>
          </a:lnSpc>
          <a:spcBef>
            <a:spcPct val="0"/>
          </a:spcBef>
          <a:spcAft>
            <a:spcPct val="0"/>
          </a:spcAft>
          <a:defRPr sz="1800" b="0" i="0" u="none" dirty="0">
            <a:solidFill>
              <a:schemeClr val="tx1"/>
            </a:solidFill>
            <a:latin typeface="Segoe UI" panose="020B0502040204020203" pitchFamily="34" charset="0"/>
          </a:defRPr>
        </a:defPPr>
      </a:lstStyle>
      <a:style>
        <a:lnRef idx="1">
          <a:schemeClr val="accent6"/>
        </a:lnRef>
        <a:fillRef idx="2">
          <a:schemeClr val="accent6"/>
        </a:fillRef>
        <a:effectRef idx="1">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0" fontAlgn="base" hangingPunct="0">
          <a:lnSpc>
            <a:spcPct val="100000"/>
          </a:lnSpc>
          <a:spcBef>
            <a:spcPct val="0"/>
          </a:spcBef>
          <a:spcAft>
            <a:spcPct val="0"/>
          </a:spcAft>
          <a:defRPr sz="1800" b="0" i="0" u="none" dirty="0">
            <a:solidFill>
              <a:srgbClr val="000000"/>
            </a:solidFill>
            <a:latin typeface="Segoe UI" panose="020B0502040204020203" pitchFamily="34" charset="0"/>
          </a:defRPr>
        </a:defPPr>
      </a:lstStyle>
    </a:txDef>
  </a:objectDefaults>
  <a:extraClrSchemeLst/>
  <a:extLst>
    <a:ext uri="{05A4C25C-085E-4340-85A3-A5531E510DB2}">
      <thm15:themeFamily xmlns:thm15="http://schemas.microsoft.com/office/thememl/2012/main" name="Default Theme.pptx" id="{288AA0DD-A1A2-4769-AF8F-A0363DA23A7C}" vid="{75474B56-AA43-4A5A-9EE5-65A4AE3CC3A2}"/>
    </a:ext>
  </a:extLst>
</a:theme>
</file>

<file path=ppt/theme/theme2.xml><?xml version="1.0" encoding="utf-8"?>
<a:theme xmlns:a="http://schemas.openxmlformats.org/drawingml/2006/main" name="Heinze_mafo_2025">
  <a:themeElements>
    <a:clrScheme name="HEINZE-MAFO-2025">
      <a:dk1>
        <a:srgbClr val="000000"/>
      </a:dk1>
      <a:lt1>
        <a:srgbClr val="FFFFFF"/>
      </a:lt1>
      <a:dk2>
        <a:srgbClr val="09413B"/>
      </a:dk2>
      <a:lt2>
        <a:srgbClr val="B9E4AC"/>
      </a:lt2>
      <a:accent1>
        <a:srgbClr val="0FB869"/>
      </a:accent1>
      <a:accent2>
        <a:srgbClr val="1F524D"/>
      </a:accent2>
      <a:accent3>
        <a:srgbClr val="C2CEDB"/>
      </a:accent3>
      <a:accent4>
        <a:srgbClr val="CFDFB1"/>
      </a:accent4>
      <a:accent5>
        <a:srgbClr val="3795FD"/>
      </a:accent5>
      <a:accent6>
        <a:srgbClr val="0C5ADC"/>
      </a:accent6>
      <a:hlink>
        <a:srgbClr val="3795FD"/>
      </a:hlink>
      <a:folHlink>
        <a:srgbClr val="7F7F7F"/>
      </a:folHlink>
    </a:clrScheme>
    <a:fontScheme name="Heinze 2023">
      <a:majorFont>
        <a:latin typeface="Segoe UI"/>
        <a:ea typeface=""/>
        <a:cs typeface=""/>
      </a:majorFont>
      <a:minorFont>
        <a:latin typeface="Segoe U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rtl="0" eaLnBrk="0" fontAlgn="base" hangingPunct="0">
          <a:lnSpc>
            <a:spcPct val="100000"/>
          </a:lnSpc>
          <a:spcBef>
            <a:spcPct val="0"/>
          </a:spcBef>
          <a:spcAft>
            <a:spcPct val="0"/>
          </a:spcAft>
          <a:defRPr sz="1800" b="0" i="0" u="none" dirty="0">
            <a:solidFill>
              <a:schemeClr val="tx1"/>
            </a:solidFill>
            <a:latin typeface="Segoe UI" panose="020B0502040204020203" pitchFamily="34" charset="0"/>
          </a:defRPr>
        </a:defPPr>
      </a:lstStyle>
      <a:style>
        <a:lnRef idx="1">
          <a:schemeClr val="accent6"/>
        </a:lnRef>
        <a:fillRef idx="2">
          <a:schemeClr val="accent6"/>
        </a:fillRef>
        <a:effectRef idx="1">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0" fontAlgn="base" hangingPunct="0">
          <a:lnSpc>
            <a:spcPct val="100000"/>
          </a:lnSpc>
          <a:spcBef>
            <a:spcPct val="0"/>
          </a:spcBef>
          <a:spcAft>
            <a:spcPct val="0"/>
          </a:spcAft>
          <a:defRPr sz="1800" b="0" i="0" u="none" dirty="0">
            <a:solidFill>
              <a:srgbClr val="000000"/>
            </a:solidFill>
            <a:latin typeface="Segoe UI" panose="020B0502040204020203" pitchFamily="34" charset="0"/>
          </a:defRPr>
        </a:defPPr>
      </a:lstStyle>
    </a:txDef>
  </a:objectDefaults>
  <a:extraClrSchemeLst/>
  <a:extLst>
    <a:ext uri="{05A4C25C-085E-4340-85A3-A5531E510DB2}">
      <thm15:themeFamily xmlns:thm15="http://schemas.microsoft.com/office/thememl/2012/main" name="Default Theme.pptx" id="{23635034-87AE-44C3-A53F-C9281A7D9A91}" vid="{4B450894-328C-49A4-A237-11D38BBB894C}"/>
    </a:ext>
  </a:extLst>
</a:theme>
</file>

<file path=ppt/theme/theme3.xml><?xml version="1.0" encoding="utf-8"?>
<a:theme xmlns:a="http://schemas.openxmlformats.org/drawingml/2006/main" name="Design_Berichte">
  <a:themeElements>
    <a:clrScheme name="HEINZE-MAFO-2025">
      <a:dk1>
        <a:srgbClr val="000000"/>
      </a:dk1>
      <a:lt1>
        <a:srgbClr val="FFFFFF"/>
      </a:lt1>
      <a:dk2>
        <a:srgbClr val="09413B"/>
      </a:dk2>
      <a:lt2>
        <a:srgbClr val="B9E4AC"/>
      </a:lt2>
      <a:accent1>
        <a:srgbClr val="0FB869"/>
      </a:accent1>
      <a:accent2>
        <a:srgbClr val="1F524D"/>
      </a:accent2>
      <a:accent3>
        <a:srgbClr val="C2CEDB"/>
      </a:accent3>
      <a:accent4>
        <a:srgbClr val="CFDFB1"/>
      </a:accent4>
      <a:accent5>
        <a:srgbClr val="3795FD"/>
      </a:accent5>
      <a:accent6>
        <a:srgbClr val="0C5ADC"/>
      </a:accent6>
      <a:hlink>
        <a:srgbClr val="3795FD"/>
      </a:hlink>
      <a:folHlink>
        <a:srgbClr val="7F7F7F"/>
      </a:folHlink>
    </a:clrScheme>
    <a:fontScheme name="Heinze 2023">
      <a:majorFont>
        <a:latin typeface="Segoe UI"/>
        <a:ea typeface=""/>
        <a:cs typeface=""/>
      </a:majorFont>
      <a:minorFont>
        <a:latin typeface="Segoe U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rtl="0" eaLnBrk="0" fontAlgn="base" hangingPunct="0">
          <a:lnSpc>
            <a:spcPct val="100000"/>
          </a:lnSpc>
          <a:spcBef>
            <a:spcPct val="0"/>
          </a:spcBef>
          <a:spcAft>
            <a:spcPct val="0"/>
          </a:spcAft>
          <a:defRPr sz="1800" b="0" i="0" u="none" dirty="0">
            <a:solidFill>
              <a:schemeClr val="tx1"/>
            </a:solidFill>
            <a:latin typeface="Segoe UI" panose="020B0502040204020203" pitchFamily="34" charset="0"/>
          </a:defRPr>
        </a:defPPr>
      </a:lstStyle>
      <a:style>
        <a:lnRef idx="1">
          <a:schemeClr val="accent6"/>
        </a:lnRef>
        <a:fillRef idx="2">
          <a:schemeClr val="accent6"/>
        </a:fillRef>
        <a:effectRef idx="1">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0" fontAlgn="base" hangingPunct="0">
          <a:lnSpc>
            <a:spcPct val="100000"/>
          </a:lnSpc>
          <a:spcBef>
            <a:spcPct val="0"/>
          </a:spcBef>
          <a:spcAft>
            <a:spcPct val="0"/>
          </a:spcAft>
          <a:defRPr sz="1800" b="0" i="0" u="none" dirty="0">
            <a:solidFill>
              <a:srgbClr val="000000"/>
            </a:solidFill>
            <a:latin typeface="Segoe UI" panose="020B0502040204020203" pitchFamily="34" charset="0"/>
          </a:defRPr>
        </a:defPPr>
      </a:lstStyle>
    </a:txDef>
  </a:objectDefaults>
  <a:extraClrSchemeLst/>
  <a:extLst>
    <a:ext uri="{05A4C25C-085E-4340-85A3-A5531E510DB2}">
      <thm15:themeFamily xmlns:thm15="http://schemas.microsoft.com/office/thememl/2012/main" name="Default Theme.pptx" id="{F266EB0D-4C8C-453C-80C2-E4CEA6238A79}" vid="{C0039C92-711F-4EFF-8F48-382583A2357A}"/>
    </a:ext>
  </a:extLst>
</a:theme>
</file>

<file path=ppt/theme/theme4.xml><?xml version="1.0" encoding="utf-8"?>
<a:theme xmlns:a="http://schemas.openxmlformats.org/drawingml/2006/main" name="2_Design_Berichte">
  <a:themeElements>
    <a:clrScheme name="HEINZE-MAFO-2025">
      <a:dk1>
        <a:srgbClr val="000000"/>
      </a:dk1>
      <a:lt1>
        <a:srgbClr val="FFFFFF"/>
      </a:lt1>
      <a:dk2>
        <a:srgbClr val="09413B"/>
      </a:dk2>
      <a:lt2>
        <a:srgbClr val="FFFFFF"/>
      </a:lt2>
      <a:accent1>
        <a:srgbClr val="1F524D"/>
      </a:accent1>
      <a:accent2>
        <a:srgbClr val="B9E4AC"/>
      </a:accent2>
      <a:accent3>
        <a:srgbClr val="0FB869"/>
      </a:accent3>
      <a:accent4>
        <a:srgbClr val="89B8EB"/>
      </a:accent4>
      <a:accent5>
        <a:srgbClr val="3795FD"/>
      </a:accent5>
      <a:accent6>
        <a:srgbClr val="F3C714"/>
      </a:accent6>
      <a:hlink>
        <a:srgbClr val="3795FD"/>
      </a:hlink>
      <a:folHlink>
        <a:srgbClr val="7F7F7F"/>
      </a:folHlink>
    </a:clrScheme>
    <a:fontScheme name="Heinze 2023">
      <a:majorFont>
        <a:latin typeface="Segoe UI"/>
        <a:ea typeface=""/>
        <a:cs typeface=""/>
      </a:majorFont>
      <a:minorFont>
        <a:latin typeface="Segoe UI"/>
        <a:ea typeface=""/>
        <a:cs typeface=""/>
      </a:minorFont>
    </a:fontScheme>
    <a:fmtScheme name="Subtile Körper">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rtl="0" eaLnBrk="0" fontAlgn="base" hangingPunct="0">
          <a:lnSpc>
            <a:spcPct val="100000"/>
          </a:lnSpc>
          <a:spcBef>
            <a:spcPct val="0"/>
          </a:spcBef>
          <a:spcAft>
            <a:spcPct val="0"/>
          </a:spcAft>
          <a:defRPr sz="1800" b="0" i="0" u="none" dirty="0">
            <a:solidFill>
              <a:schemeClr val="tx1"/>
            </a:solidFill>
            <a:latin typeface="Segoe UI" panose="020B0502040204020203" pitchFamily="34" charset="0"/>
          </a:defRPr>
        </a:defPPr>
      </a:lstStyle>
      <a:style>
        <a:lnRef idx="1">
          <a:schemeClr val="accent6"/>
        </a:lnRef>
        <a:fillRef idx="2">
          <a:schemeClr val="accent6"/>
        </a:fillRef>
        <a:effectRef idx="1">
          <a:schemeClr val="accent6"/>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rtlCol="0">
        <a:spAutoFit/>
      </a:bodyPr>
      <a:lstStyle>
        <a:defPPr algn="l" rtl="0" eaLnBrk="0" fontAlgn="base" hangingPunct="0">
          <a:lnSpc>
            <a:spcPct val="100000"/>
          </a:lnSpc>
          <a:spcBef>
            <a:spcPct val="0"/>
          </a:spcBef>
          <a:spcAft>
            <a:spcPct val="0"/>
          </a:spcAft>
          <a:defRPr sz="1800" b="0" i="0" u="none" dirty="0">
            <a:solidFill>
              <a:srgbClr val="000000"/>
            </a:solidFill>
            <a:latin typeface="Segoe UI" panose="020B0502040204020203" pitchFamily="34" charset="0"/>
          </a:defRPr>
        </a:defPPr>
      </a:lstStyle>
    </a:txDef>
  </a:objectDefaults>
  <a:extraClrSchemeLst/>
  <a:extLst>
    <a:ext uri="{05A4C25C-085E-4340-85A3-A5531E510DB2}">
      <thm15:themeFamily xmlns:thm15="http://schemas.microsoft.com/office/thememl/2012/main" name="Default Theme.pptx" id="{288AA0DD-A1A2-4769-AF8F-A0363DA23A7C}" vid="{75474B56-AA43-4A5A-9EE5-65A4AE3CC3A2}"/>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inze_CB">
    <a:dk1>
      <a:srgbClr val="3F3F3F"/>
    </a:dk1>
    <a:lt1>
      <a:srgbClr val="D8D9DA"/>
    </a:lt1>
    <a:dk2>
      <a:srgbClr val="38383A"/>
    </a:dk2>
    <a:lt2>
      <a:srgbClr val="D8D9DA"/>
    </a:lt2>
    <a:accent1>
      <a:srgbClr val="519C3D"/>
    </a:accent1>
    <a:accent2>
      <a:srgbClr val="D57E1C"/>
    </a:accent2>
    <a:accent3>
      <a:srgbClr val="6A3666"/>
    </a:accent3>
    <a:accent4>
      <a:srgbClr val="0069AF"/>
    </a:accent4>
    <a:accent5>
      <a:srgbClr val="C1CC26"/>
    </a:accent5>
    <a:accent6>
      <a:srgbClr val="AF1023"/>
    </a:accent6>
    <a:hlink>
      <a:srgbClr val="000000"/>
    </a:hlink>
    <a:folHlink>
      <a:srgbClr val="519C3D"/>
    </a:folHlink>
  </a:clrScheme>
  <a:fontScheme name="Heinze CI">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einze_CB">
    <a:dk1>
      <a:srgbClr val="3F3F3F"/>
    </a:dk1>
    <a:lt1>
      <a:srgbClr val="D8D9DA"/>
    </a:lt1>
    <a:dk2>
      <a:srgbClr val="38383A"/>
    </a:dk2>
    <a:lt2>
      <a:srgbClr val="D8D9DA"/>
    </a:lt2>
    <a:accent1>
      <a:srgbClr val="519C3D"/>
    </a:accent1>
    <a:accent2>
      <a:srgbClr val="D57E1C"/>
    </a:accent2>
    <a:accent3>
      <a:srgbClr val="6A3666"/>
    </a:accent3>
    <a:accent4>
      <a:srgbClr val="0069AF"/>
    </a:accent4>
    <a:accent5>
      <a:srgbClr val="C1CC26"/>
    </a:accent5>
    <a:accent6>
      <a:srgbClr val="AF1023"/>
    </a:accent6>
    <a:hlink>
      <a:srgbClr val="000000"/>
    </a:hlink>
    <a:folHlink>
      <a:srgbClr val="519C3D"/>
    </a:folHlink>
  </a:clrScheme>
  <a:fontScheme name="Heinze CI">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einze 2025">
    <a:dk1>
      <a:srgbClr val="000000"/>
    </a:dk1>
    <a:lt1>
      <a:srgbClr val="FFFFFF"/>
    </a:lt1>
    <a:dk2>
      <a:srgbClr val="09413B"/>
    </a:dk2>
    <a:lt2>
      <a:srgbClr val="CFDFB1"/>
    </a:lt2>
    <a:accent1>
      <a:srgbClr val="0FB869"/>
    </a:accent1>
    <a:accent2>
      <a:srgbClr val="1F524D"/>
    </a:accent2>
    <a:accent3>
      <a:srgbClr val="283241"/>
    </a:accent3>
    <a:accent4>
      <a:srgbClr val="C2CEDB"/>
    </a:accent4>
    <a:accent5>
      <a:srgbClr val="E33C47"/>
    </a:accent5>
    <a:accent6>
      <a:srgbClr val="D6DFDF"/>
    </a:accent6>
    <a:hlink>
      <a:srgbClr val="3795FD"/>
    </a:hlink>
    <a:folHlink>
      <a:srgbClr val="A99F3E"/>
    </a:folHlink>
  </a:clrScheme>
  <a:fontScheme name="Heinze 202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Heinze 2025">
    <a:dk1>
      <a:srgbClr val="000000"/>
    </a:dk1>
    <a:lt1>
      <a:srgbClr val="FFFFFF"/>
    </a:lt1>
    <a:dk2>
      <a:srgbClr val="09413B"/>
    </a:dk2>
    <a:lt2>
      <a:srgbClr val="CFDFB1"/>
    </a:lt2>
    <a:accent1>
      <a:srgbClr val="0FB869"/>
    </a:accent1>
    <a:accent2>
      <a:srgbClr val="1F524D"/>
    </a:accent2>
    <a:accent3>
      <a:srgbClr val="283241"/>
    </a:accent3>
    <a:accent4>
      <a:srgbClr val="C2CEDB"/>
    </a:accent4>
    <a:accent5>
      <a:srgbClr val="E33C47"/>
    </a:accent5>
    <a:accent6>
      <a:srgbClr val="D6DFDF"/>
    </a:accent6>
    <a:hlink>
      <a:srgbClr val="3795FD"/>
    </a:hlink>
    <a:folHlink>
      <a:srgbClr val="A99F3E"/>
    </a:folHlink>
  </a:clrScheme>
  <a:fontScheme name="Heinze 2025">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0</TotalTime>
  <Words>110</Words>
  <Application>Microsoft Office PowerPoint</Application>
  <PresentationFormat>Breitbild</PresentationFormat>
  <Paragraphs>32</Paragraphs>
  <Slides>5</Slides>
  <Notes>1</Notes>
  <HiddenSlides>0</HiddenSlides>
  <MMClips>0</MMClips>
  <ScaleCrop>false</ScaleCrop>
  <HeadingPairs>
    <vt:vector size="6" baseType="variant">
      <vt:variant>
        <vt:lpstr>Verwendete Schriftarten</vt:lpstr>
      </vt:variant>
      <vt:variant>
        <vt:i4>11</vt:i4>
      </vt:variant>
      <vt:variant>
        <vt:lpstr>Design</vt:lpstr>
      </vt:variant>
      <vt:variant>
        <vt:i4>4</vt:i4>
      </vt:variant>
      <vt:variant>
        <vt:lpstr>Folientitel</vt:lpstr>
      </vt:variant>
      <vt:variant>
        <vt:i4>5</vt:i4>
      </vt:variant>
    </vt:vector>
  </HeadingPairs>
  <TitlesOfParts>
    <vt:vector size="20" baseType="lpstr">
      <vt:lpstr>Arial</vt:lpstr>
      <vt:lpstr>Arial Narrow</vt:lpstr>
      <vt:lpstr>Calibri</vt:lpstr>
      <vt:lpstr>HelveticaNeueLT Std</vt:lpstr>
      <vt:lpstr>League Spartan</vt:lpstr>
      <vt:lpstr>Poppins</vt:lpstr>
      <vt:lpstr>Segoe UI</vt:lpstr>
      <vt:lpstr>Segoe UI Light</vt:lpstr>
      <vt:lpstr>Tahoma</vt:lpstr>
      <vt:lpstr>Wingdings</vt:lpstr>
      <vt:lpstr>Wingdings 3</vt:lpstr>
      <vt:lpstr>1_Design_Berichte</vt:lpstr>
      <vt:lpstr>Heinze_mafo_2025</vt:lpstr>
      <vt:lpstr>Design_Berichte</vt:lpstr>
      <vt:lpstr>2_Design_Berichte</vt:lpstr>
      <vt:lpstr>Heinze BaukonjunkturKlima im September 2025</vt:lpstr>
      <vt:lpstr>PowerPoint-Präsentation</vt:lpstr>
      <vt:lpstr>Veranschlagte Baukosten je Wohneinheit in Euro, Veränderung zum Vorjahr in Prozent</vt:lpstr>
      <vt:lpstr>PowerPoint-Präsentation</vt:lpstr>
      <vt:lpstr>Genehmigte Anzahl an Büros und Sonstigen Betriebsgebäuden </vt:lpstr>
    </vt:vector>
  </TitlesOfParts>
  <Company>Heinze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WAGNER, Thomas | Heinze</dc:creator>
  <cp:lastModifiedBy>WAGNER, Thomas | Heinze</cp:lastModifiedBy>
  <cp:revision>13</cp:revision>
  <cp:lastPrinted>2023-08-30T13:51:58Z</cp:lastPrinted>
  <dcterms:created xsi:type="dcterms:W3CDTF">2025-09-26T12:17:12Z</dcterms:created>
  <dcterms:modified xsi:type="dcterms:W3CDTF">2025-10-07T16:00:40Z</dcterms:modified>
</cp:coreProperties>
</file>